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50"/>
  </p:notesMasterIdLst>
  <p:sldIdLst>
    <p:sldId id="290" r:id="rId2"/>
    <p:sldId id="294" r:id="rId3"/>
    <p:sldId id="295" r:id="rId4"/>
    <p:sldId id="297" r:id="rId5"/>
    <p:sldId id="299" r:id="rId6"/>
    <p:sldId id="298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291" r:id="rId16"/>
    <p:sldId id="309" r:id="rId17"/>
    <p:sldId id="310" r:id="rId18"/>
    <p:sldId id="311" r:id="rId19"/>
    <p:sldId id="312" r:id="rId20"/>
    <p:sldId id="313" r:id="rId21"/>
    <p:sldId id="256" r:id="rId22"/>
    <p:sldId id="257" r:id="rId23"/>
    <p:sldId id="258" r:id="rId24"/>
    <p:sldId id="267" r:id="rId25"/>
    <p:sldId id="268" r:id="rId26"/>
    <p:sldId id="270" r:id="rId27"/>
    <p:sldId id="269" r:id="rId28"/>
    <p:sldId id="272" r:id="rId29"/>
    <p:sldId id="273" r:id="rId30"/>
    <p:sldId id="276" r:id="rId31"/>
    <p:sldId id="277" r:id="rId32"/>
    <p:sldId id="278" r:id="rId33"/>
    <p:sldId id="317" r:id="rId34"/>
    <p:sldId id="275" r:id="rId35"/>
    <p:sldId id="315" r:id="rId36"/>
    <p:sldId id="279" r:id="rId37"/>
    <p:sldId id="280" r:id="rId38"/>
    <p:sldId id="281" r:id="rId39"/>
    <p:sldId id="282" r:id="rId40"/>
    <p:sldId id="284" r:id="rId41"/>
    <p:sldId id="292" r:id="rId42"/>
    <p:sldId id="293" r:id="rId43"/>
    <p:sldId id="285" r:id="rId44"/>
    <p:sldId id="318" r:id="rId45"/>
    <p:sldId id="286" r:id="rId46"/>
    <p:sldId id="288" r:id="rId47"/>
    <p:sldId id="314" r:id="rId48"/>
    <p:sldId id="289" r:id="rId4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700"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700"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700"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700"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663300"/>
    <a:srgbClr val="996600"/>
    <a:srgbClr val="FF5050"/>
    <a:srgbClr val="FF9933"/>
    <a:srgbClr val="CCECFF"/>
    <a:srgbClr val="FF0000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845" autoAdjust="0"/>
  </p:normalViewPr>
  <p:slideViewPr>
    <p:cSldViewPr>
      <p:cViewPr>
        <p:scale>
          <a:sx n="66" d="100"/>
          <a:sy n="66" d="100"/>
        </p:scale>
        <p:origin x="-1494" y="-96"/>
      </p:cViewPr>
      <p:guideLst>
        <p:guide orient="horz" pos="2161"/>
        <p:guide pos="229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9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6F99A645-99DC-422A-99B6-65C4115CDD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8813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056FF9E5-F48C-480F-99D7-8908C5EB695B}" type="slidenum">
              <a:rPr lang="en-US" altLang="en-US" sz="1200" b="0" smtClean="0"/>
              <a:pPr eaLnBrk="1" hangingPunct="1"/>
              <a:t>1</a:t>
            </a:fld>
            <a:endParaRPr lang="en-US" altLang="en-US" sz="1200" b="0" smtClean="0"/>
          </a:p>
        </p:txBody>
      </p:sp>
      <p:sp>
        <p:nvSpPr>
          <p:cNvPr id="532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69A8726D-76F3-4FE9-B3D4-D3BBB512F105}" type="slidenum">
              <a:rPr lang="en-US" altLang="en-US" sz="1200" b="0" smtClean="0"/>
              <a:pPr eaLnBrk="1" hangingPunct="1"/>
              <a:t>10</a:t>
            </a:fld>
            <a:endParaRPr lang="en-US" altLang="en-US" sz="1200" b="0" smtClean="0"/>
          </a:p>
        </p:txBody>
      </p:sp>
      <p:sp>
        <p:nvSpPr>
          <p:cNvPr id="624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F609AFA4-60FD-4A5C-8FA8-CAB323577CDB}" type="slidenum">
              <a:rPr lang="en-US" altLang="en-US" sz="1200" b="0" smtClean="0"/>
              <a:pPr eaLnBrk="1" hangingPunct="1"/>
              <a:t>11</a:t>
            </a:fld>
            <a:endParaRPr lang="en-US" altLang="en-US" sz="1200" b="0" smtClean="0"/>
          </a:p>
        </p:txBody>
      </p:sp>
      <p:sp>
        <p:nvSpPr>
          <p:cNvPr id="634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DB9A4162-4700-4F24-B6B8-99CCF79956A3}" type="slidenum">
              <a:rPr lang="en-US" altLang="en-US" sz="1200" b="0" smtClean="0"/>
              <a:pPr eaLnBrk="1" hangingPunct="1"/>
              <a:t>12</a:t>
            </a:fld>
            <a:endParaRPr lang="en-US" altLang="en-US" sz="1200" b="0" smtClean="0"/>
          </a:p>
        </p:txBody>
      </p:sp>
      <p:sp>
        <p:nvSpPr>
          <p:cNvPr id="645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EBEBEDD5-7E4B-4E52-B11C-BC621385662E}" type="slidenum">
              <a:rPr lang="en-US" altLang="en-US" sz="1200" b="0" smtClean="0"/>
              <a:pPr eaLnBrk="1" hangingPunct="1"/>
              <a:t>13</a:t>
            </a:fld>
            <a:endParaRPr lang="en-US" altLang="en-US" sz="1200" b="0" smtClean="0"/>
          </a:p>
        </p:txBody>
      </p:sp>
      <p:sp>
        <p:nvSpPr>
          <p:cNvPr id="655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DCBAC9A7-474D-46FE-9CB0-3FEE37A81E8A}" type="slidenum">
              <a:rPr lang="en-US" altLang="en-US" sz="1200" b="0" smtClean="0"/>
              <a:pPr eaLnBrk="1" hangingPunct="1"/>
              <a:t>14</a:t>
            </a:fld>
            <a:endParaRPr lang="en-US" altLang="en-US" sz="1200" b="0" smtClean="0"/>
          </a:p>
        </p:txBody>
      </p:sp>
      <p:sp>
        <p:nvSpPr>
          <p:cNvPr id="665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F32A32BB-A2BA-4897-A211-9054805AB877}" type="slidenum">
              <a:rPr lang="en-US" altLang="en-US" sz="1200" b="0" smtClean="0"/>
              <a:pPr eaLnBrk="1" hangingPunct="1"/>
              <a:t>15</a:t>
            </a:fld>
            <a:endParaRPr lang="en-US" altLang="en-US" sz="1200" b="0" smtClean="0"/>
          </a:p>
        </p:txBody>
      </p:sp>
      <p:sp>
        <p:nvSpPr>
          <p:cNvPr id="675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A9429F74-F1C0-4581-990C-5492968A40E0}" type="slidenum">
              <a:rPr lang="en-US" altLang="en-US" sz="1200" b="0" smtClean="0"/>
              <a:pPr eaLnBrk="1" hangingPunct="1"/>
              <a:t>16</a:t>
            </a:fld>
            <a:endParaRPr lang="en-US" altLang="en-US" sz="1200" b="0" smtClean="0"/>
          </a:p>
        </p:txBody>
      </p:sp>
      <p:sp>
        <p:nvSpPr>
          <p:cNvPr id="686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FB561314-9362-4C15-A270-0FE330A6885E}" type="slidenum">
              <a:rPr lang="en-US" altLang="en-US" sz="1200" b="0" smtClean="0"/>
              <a:pPr eaLnBrk="1" hangingPunct="1"/>
              <a:t>17</a:t>
            </a:fld>
            <a:endParaRPr lang="en-US" altLang="en-US" sz="1200" b="0" smtClean="0"/>
          </a:p>
        </p:txBody>
      </p:sp>
      <p:sp>
        <p:nvSpPr>
          <p:cNvPr id="696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C41AEB38-D121-4FB4-A015-953DAECC97C5}" type="slidenum">
              <a:rPr lang="en-US" altLang="en-US" sz="1200" b="0" smtClean="0"/>
              <a:pPr eaLnBrk="1" hangingPunct="1"/>
              <a:t>18</a:t>
            </a:fld>
            <a:endParaRPr lang="en-US" altLang="en-US" sz="1200" b="0" smtClean="0"/>
          </a:p>
        </p:txBody>
      </p:sp>
      <p:sp>
        <p:nvSpPr>
          <p:cNvPr id="706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C398B3AD-7F85-4A61-9486-46E00D3E9817}" type="slidenum">
              <a:rPr lang="en-US" altLang="en-US" sz="1200" b="0" smtClean="0"/>
              <a:pPr eaLnBrk="1" hangingPunct="1"/>
              <a:t>19</a:t>
            </a:fld>
            <a:endParaRPr lang="en-US" altLang="en-US" sz="1200" b="0" smtClean="0"/>
          </a:p>
        </p:txBody>
      </p:sp>
      <p:sp>
        <p:nvSpPr>
          <p:cNvPr id="716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A85AFF02-1B7B-41BB-A3FF-614ED7C2030A}" type="slidenum">
              <a:rPr lang="en-US" altLang="en-US" sz="1200" b="0" smtClean="0"/>
              <a:pPr eaLnBrk="1" hangingPunct="1"/>
              <a:t>2</a:t>
            </a:fld>
            <a:endParaRPr lang="en-US" altLang="en-US" sz="1200" b="0" smtClean="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55" tIns="44434" rIns="90455" bIns="44434"/>
          <a:lstStyle/>
          <a:p>
            <a:pPr eaLnBrk="1" hangingPunct="1"/>
            <a:endParaRPr lang="en-US" altLang="en-US" smtClean="0"/>
          </a:p>
        </p:txBody>
      </p:sp>
      <p:sp>
        <p:nvSpPr>
          <p:cNvPr id="54276" name="Rectangle 3"/>
          <p:cNvSpPr>
            <a:spLocks noRot="1" noChangeArrowheads="1" noTextEdit="1"/>
          </p:cNvSpPr>
          <p:nvPr>
            <p:ph type="sldImg"/>
          </p:nvPr>
        </p:nvSpPr>
        <p:spPr>
          <a:xfrm>
            <a:off x="1122363" y="692150"/>
            <a:ext cx="4614862" cy="346075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56AE007A-361B-4960-B440-A2C059D8DD94}" type="slidenum">
              <a:rPr lang="en-US" altLang="en-US" sz="1200" b="0" smtClean="0"/>
              <a:pPr eaLnBrk="1" hangingPunct="1"/>
              <a:t>20</a:t>
            </a:fld>
            <a:endParaRPr lang="en-US" altLang="en-US" sz="1200" b="0" smtClean="0"/>
          </a:p>
        </p:txBody>
      </p:sp>
      <p:sp>
        <p:nvSpPr>
          <p:cNvPr id="727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AC72157F-CD86-41AE-9F27-EE27FF9DB152}" type="slidenum">
              <a:rPr lang="en-US" altLang="en-US" sz="1200" b="0" smtClean="0"/>
              <a:pPr eaLnBrk="1" hangingPunct="1"/>
              <a:t>21</a:t>
            </a:fld>
            <a:endParaRPr lang="en-US" altLang="en-US" sz="1200" b="0" smtClean="0"/>
          </a:p>
        </p:txBody>
      </p:sp>
      <p:sp>
        <p:nvSpPr>
          <p:cNvPr id="737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D64A4654-DAC9-4920-B4CB-F22C7F8DD689}" type="slidenum">
              <a:rPr lang="en-US" altLang="en-US" sz="1200" b="0" smtClean="0"/>
              <a:pPr eaLnBrk="1" hangingPunct="1"/>
              <a:t>22</a:t>
            </a:fld>
            <a:endParaRPr lang="en-US" altLang="en-US" sz="1200" b="0" smtClean="0"/>
          </a:p>
        </p:txBody>
      </p:sp>
      <p:sp>
        <p:nvSpPr>
          <p:cNvPr id="747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3315DB9D-A227-49CB-A778-6BFA5075E62C}" type="slidenum">
              <a:rPr lang="en-US" altLang="en-US" sz="1200" b="0" smtClean="0"/>
              <a:pPr eaLnBrk="1" hangingPunct="1"/>
              <a:t>23</a:t>
            </a:fld>
            <a:endParaRPr lang="en-US" altLang="en-US" sz="1200" b="0" smtClean="0"/>
          </a:p>
        </p:txBody>
      </p:sp>
      <p:sp>
        <p:nvSpPr>
          <p:cNvPr id="757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B81BC9B0-922F-48CE-A1EE-244F07B51F3D}" type="slidenum">
              <a:rPr lang="en-US" altLang="en-US" sz="1200" b="0" smtClean="0"/>
              <a:pPr eaLnBrk="1" hangingPunct="1"/>
              <a:t>24</a:t>
            </a:fld>
            <a:endParaRPr lang="en-US" altLang="en-US" sz="1200" b="0" smtClean="0"/>
          </a:p>
        </p:txBody>
      </p:sp>
      <p:sp>
        <p:nvSpPr>
          <p:cNvPr id="768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66946D2F-AF89-41D9-B13F-0DA2B5273563}" type="slidenum">
              <a:rPr lang="en-US" altLang="en-US" sz="1200" b="0" smtClean="0"/>
              <a:pPr eaLnBrk="1" hangingPunct="1"/>
              <a:t>25</a:t>
            </a:fld>
            <a:endParaRPr lang="en-US" altLang="en-US" sz="1200" b="0" smtClean="0"/>
          </a:p>
        </p:txBody>
      </p:sp>
      <p:sp>
        <p:nvSpPr>
          <p:cNvPr id="778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0BD8D9B1-979F-40A6-A27B-07BF40BF0627}" type="slidenum">
              <a:rPr lang="en-US" altLang="en-US" sz="1200" b="0" smtClean="0"/>
              <a:pPr eaLnBrk="1" hangingPunct="1"/>
              <a:t>26</a:t>
            </a:fld>
            <a:endParaRPr lang="en-US" altLang="en-US" sz="1200" b="0" smtClean="0"/>
          </a:p>
        </p:txBody>
      </p:sp>
      <p:sp>
        <p:nvSpPr>
          <p:cNvPr id="788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71205B20-4DBE-4C96-B00D-BE504489FA78}" type="slidenum">
              <a:rPr lang="en-US" altLang="en-US" sz="1200" b="0" smtClean="0"/>
              <a:pPr eaLnBrk="1" hangingPunct="1"/>
              <a:t>27</a:t>
            </a:fld>
            <a:endParaRPr lang="en-US" altLang="en-US" sz="1200" b="0" smtClean="0"/>
          </a:p>
        </p:txBody>
      </p:sp>
      <p:sp>
        <p:nvSpPr>
          <p:cNvPr id="798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70AB9140-4C84-4E3E-8DFA-5438947DF1DC}" type="slidenum">
              <a:rPr lang="en-US" altLang="en-US" sz="1200" b="0" smtClean="0"/>
              <a:pPr eaLnBrk="1" hangingPunct="1"/>
              <a:t>28</a:t>
            </a:fld>
            <a:endParaRPr lang="en-US" altLang="en-US" sz="1200" b="0" smtClean="0"/>
          </a:p>
        </p:txBody>
      </p:sp>
      <p:sp>
        <p:nvSpPr>
          <p:cNvPr id="80899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EDBBED4A-A796-41C3-8D3E-F399AFAF9003}" type="slidenum">
              <a:rPr lang="en-US" altLang="en-US" sz="1200" b="0" smtClean="0"/>
              <a:pPr eaLnBrk="1" hangingPunct="1"/>
              <a:t>29</a:t>
            </a:fld>
            <a:endParaRPr lang="en-US" altLang="en-US" sz="1200" b="0" smtClean="0"/>
          </a:p>
        </p:txBody>
      </p:sp>
      <p:sp>
        <p:nvSpPr>
          <p:cNvPr id="819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451B4B31-3845-4796-99E8-4D1413B79286}" type="slidenum">
              <a:rPr lang="en-US" altLang="en-US" sz="1200" b="0" smtClean="0"/>
              <a:pPr eaLnBrk="1" hangingPunct="1"/>
              <a:t>3</a:t>
            </a:fld>
            <a:endParaRPr lang="en-US" altLang="en-US" sz="1200" b="0" smtClean="0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55" tIns="44434" rIns="90455" bIns="44434"/>
          <a:lstStyle/>
          <a:p>
            <a:pPr eaLnBrk="1" hangingPunct="1"/>
            <a:endParaRPr lang="en-US" altLang="en-US" smtClean="0"/>
          </a:p>
        </p:txBody>
      </p:sp>
      <p:sp>
        <p:nvSpPr>
          <p:cNvPr id="55300" name="Rectangle 3"/>
          <p:cNvSpPr>
            <a:spLocks noRot="1" noChangeArrowheads="1" noTextEdit="1"/>
          </p:cNvSpPr>
          <p:nvPr>
            <p:ph type="sldImg"/>
          </p:nvPr>
        </p:nvSpPr>
        <p:spPr>
          <a:xfrm>
            <a:off x="1122363" y="692150"/>
            <a:ext cx="4614862" cy="346075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A3574EA4-6204-4416-8C6A-E24078D99174}" type="slidenum">
              <a:rPr lang="en-US" altLang="en-US" sz="1200" b="0" smtClean="0"/>
              <a:pPr eaLnBrk="1" hangingPunct="1"/>
              <a:t>30</a:t>
            </a:fld>
            <a:endParaRPr lang="en-US" altLang="en-US" sz="1200" b="0" smtClean="0"/>
          </a:p>
        </p:txBody>
      </p:sp>
      <p:sp>
        <p:nvSpPr>
          <p:cNvPr id="829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475C9DBC-46D7-41CB-97A8-6CB1A951D650}" type="slidenum">
              <a:rPr lang="en-US" altLang="en-US" sz="1200" b="0" smtClean="0"/>
              <a:pPr eaLnBrk="1" hangingPunct="1"/>
              <a:t>31</a:t>
            </a:fld>
            <a:endParaRPr lang="en-US" altLang="en-US" sz="1200" b="0" smtClean="0"/>
          </a:p>
        </p:txBody>
      </p:sp>
      <p:sp>
        <p:nvSpPr>
          <p:cNvPr id="839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D597D22E-848A-45F7-89B4-6A32BBB1D529}" type="slidenum">
              <a:rPr lang="en-US" altLang="en-US" sz="1200" b="0" smtClean="0"/>
              <a:pPr eaLnBrk="1" hangingPunct="1"/>
              <a:t>32</a:t>
            </a:fld>
            <a:endParaRPr lang="en-US" altLang="en-US" sz="1200" b="0" smtClean="0"/>
          </a:p>
        </p:txBody>
      </p:sp>
      <p:sp>
        <p:nvSpPr>
          <p:cNvPr id="849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312DD6D5-9569-4862-9606-522A0FF92169}" type="slidenum">
              <a:rPr lang="en-US" altLang="en-US" sz="1200" b="0" smtClean="0"/>
              <a:pPr eaLnBrk="1" hangingPunct="1"/>
              <a:t>33</a:t>
            </a:fld>
            <a:endParaRPr lang="en-US" altLang="en-US" sz="1200" b="0" smtClean="0"/>
          </a:p>
        </p:txBody>
      </p:sp>
      <p:sp>
        <p:nvSpPr>
          <p:cNvPr id="860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1FF342C9-3225-4D7F-A11C-3813FED19536}" type="slidenum">
              <a:rPr lang="en-US" altLang="en-US" sz="1200" b="0" smtClean="0"/>
              <a:pPr eaLnBrk="1" hangingPunct="1"/>
              <a:t>34</a:t>
            </a:fld>
            <a:endParaRPr lang="en-US" altLang="en-US" sz="1200" b="0" smtClean="0"/>
          </a:p>
        </p:txBody>
      </p:sp>
      <p:sp>
        <p:nvSpPr>
          <p:cNvPr id="870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8FD85394-AFCF-42AA-8267-B460DA8F917F}" type="slidenum">
              <a:rPr lang="en-US" altLang="en-US" sz="1200" b="0" smtClean="0"/>
              <a:pPr eaLnBrk="1" hangingPunct="1"/>
              <a:t>35</a:t>
            </a:fld>
            <a:endParaRPr lang="en-US" altLang="en-US" sz="1200" b="0" smtClean="0"/>
          </a:p>
        </p:txBody>
      </p:sp>
      <p:sp>
        <p:nvSpPr>
          <p:cNvPr id="880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4F0322C2-2F97-405F-A50E-05D7DFFA1BF6}" type="slidenum">
              <a:rPr lang="en-US" altLang="en-US" sz="1200" b="0" smtClean="0"/>
              <a:pPr eaLnBrk="1" hangingPunct="1"/>
              <a:t>36</a:t>
            </a:fld>
            <a:endParaRPr lang="en-US" altLang="en-US" sz="1200" b="0" smtClean="0"/>
          </a:p>
        </p:txBody>
      </p:sp>
      <p:sp>
        <p:nvSpPr>
          <p:cNvPr id="890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9B672E5F-17E8-4670-A029-2DE138BDAC0F}" type="slidenum">
              <a:rPr lang="en-US" altLang="en-US" sz="1200" b="0" smtClean="0"/>
              <a:pPr eaLnBrk="1" hangingPunct="1"/>
              <a:t>37</a:t>
            </a:fld>
            <a:endParaRPr lang="en-US" altLang="en-US" sz="1200" b="0" smtClean="0"/>
          </a:p>
        </p:txBody>
      </p:sp>
      <p:sp>
        <p:nvSpPr>
          <p:cNvPr id="901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2A56AADD-E468-4E5D-B9AB-9823F391904C}" type="slidenum">
              <a:rPr lang="en-US" altLang="en-US" sz="1200" b="0" smtClean="0"/>
              <a:pPr eaLnBrk="1" hangingPunct="1"/>
              <a:t>38</a:t>
            </a:fld>
            <a:endParaRPr lang="en-US" altLang="en-US" sz="1200" b="0" smtClean="0"/>
          </a:p>
        </p:txBody>
      </p:sp>
      <p:sp>
        <p:nvSpPr>
          <p:cNvPr id="911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205F84C1-9545-41C9-A6E7-D4808BFF8C17}" type="slidenum">
              <a:rPr lang="en-US" altLang="en-US" sz="1200" b="0" smtClean="0"/>
              <a:pPr eaLnBrk="1" hangingPunct="1"/>
              <a:t>39</a:t>
            </a:fld>
            <a:endParaRPr lang="en-US" altLang="en-US" sz="1200" b="0" smtClean="0"/>
          </a:p>
        </p:txBody>
      </p:sp>
      <p:sp>
        <p:nvSpPr>
          <p:cNvPr id="921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E33587C1-597E-4321-BF21-E2FFFD250638}" type="slidenum">
              <a:rPr lang="en-US" altLang="en-US" sz="1200" b="0" smtClean="0"/>
              <a:pPr eaLnBrk="1" hangingPunct="1"/>
              <a:t>4</a:t>
            </a:fld>
            <a:endParaRPr lang="en-US" altLang="en-US" sz="1200" b="0" smtClean="0"/>
          </a:p>
        </p:txBody>
      </p:sp>
      <p:sp>
        <p:nvSpPr>
          <p:cNvPr id="563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C8C0E23E-129F-4F76-88C7-0DF4F14B7405}" type="slidenum">
              <a:rPr lang="en-US" altLang="en-US" sz="1200" b="0" smtClean="0"/>
              <a:pPr eaLnBrk="1" hangingPunct="1"/>
              <a:t>40</a:t>
            </a:fld>
            <a:endParaRPr lang="en-US" altLang="en-US" sz="1200" b="0" smtClean="0"/>
          </a:p>
        </p:txBody>
      </p:sp>
      <p:sp>
        <p:nvSpPr>
          <p:cNvPr id="931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0213619B-A840-4178-A8FC-0B492948EF1E}" type="slidenum">
              <a:rPr lang="en-US" altLang="en-US" sz="1200" b="0" smtClean="0"/>
              <a:pPr eaLnBrk="1" hangingPunct="1"/>
              <a:t>41</a:t>
            </a:fld>
            <a:endParaRPr lang="en-US" altLang="en-US" sz="1200" b="0" smtClean="0"/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55" tIns="44434" rIns="90455" bIns="44434"/>
          <a:lstStyle/>
          <a:p>
            <a:pPr eaLnBrk="1" hangingPunct="1"/>
            <a:endParaRPr lang="en-US" altLang="en-US" smtClean="0"/>
          </a:p>
        </p:txBody>
      </p:sp>
      <p:sp>
        <p:nvSpPr>
          <p:cNvPr id="94212" name="Rectangle 3"/>
          <p:cNvSpPr>
            <a:spLocks noRot="1" noChangeArrowheads="1" noTextEdit="1"/>
          </p:cNvSpPr>
          <p:nvPr>
            <p:ph type="sldImg"/>
          </p:nvPr>
        </p:nvSpPr>
        <p:spPr>
          <a:xfrm>
            <a:off x="1122363" y="692150"/>
            <a:ext cx="4614862" cy="346075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23C8D745-4F87-4C0F-B3D7-5D601B0912DE}" type="slidenum">
              <a:rPr lang="en-US" altLang="en-US" sz="1200" b="0" smtClean="0"/>
              <a:pPr eaLnBrk="1" hangingPunct="1"/>
              <a:t>42</a:t>
            </a:fld>
            <a:endParaRPr lang="en-US" altLang="en-US" sz="1200" b="0" smtClean="0"/>
          </a:p>
        </p:txBody>
      </p:sp>
      <p:sp>
        <p:nvSpPr>
          <p:cNvPr id="9523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55" tIns="44434" rIns="90455" bIns="44434"/>
          <a:lstStyle/>
          <a:p>
            <a:pPr eaLnBrk="1" hangingPunct="1"/>
            <a:endParaRPr lang="en-US" altLang="en-US" smtClean="0"/>
          </a:p>
        </p:txBody>
      </p:sp>
      <p:sp>
        <p:nvSpPr>
          <p:cNvPr id="95236" name="Rectangle 3"/>
          <p:cNvSpPr>
            <a:spLocks noRot="1" noChangeArrowheads="1" noTextEdit="1"/>
          </p:cNvSpPr>
          <p:nvPr>
            <p:ph type="sldImg"/>
          </p:nvPr>
        </p:nvSpPr>
        <p:spPr>
          <a:xfrm>
            <a:off x="1122363" y="692150"/>
            <a:ext cx="4614862" cy="346075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A3CC8E0E-7229-4642-8292-4667F86FE370}" type="slidenum">
              <a:rPr lang="en-US" altLang="en-US" sz="1200" b="0" smtClean="0"/>
              <a:pPr eaLnBrk="1" hangingPunct="1"/>
              <a:t>43</a:t>
            </a:fld>
            <a:endParaRPr lang="en-US" altLang="en-US" sz="1200" b="0" smtClean="0"/>
          </a:p>
        </p:txBody>
      </p:sp>
      <p:sp>
        <p:nvSpPr>
          <p:cNvPr id="962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D8F9DF71-F83F-4058-99AE-12CF306472F3}" type="slidenum">
              <a:rPr lang="en-US" altLang="en-US" sz="1200" b="0" smtClean="0"/>
              <a:pPr eaLnBrk="1" hangingPunct="1"/>
              <a:t>44</a:t>
            </a:fld>
            <a:endParaRPr lang="en-US" altLang="en-US" sz="1200" b="0" smtClean="0"/>
          </a:p>
        </p:txBody>
      </p:sp>
      <p:sp>
        <p:nvSpPr>
          <p:cNvPr id="972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EBB4B8AC-FD9D-45D0-84C2-9D74425B0262}" type="slidenum">
              <a:rPr lang="en-US" altLang="en-US" sz="1200" b="0" smtClean="0"/>
              <a:pPr eaLnBrk="1" hangingPunct="1"/>
              <a:t>45</a:t>
            </a:fld>
            <a:endParaRPr lang="en-US" altLang="en-US" sz="1200" b="0" smtClean="0"/>
          </a:p>
        </p:txBody>
      </p:sp>
      <p:sp>
        <p:nvSpPr>
          <p:cNvPr id="983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D8104369-87C7-4EA6-9DA1-AC79EB77E24A}" type="slidenum">
              <a:rPr lang="en-US" altLang="en-US" sz="1200" b="0" smtClean="0"/>
              <a:pPr eaLnBrk="1" hangingPunct="1"/>
              <a:t>46</a:t>
            </a:fld>
            <a:endParaRPr lang="en-US" altLang="en-US" sz="1200" b="0" smtClean="0"/>
          </a:p>
        </p:txBody>
      </p:sp>
      <p:sp>
        <p:nvSpPr>
          <p:cNvPr id="993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B664FD6E-3351-4A4C-8B20-90E13065F321}" type="slidenum">
              <a:rPr lang="en-US" altLang="en-US" sz="1200" b="0" smtClean="0"/>
              <a:pPr eaLnBrk="1" hangingPunct="1"/>
              <a:t>47</a:t>
            </a:fld>
            <a:endParaRPr lang="en-US" altLang="en-US" sz="1200" b="0" smtClean="0"/>
          </a:p>
        </p:txBody>
      </p:sp>
      <p:sp>
        <p:nvSpPr>
          <p:cNvPr id="1003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136EC559-33F0-474F-A6ED-3C9EFD327BAE}" type="slidenum">
              <a:rPr lang="en-US" altLang="en-US" sz="1200" b="0" smtClean="0"/>
              <a:pPr eaLnBrk="1" hangingPunct="1"/>
              <a:t>48</a:t>
            </a:fld>
            <a:endParaRPr lang="en-US" altLang="en-US" sz="1200" b="0" smtClean="0"/>
          </a:p>
        </p:txBody>
      </p:sp>
      <p:sp>
        <p:nvSpPr>
          <p:cNvPr id="1013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98D557A7-BED4-4E58-9B34-99517A9417B2}" type="slidenum">
              <a:rPr lang="en-US" altLang="en-US" sz="1200" b="0" smtClean="0"/>
              <a:pPr eaLnBrk="1" hangingPunct="1"/>
              <a:t>5</a:t>
            </a:fld>
            <a:endParaRPr lang="en-US" altLang="en-US" sz="1200" b="0" smtClean="0"/>
          </a:p>
        </p:txBody>
      </p:sp>
      <p:sp>
        <p:nvSpPr>
          <p:cNvPr id="573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B18D87D6-576F-4E43-A4FC-A57B7A3CB4FF}" type="slidenum">
              <a:rPr lang="en-US" altLang="en-US" sz="1200" b="0" smtClean="0"/>
              <a:pPr eaLnBrk="1" hangingPunct="1"/>
              <a:t>6</a:t>
            </a:fld>
            <a:endParaRPr lang="en-US" altLang="en-US" sz="1200" b="0" smtClean="0"/>
          </a:p>
        </p:txBody>
      </p:sp>
      <p:sp>
        <p:nvSpPr>
          <p:cNvPr id="583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07D7BA97-0A39-434B-9521-6430771C915E}" type="slidenum">
              <a:rPr lang="en-US" altLang="en-US" sz="1200" b="0" smtClean="0"/>
              <a:pPr eaLnBrk="1" hangingPunct="1"/>
              <a:t>7</a:t>
            </a:fld>
            <a:endParaRPr lang="en-US" altLang="en-US" sz="1200" b="0" smtClean="0"/>
          </a:p>
        </p:txBody>
      </p:sp>
      <p:sp>
        <p:nvSpPr>
          <p:cNvPr id="593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713FC15E-9295-4342-938B-088DB765FE6C}" type="slidenum">
              <a:rPr lang="en-US" altLang="en-US" sz="1200" b="0" smtClean="0"/>
              <a:pPr eaLnBrk="1" hangingPunct="1"/>
              <a:t>8</a:t>
            </a:fld>
            <a:endParaRPr lang="en-US" altLang="en-US" sz="1200" b="0" smtClean="0"/>
          </a:p>
        </p:txBody>
      </p:sp>
      <p:sp>
        <p:nvSpPr>
          <p:cNvPr id="604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6CDC12A9-1D61-48E9-BC62-254DBD40703D}" type="slidenum">
              <a:rPr lang="en-US" altLang="en-US" sz="1200" b="0" smtClean="0"/>
              <a:pPr eaLnBrk="1" hangingPunct="1"/>
              <a:t>9</a:t>
            </a:fld>
            <a:endParaRPr lang="en-US" altLang="en-US" sz="1200" b="0" smtClean="0"/>
          </a:p>
        </p:txBody>
      </p:sp>
      <p:sp>
        <p:nvSpPr>
          <p:cNvPr id="614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endParaRPr lang="en-US" altLang="en-US" sz="1300" b="0">
              <a:latin typeface="Arial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 sz="2400" b="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53181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D3E736-5630-40C1-80AE-6CCD128B87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1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62BDD9-AE53-401A-A0C3-9EDB4CE37D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60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150" y="403225"/>
            <a:ext cx="7773988" cy="444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88B0FA-45DF-476B-8ED0-7570690D27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94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4A1B6B-4122-49A7-AD66-5CD16A0B38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15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1FDF8F-FEBE-4144-A288-26D0358D3B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82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D85FC2-3FB7-408A-A508-455829473A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844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6475A-14DE-478C-9B09-1969D9956F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96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89366C-F2C0-46B4-91DC-E0E0B5DC98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523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D8E0EF-D731-4461-9B7A-C911D9713B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504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2E4864-440D-4BE0-A1A0-D13CA4DC11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400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6360AB-0E88-4724-B69C-B316F2EE02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87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  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endParaRPr lang="en-US" altLang="en-US" sz="1300" b="0">
              <a:latin typeface="Arial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fld id="{425C51C6-BAA4-4EA5-9C0A-062D245CDA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4000" b="1">
          <a:solidFill>
            <a:srgbClr val="FF5050"/>
          </a:solidFill>
          <a:latin typeface="+mn-lt"/>
          <a:ea typeface="+mn-ea"/>
          <a:cs typeface="+mn-cs"/>
        </a:defRPr>
      </a:lvl1pPr>
      <a:lvl2pPr marL="914400" indent="-4572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3200">
          <a:solidFill>
            <a:srgbClr val="0000FF"/>
          </a:solidFill>
          <a:latin typeface="+mn-lt"/>
          <a:cs typeface="+mn-cs"/>
        </a:defRPr>
      </a:lvl2pPr>
      <a:lvl3pPr marL="1422400" indent="-3937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−"/>
        <a:defRPr sz="2800">
          <a:solidFill>
            <a:schemeClr val="tx1"/>
          </a:solidFill>
          <a:latin typeface="+mn-lt"/>
          <a:cs typeface="+mn-cs"/>
        </a:defRPr>
      </a:lvl3pPr>
      <a:lvl4pPr marL="1887538" indent="-350838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4pPr>
      <a:lvl5pPr marL="2293938" indent="-2921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5pPr>
      <a:lvl6pPr marL="2751138" indent="-292100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>
          <a:solidFill>
            <a:schemeClr val="tx1"/>
          </a:solidFill>
          <a:latin typeface="+mn-lt"/>
          <a:cs typeface="+mn-cs"/>
        </a:defRPr>
      </a:lvl6pPr>
      <a:lvl7pPr marL="3208338" indent="-292100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>
          <a:solidFill>
            <a:schemeClr val="tx1"/>
          </a:solidFill>
          <a:latin typeface="+mn-lt"/>
          <a:cs typeface="+mn-cs"/>
        </a:defRPr>
      </a:lvl7pPr>
      <a:lvl8pPr marL="3665538" indent="-292100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>
          <a:solidFill>
            <a:schemeClr val="tx1"/>
          </a:solidFill>
          <a:latin typeface="+mn-lt"/>
          <a:cs typeface="+mn-cs"/>
        </a:defRPr>
      </a:lvl8pPr>
      <a:lvl9pPr marL="4122738" indent="-292100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6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7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8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9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5.emf"/><Relationship Id="rId4" Type="http://schemas.openxmlformats.org/officeDocument/2006/relationships/image" Target="../media/image16.e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13" Type="http://schemas.openxmlformats.org/officeDocument/2006/relationships/image" Target="../media/image35.emf"/><Relationship Id="rId3" Type="http://schemas.openxmlformats.org/officeDocument/2006/relationships/image" Target="../media/image25.emf"/><Relationship Id="rId7" Type="http://schemas.openxmlformats.org/officeDocument/2006/relationships/image" Target="../media/image29.emf"/><Relationship Id="rId12" Type="http://schemas.openxmlformats.org/officeDocument/2006/relationships/image" Target="../media/image34.em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emf"/><Relationship Id="rId11" Type="http://schemas.openxmlformats.org/officeDocument/2006/relationships/image" Target="../media/image33.emf"/><Relationship Id="rId5" Type="http://schemas.openxmlformats.org/officeDocument/2006/relationships/image" Target="../media/image27.emf"/><Relationship Id="rId10" Type="http://schemas.openxmlformats.org/officeDocument/2006/relationships/image" Target="../media/image32.emf"/><Relationship Id="rId4" Type="http://schemas.openxmlformats.org/officeDocument/2006/relationships/image" Target="../media/image26.emf"/><Relationship Id="rId9" Type="http://schemas.openxmlformats.org/officeDocument/2006/relationships/image" Target="../media/image31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en-US" altLang="en-US" smtClean="0"/>
              <a:t>Comparator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ln w="9525"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0BEDE581-D07E-49BA-BCA4-26BD3984B7E6}" type="slidenum">
              <a:rPr lang="en-US">
                <a:latin typeface="+mn-lt"/>
              </a:rPr>
              <a:pPr defTabSz="820738">
                <a:defRPr/>
              </a:pPr>
              <a:t>10</a:t>
            </a:fld>
            <a:endParaRPr lang="en-US">
              <a:latin typeface="+mn-lt"/>
            </a:endParaRP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357188" y="3927475"/>
            <a:ext cx="40005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2400" b="0"/>
              <a:t>If (A = 11XX and B = 10XX) or (A = 01XX and B = 00XX),</a:t>
            </a:r>
          </a:p>
          <a:p>
            <a:r>
              <a:rPr lang="en-US" altLang="en-US" sz="2400" b="0"/>
              <a:t>then A &gt; B</a:t>
            </a:r>
          </a:p>
        </p:txBody>
      </p:sp>
      <p:sp>
        <p:nvSpPr>
          <p:cNvPr id="1725444" name="Text Box 4"/>
          <p:cNvSpPr txBox="1">
            <a:spLocks noChangeArrowheads="1"/>
          </p:cNvSpPr>
          <p:nvPr/>
        </p:nvSpPr>
        <p:spPr bwMode="auto">
          <a:xfrm>
            <a:off x="4572000" y="3124200"/>
            <a:ext cx="42862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2400" b="0"/>
              <a:t>Because A3 = B3 and A2 &gt; B2,</a:t>
            </a:r>
          </a:p>
          <a:p>
            <a:r>
              <a:rPr lang="en-US" altLang="en-US" sz="2400" b="0"/>
              <a:t>i.e., C3 = 1 and A2 . B2’ = 1</a:t>
            </a:r>
          </a:p>
        </p:txBody>
      </p:sp>
      <p:sp>
        <p:nvSpPr>
          <p:cNvPr id="1725445" name="Text Box 5"/>
          <p:cNvSpPr txBox="1">
            <a:spLocks noChangeArrowheads="1"/>
          </p:cNvSpPr>
          <p:nvPr/>
        </p:nvSpPr>
        <p:spPr bwMode="auto">
          <a:xfrm>
            <a:off x="4632325" y="4756150"/>
            <a:ext cx="39020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2400" b="0"/>
              <a:t>Therefore, the next term in the</a:t>
            </a:r>
          </a:p>
          <a:p>
            <a:r>
              <a:rPr lang="en-US" altLang="en-US" sz="2400" b="0"/>
              <a:t>logic equation for A_GT_B is</a:t>
            </a:r>
          </a:p>
          <a:p>
            <a:r>
              <a:rPr lang="en-US" altLang="en-US" sz="2400" b="0"/>
              <a:t>C3 . A2 . B2’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5029200" y="1676400"/>
            <a:ext cx="27019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2400" b="0"/>
              <a:t>A_GT_B = A3 . B3’</a:t>
            </a:r>
          </a:p>
          <a:p>
            <a:r>
              <a:rPr lang="en-US" altLang="en-US" sz="2400" b="0"/>
              <a:t>                +  …..</a:t>
            </a:r>
          </a:p>
        </p:txBody>
      </p:sp>
      <p:graphicFrame>
        <p:nvGraphicFramePr>
          <p:cNvPr id="12295" name="Object 7"/>
          <p:cNvGraphicFramePr>
            <a:graphicFrameLocks noChangeAspect="1"/>
          </p:cNvGraphicFramePr>
          <p:nvPr/>
        </p:nvGraphicFramePr>
        <p:xfrm>
          <a:off x="838200" y="1524000"/>
          <a:ext cx="365760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Document" r:id="rId4" imgW="1941576" imgH="1118616" progId="Word.Document.8">
                  <p:embed/>
                </p:oleObj>
              </mc:Choice>
              <mc:Fallback>
                <p:oleObj name="Document" r:id="rId4" imgW="1941576" imgH="1118616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3657600" cy="210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6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627063"/>
            <a:ext cx="7773988" cy="444500"/>
          </a:xfrm>
        </p:spPr>
        <p:txBody>
          <a:bodyPr/>
          <a:lstStyle/>
          <a:p>
            <a:pPr defTabSz="914400" eaLnBrk="1" hangingPunct="1"/>
            <a:r>
              <a:rPr lang="en-US" altLang="en-US" smtClean="0"/>
              <a:t>4-Bit Magnitude Comparator:</a:t>
            </a:r>
            <a:br>
              <a:rPr lang="en-US" altLang="en-US" smtClean="0"/>
            </a:br>
            <a:r>
              <a:rPr lang="en-US" altLang="en-US" smtClean="0"/>
              <a:t>Finding A_GT_B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5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5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5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5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5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5444" grpId="0" build="p" autoUpdateAnimBg="0"/>
      <p:bldP spid="1725445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0FD754C3-57AE-4385-BD2D-3E1E8E986904}" type="slidenum">
              <a:rPr lang="en-US">
                <a:latin typeface="+mn-lt"/>
              </a:rPr>
              <a:pPr defTabSz="820738">
                <a:defRPr/>
              </a:pPr>
              <a:t>11</a:t>
            </a:fld>
            <a:endParaRPr lang="en-US">
              <a:latin typeface="+mn-lt"/>
            </a:endParaRP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357188" y="3927475"/>
            <a:ext cx="485775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2400" b="0"/>
              <a:t>If A3 = B3 and A2 = B2 and A1 &gt; B1,</a:t>
            </a:r>
          </a:p>
          <a:p>
            <a:r>
              <a:rPr lang="en-US" altLang="en-US" sz="2400" b="0"/>
              <a:t>then A &gt; B</a:t>
            </a:r>
          </a:p>
          <a:p>
            <a:r>
              <a:rPr lang="en-US" altLang="en-US" sz="2400" b="0"/>
              <a:t>This means C3 = 1 and C2 = 1 and</a:t>
            </a:r>
          </a:p>
          <a:p>
            <a:r>
              <a:rPr lang="en-US" altLang="en-US" sz="2400" b="0"/>
              <a:t>     A1 . B1’ = 1</a:t>
            </a:r>
          </a:p>
        </p:txBody>
      </p:sp>
      <p:sp>
        <p:nvSpPr>
          <p:cNvPr id="1727493" name="Text Box 5"/>
          <p:cNvSpPr txBox="1">
            <a:spLocks noChangeArrowheads="1"/>
          </p:cNvSpPr>
          <p:nvPr/>
        </p:nvSpPr>
        <p:spPr bwMode="auto">
          <a:xfrm>
            <a:off x="357188" y="5372100"/>
            <a:ext cx="79025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2400" b="0"/>
              <a:t>Therefore, the next term in the logic equation for A_GT_B is</a:t>
            </a:r>
          </a:p>
          <a:p>
            <a:r>
              <a:rPr lang="en-US" altLang="en-US" sz="2400" b="0"/>
              <a:t>C3 . C2 . A1 . B1’</a:t>
            </a:r>
          </a:p>
        </p:txBody>
      </p:sp>
      <p:sp>
        <p:nvSpPr>
          <p:cNvPr id="13317" name="Text Box 6"/>
          <p:cNvSpPr txBox="1">
            <a:spLocks noChangeArrowheads="1"/>
          </p:cNvSpPr>
          <p:nvPr/>
        </p:nvSpPr>
        <p:spPr bwMode="auto">
          <a:xfrm>
            <a:off x="5029200" y="1676400"/>
            <a:ext cx="3294063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2400" b="0"/>
              <a:t>A_GT_B = A3 . B3’</a:t>
            </a:r>
          </a:p>
          <a:p>
            <a:r>
              <a:rPr lang="en-US" altLang="en-US" sz="2400" b="0"/>
              <a:t>                + C3 . A2 . B2’</a:t>
            </a:r>
          </a:p>
          <a:p>
            <a:r>
              <a:rPr lang="en-US" altLang="en-US" sz="2400" b="0"/>
              <a:t>                +  …..</a:t>
            </a:r>
          </a:p>
        </p:txBody>
      </p:sp>
      <p:graphicFrame>
        <p:nvGraphicFramePr>
          <p:cNvPr id="13318" name="Object 7"/>
          <p:cNvGraphicFramePr>
            <a:graphicFrameLocks noChangeAspect="1"/>
          </p:cNvGraphicFramePr>
          <p:nvPr/>
        </p:nvGraphicFramePr>
        <p:xfrm>
          <a:off x="838200" y="1524000"/>
          <a:ext cx="365760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Document" r:id="rId4" imgW="1941576" imgH="1118616" progId="Word.Document.8">
                  <p:embed/>
                </p:oleObj>
              </mc:Choice>
              <mc:Fallback>
                <p:oleObj name="Document" r:id="rId4" imgW="1941576" imgH="1118616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3657600" cy="210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9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627063"/>
            <a:ext cx="7773988" cy="444500"/>
          </a:xfrm>
        </p:spPr>
        <p:txBody>
          <a:bodyPr/>
          <a:lstStyle/>
          <a:p>
            <a:pPr defTabSz="914400" eaLnBrk="1" hangingPunct="1"/>
            <a:r>
              <a:rPr lang="en-US" altLang="en-US" smtClean="0"/>
              <a:t>4-Bit Magnitude Comparator:</a:t>
            </a:r>
            <a:br>
              <a:rPr lang="en-US" altLang="en-US" smtClean="0"/>
            </a:br>
            <a:r>
              <a:rPr lang="en-US" altLang="en-US" smtClean="0"/>
              <a:t>Finding A_GT_B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7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7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7493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29819D96-23E8-43DC-9578-7D0A20A3A9A9}" type="slidenum">
              <a:rPr lang="en-US">
                <a:latin typeface="+mn-lt"/>
              </a:rPr>
              <a:pPr defTabSz="820738">
                <a:defRPr/>
              </a:pPr>
              <a:t>12</a:t>
            </a:fld>
            <a:endParaRPr lang="en-US">
              <a:latin typeface="+mn-lt"/>
            </a:endParaRP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357188" y="3622675"/>
            <a:ext cx="4929187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2400" b="0"/>
              <a:t>If (A3 = B3 and A2 = B2 and A1 = B1 and A0 &gt; B0), then A &gt; B</a:t>
            </a:r>
          </a:p>
          <a:p>
            <a:r>
              <a:rPr lang="en-US" altLang="en-US" sz="2400" b="0"/>
              <a:t>This means C3 = 1 and C2 = 1 and  C1 = 1 and A0 . B0’ = 1</a:t>
            </a:r>
          </a:p>
          <a:p>
            <a:endParaRPr lang="en-US" altLang="en-US" sz="2400" b="0"/>
          </a:p>
          <a:p>
            <a:endParaRPr lang="en-US" altLang="en-US" sz="2400" b="0"/>
          </a:p>
        </p:txBody>
      </p:sp>
      <p:sp>
        <p:nvSpPr>
          <p:cNvPr id="1729541" name="Text Box 5"/>
          <p:cNvSpPr txBox="1">
            <a:spLocks noChangeArrowheads="1"/>
          </p:cNvSpPr>
          <p:nvPr/>
        </p:nvSpPr>
        <p:spPr bwMode="auto">
          <a:xfrm>
            <a:off x="357188" y="5099050"/>
            <a:ext cx="78581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2400" b="0"/>
              <a:t>Therefore, the last term in the logic equation for A_GT_B is</a:t>
            </a:r>
          </a:p>
          <a:p>
            <a:r>
              <a:rPr lang="en-US" altLang="en-US" sz="2400" b="0"/>
              <a:t>C3 . C2 . C1 . A0 . B0’</a:t>
            </a:r>
          </a:p>
        </p:txBody>
      </p:sp>
      <p:sp>
        <p:nvSpPr>
          <p:cNvPr id="14341" name="Text Box 6"/>
          <p:cNvSpPr txBox="1">
            <a:spLocks noChangeArrowheads="1"/>
          </p:cNvSpPr>
          <p:nvPr/>
        </p:nvSpPr>
        <p:spPr bwMode="auto">
          <a:xfrm>
            <a:off x="4572000" y="1733550"/>
            <a:ext cx="3878263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2400" b="0"/>
              <a:t>A_GT_B = A3 . B3’</a:t>
            </a:r>
          </a:p>
          <a:p>
            <a:r>
              <a:rPr lang="en-US" altLang="en-US" sz="2400" b="0"/>
              <a:t>                + C3 . A2 . B2’</a:t>
            </a:r>
          </a:p>
          <a:p>
            <a:r>
              <a:rPr lang="en-US" altLang="en-US" sz="2400" b="0"/>
              <a:t>                + C3 . C2 . A1 . B1’</a:t>
            </a:r>
          </a:p>
          <a:p>
            <a:r>
              <a:rPr lang="en-US" altLang="en-US" sz="2400" b="0"/>
              <a:t>                +  …..</a:t>
            </a:r>
          </a:p>
        </p:txBody>
      </p:sp>
      <p:graphicFrame>
        <p:nvGraphicFramePr>
          <p:cNvPr id="14342" name="Object 7"/>
          <p:cNvGraphicFramePr>
            <a:graphicFrameLocks noChangeAspect="1"/>
          </p:cNvGraphicFramePr>
          <p:nvPr/>
        </p:nvGraphicFramePr>
        <p:xfrm>
          <a:off x="762000" y="1447800"/>
          <a:ext cx="365760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Document" r:id="rId4" imgW="1941576" imgH="1118616" progId="Word.Document.8">
                  <p:embed/>
                </p:oleObj>
              </mc:Choice>
              <mc:Fallback>
                <p:oleObj name="Document" r:id="rId4" imgW="1941576" imgH="1118616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447800"/>
                        <a:ext cx="3657600" cy="210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3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627063"/>
            <a:ext cx="7773988" cy="444500"/>
          </a:xfrm>
        </p:spPr>
        <p:txBody>
          <a:bodyPr/>
          <a:lstStyle/>
          <a:p>
            <a:pPr defTabSz="914400" eaLnBrk="1" hangingPunct="1"/>
            <a:r>
              <a:rPr lang="en-US" altLang="en-US" smtClean="0"/>
              <a:t>4-Bit Magnitude Comparator:</a:t>
            </a:r>
            <a:br>
              <a:rPr lang="en-US" altLang="en-US" smtClean="0"/>
            </a:br>
            <a:r>
              <a:rPr lang="en-US" altLang="en-US" smtClean="0"/>
              <a:t>Finding A_GT_B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9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95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9541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E68BBBEB-3DE0-4142-AB3A-A71AD2BC9802}" type="slidenum">
              <a:rPr lang="en-US">
                <a:latin typeface="+mn-lt"/>
              </a:rPr>
              <a:pPr defTabSz="820738">
                <a:defRPr/>
              </a:pPr>
              <a:t>13</a:t>
            </a:fld>
            <a:endParaRPr lang="en-US">
              <a:latin typeface="+mn-lt"/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5068888" y="4710113"/>
            <a:ext cx="3751262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2000" b="0"/>
              <a:t>A_GT_B = A3 . B3’</a:t>
            </a:r>
          </a:p>
          <a:p>
            <a:r>
              <a:rPr lang="en-US" altLang="en-US" sz="2000" b="0"/>
              <a:t>                + C3 . A2 . B2’</a:t>
            </a:r>
          </a:p>
          <a:p>
            <a:r>
              <a:rPr lang="en-US" altLang="en-US" sz="2000" b="0"/>
              <a:t>                + C3 . C2 . A1 . B1’</a:t>
            </a:r>
          </a:p>
          <a:p>
            <a:r>
              <a:rPr lang="en-US" altLang="en-US" sz="2000" b="0"/>
              <a:t>                + C3 . C2 . C1 . A0 . B0’</a:t>
            </a:r>
          </a:p>
        </p:txBody>
      </p:sp>
      <p:graphicFrame>
        <p:nvGraphicFramePr>
          <p:cNvPr id="15364" name="Object 7"/>
          <p:cNvGraphicFramePr>
            <a:graphicFrameLocks noChangeAspect="1"/>
          </p:cNvGraphicFramePr>
          <p:nvPr/>
        </p:nvGraphicFramePr>
        <p:xfrm>
          <a:off x="468313" y="1341438"/>
          <a:ext cx="5802312" cy="5011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Visio" r:id="rId4" imgW="2287905" imgH="1976676" progId="Visio.Drawing.6">
                  <p:embed/>
                </p:oleObj>
              </mc:Choice>
              <mc:Fallback>
                <p:oleObj name="Visio" r:id="rId4" imgW="2287905" imgH="1976676" progId="Visio.Drawing.6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5802312" cy="5011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627063"/>
            <a:ext cx="7773988" cy="444500"/>
          </a:xfrm>
        </p:spPr>
        <p:txBody>
          <a:bodyPr/>
          <a:lstStyle/>
          <a:p>
            <a:pPr defTabSz="914400" eaLnBrk="1" hangingPunct="1"/>
            <a:r>
              <a:rPr lang="en-US" altLang="en-US" smtClean="0"/>
              <a:t>4-Bit Magnitude Comparator:</a:t>
            </a:r>
            <a:br>
              <a:rPr lang="en-US" altLang="en-US" smtClean="0"/>
            </a:br>
            <a:r>
              <a:rPr lang="en-US" altLang="en-US" smtClean="0"/>
              <a:t>A_GT_B Circuit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19E86367-092F-4C17-A903-269D5A3A2AA4}" type="slidenum">
              <a:rPr lang="en-US">
                <a:latin typeface="+mn-lt"/>
              </a:rPr>
              <a:pPr defTabSz="820738">
                <a:defRPr/>
              </a:pPr>
              <a:t>14</a:t>
            </a:fld>
            <a:endParaRPr lang="en-US">
              <a:latin typeface="+mn-lt"/>
            </a:endParaRP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3352800" y="3657600"/>
            <a:ext cx="4462463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2400" b="0"/>
              <a:t>A_LT_B = A3’ . B3</a:t>
            </a:r>
          </a:p>
          <a:p>
            <a:r>
              <a:rPr lang="en-US" altLang="en-US" sz="2400" b="0"/>
              <a:t>                + C3 . A2’ . B2</a:t>
            </a:r>
          </a:p>
          <a:p>
            <a:r>
              <a:rPr lang="en-US" altLang="en-US" sz="2400" b="0"/>
              <a:t>                + C3 . C2 . A1’ . B1</a:t>
            </a:r>
          </a:p>
          <a:p>
            <a:r>
              <a:rPr lang="en-US" altLang="en-US" sz="2400" b="0"/>
              <a:t>                + C3 . C2 . C1 . A0’ . B0</a:t>
            </a:r>
          </a:p>
        </p:txBody>
      </p:sp>
      <p:graphicFrame>
        <p:nvGraphicFramePr>
          <p:cNvPr id="16388" name="Object 5"/>
          <p:cNvGraphicFramePr>
            <a:graphicFrameLocks noChangeAspect="1"/>
          </p:cNvGraphicFramePr>
          <p:nvPr/>
        </p:nvGraphicFramePr>
        <p:xfrm>
          <a:off x="990600" y="1447800"/>
          <a:ext cx="365760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Document" r:id="rId4" imgW="1941576" imgH="1118616" progId="Word.Document.8">
                  <p:embed/>
                </p:oleObj>
              </mc:Choice>
              <mc:Fallback>
                <p:oleObj name="Document" r:id="rId4" imgW="1941576" imgH="1118616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447800"/>
                        <a:ext cx="3657600" cy="210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627063"/>
            <a:ext cx="7773988" cy="444500"/>
          </a:xfrm>
        </p:spPr>
        <p:txBody>
          <a:bodyPr/>
          <a:lstStyle/>
          <a:p>
            <a:pPr defTabSz="914400" eaLnBrk="1" hangingPunct="1"/>
            <a:r>
              <a:rPr lang="en-US" altLang="en-US" smtClean="0"/>
              <a:t>4-Bit Magnitude Comparator:</a:t>
            </a:r>
            <a:br>
              <a:rPr lang="en-US" altLang="en-US" smtClean="0"/>
            </a:br>
            <a:r>
              <a:rPr lang="en-US" altLang="en-US" smtClean="0"/>
              <a:t>Finding A_LT_B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3C96984E-1714-4CD0-A5D4-F9F723C3F150}" type="slidenum">
              <a:rPr lang="en-US">
                <a:latin typeface="+mn-lt"/>
              </a:rPr>
              <a:pPr defTabSz="820738">
                <a:defRPr/>
              </a:pPr>
              <a:t>15</a:t>
            </a:fld>
            <a:endParaRPr lang="en-US">
              <a:latin typeface="+mn-lt"/>
            </a:endParaRPr>
          </a:p>
        </p:txBody>
      </p:sp>
      <p:sp>
        <p:nvSpPr>
          <p:cNvPr id="1741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TTL 74x85</a:t>
            </a:r>
          </a:p>
        </p:txBody>
      </p:sp>
      <p:pic>
        <p:nvPicPr>
          <p:cNvPr id="17412" name="Picture 4"/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4213" y="1219200"/>
            <a:ext cx="3744912" cy="4648200"/>
          </a:xfrm>
          <a:noFill/>
        </p:spPr>
      </p:pic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5389563" y="1341438"/>
            <a:ext cx="2543175" cy="2081212"/>
            <a:chOff x="3395" y="845"/>
            <a:chExt cx="1602" cy="1311"/>
          </a:xfrm>
        </p:grpSpPr>
        <p:sp>
          <p:nvSpPr>
            <p:cNvPr id="17415" name="Rectangle 23"/>
            <p:cNvSpPr>
              <a:spLocks noChangeArrowheads="1"/>
            </p:cNvSpPr>
            <p:nvPr/>
          </p:nvSpPr>
          <p:spPr bwMode="auto">
            <a:xfrm>
              <a:off x="3832" y="845"/>
              <a:ext cx="874" cy="13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416" name="Rectangle 24"/>
            <p:cNvSpPr>
              <a:spLocks noChangeArrowheads="1"/>
            </p:cNvSpPr>
            <p:nvPr/>
          </p:nvSpPr>
          <p:spPr bwMode="auto">
            <a:xfrm>
              <a:off x="3832" y="845"/>
              <a:ext cx="874" cy="1311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417" name="Line 25"/>
            <p:cNvSpPr>
              <a:spLocks noChangeShapeType="1"/>
            </p:cNvSpPr>
            <p:nvPr/>
          </p:nvSpPr>
          <p:spPr bwMode="auto">
            <a:xfrm flipH="1">
              <a:off x="3395" y="1136"/>
              <a:ext cx="437" cy="1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18" name="Line 26"/>
            <p:cNvSpPr>
              <a:spLocks noChangeShapeType="1"/>
            </p:cNvSpPr>
            <p:nvPr/>
          </p:nvSpPr>
          <p:spPr bwMode="auto">
            <a:xfrm flipH="1">
              <a:off x="3395" y="1282"/>
              <a:ext cx="437" cy="1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19" name="Line 27"/>
            <p:cNvSpPr>
              <a:spLocks noChangeShapeType="1"/>
            </p:cNvSpPr>
            <p:nvPr/>
          </p:nvSpPr>
          <p:spPr bwMode="auto">
            <a:xfrm flipH="1">
              <a:off x="3541" y="1865"/>
              <a:ext cx="291" cy="1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0" name="Line 28"/>
            <p:cNvSpPr>
              <a:spLocks noChangeShapeType="1"/>
            </p:cNvSpPr>
            <p:nvPr/>
          </p:nvSpPr>
          <p:spPr bwMode="auto">
            <a:xfrm flipH="1">
              <a:off x="3541" y="2010"/>
              <a:ext cx="291" cy="1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1" name="Line 29"/>
            <p:cNvSpPr>
              <a:spLocks noChangeShapeType="1"/>
            </p:cNvSpPr>
            <p:nvPr/>
          </p:nvSpPr>
          <p:spPr bwMode="auto">
            <a:xfrm flipH="1">
              <a:off x="3541" y="1719"/>
              <a:ext cx="291" cy="1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2" name="Line 30"/>
            <p:cNvSpPr>
              <a:spLocks noChangeShapeType="1"/>
            </p:cNvSpPr>
            <p:nvPr/>
          </p:nvSpPr>
          <p:spPr bwMode="auto">
            <a:xfrm>
              <a:off x="4706" y="1428"/>
              <a:ext cx="291" cy="1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3" name="Line 31"/>
            <p:cNvSpPr>
              <a:spLocks noChangeShapeType="1"/>
            </p:cNvSpPr>
            <p:nvPr/>
          </p:nvSpPr>
          <p:spPr bwMode="auto">
            <a:xfrm>
              <a:off x="4706" y="1573"/>
              <a:ext cx="291" cy="1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4" name="Line 32"/>
            <p:cNvSpPr>
              <a:spLocks noChangeShapeType="1"/>
            </p:cNvSpPr>
            <p:nvPr/>
          </p:nvSpPr>
          <p:spPr bwMode="auto">
            <a:xfrm>
              <a:off x="4706" y="1719"/>
              <a:ext cx="291" cy="1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5" name="Line 33"/>
            <p:cNvSpPr>
              <a:spLocks noChangeShapeType="1"/>
            </p:cNvSpPr>
            <p:nvPr/>
          </p:nvSpPr>
          <p:spPr bwMode="auto">
            <a:xfrm flipH="1">
              <a:off x="3512" y="1107"/>
              <a:ext cx="87" cy="88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6" name="Line 34"/>
            <p:cNvSpPr>
              <a:spLocks noChangeShapeType="1"/>
            </p:cNvSpPr>
            <p:nvPr/>
          </p:nvSpPr>
          <p:spPr bwMode="auto">
            <a:xfrm flipH="1">
              <a:off x="3512" y="1253"/>
              <a:ext cx="87" cy="87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7" name="Rectangle 35"/>
            <p:cNvSpPr>
              <a:spLocks noChangeArrowheads="1"/>
            </p:cNvSpPr>
            <p:nvPr/>
          </p:nvSpPr>
          <p:spPr bwMode="auto">
            <a:xfrm>
              <a:off x="3508" y="982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600" b="0">
                  <a:solidFill>
                    <a:srgbClr val="000000"/>
                  </a:solidFill>
                  <a:latin typeface="Arial" pitchFamily="34" charset="0"/>
                </a:rPr>
                <a:t>4</a:t>
              </a:r>
              <a:endParaRPr lang="en-US" altLang="en-US"/>
            </a:p>
          </p:txBody>
        </p:sp>
        <p:sp>
          <p:nvSpPr>
            <p:cNvPr id="17428" name="Rectangle 36"/>
            <p:cNvSpPr>
              <a:spLocks noChangeArrowheads="1"/>
            </p:cNvSpPr>
            <p:nvPr/>
          </p:nvSpPr>
          <p:spPr bwMode="auto">
            <a:xfrm>
              <a:off x="3566" y="1273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600" b="0">
                  <a:solidFill>
                    <a:srgbClr val="000000"/>
                  </a:solidFill>
                  <a:latin typeface="Arial" pitchFamily="34" charset="0"/>
                </a:rPr>
                <a:t>4</a:t>
              </a:r>
              <a:endParaRPr lang="en-US" altLang="en-US"/>
            </a:p>
          </p:txBody>
        </p:sp>
        <p:sp>
          <p:nvSpPr>
            <p:cNvPr id="17429" name="Rectangle 37"/>
            <p:cNvSpPr>
              <a:spLocks noChangeArrowheads="1"/>
            </p:cNvSpPr>
            <p:nvPr/>
          </p:nvSpPr>
          <p:spPr bwMode="auto">
            <a:xfrm>
              <a:off x="3881" y="1203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600" b="0">
                  <a:solidFill>
                    <a:srgbClr val="000000"/>
                  </a:solidFill>
                  <a:latin typeface="Arial" pitchFamily="34" charset="0"/>
                </a:rPr>
                <a:t>B</a:t>
              </a:r>
              <a:endParaRPr lang="en-US" altLang="en-US"/>
            </a:p>
          </p:txBody>
        </p:sp>
        <p:sp>
          <p:nvSpPr>
            <p:cNvPr id="17430" name="Rectangle 38"/>
            <p:cNvSpPr>
              <a:spLocks noChangeArrowheads="1"/>
            </p:cNvSpPr>
            <p:nvPr/>
          </p:nvSpPr>
          <p:spPr bwMode="auto">
            <a:xfrm>
              <a:off x="3881" y="1052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600" b="0">
                  <a:solidFill>
                    <a:srgbClr val="000000"/>
                  </a:solidFill>
                  <a:latin typeface="Arial" pitchFamily="34" charset="0"/>
                </a:rPr>
                <a:t>A</a:t>
              </a:r>
              <a:endParaRPr lang="en-US" altLang="en-US"/>
            </a:p>
          </p:txBody>
        </p:sp>
        <p:sp>
          <p:nvSpPr>
            <p:cNvPr id="17431" name="Rectangle 39"/>
            <p:cNvSpPr>
              <a:spLocks noChangeArrowheads="1"/>
            </p:cNvSpPr>
            <p:nvPr/>
          </p:nvSpPr>
          <p:spPr bwMode="auto">
            <a:xfrm>
              <a:off x="3415" y="1856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600" b="0">
                  <a:solidFill>
                    <a:srgbClr val="000000"/>
                  </a:solidFill>
                  <a:latin typeface="Arial" pitchFamily="34" charset="0"/>
                </a:rPr>
                <a:t>g</a:t>
              </a:r>
              <a:endParaRPr lang="en-US" altLang="en-US"/>
            </a:p>
          </p:txBody>
        </p:sp>
        <p:sp>
          <p:nvSpPr>
            <p:cNvPr id="17432" name="Rectangle 40"/>
            <p:cNvSpPr>
              <a:spLocks noChangeArrowheads="1"/>
            </p:cNvSpPr>
            <p:nvPr/>
          </p:nvSpPr>
          <p:spPr bwMode="auto">
            <a:xfrm>
              <a:off x="3415" y="1716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600" b="0">
                  <a:solidFill>
                    <a:srgbClr val="000000"/>
                  </a:solidFill>
                  <a:latin typeface="Arial" pitchFamily="34" charset="0"/>
                </a:rPr>
                <a:t>e</a:t>
              </a:r>
              <a:endParaRPr lang="en-US" altLang="en-US"/>
            </a:p>
          </p:txBody>
        </p:sp>
        <p:sp>
          <p:nvSpPr>
            <p:cNvPr id="17433" name="Rectangle 41"/>
            <p:cNvSpPr>
              <a:spLocks noChangeArrowheads="1"/>
            </p:cNvSpPr>
            <p:nvPr/>
          </p:nvSpPr>
          <p:spPr bwMode="auto">
            <a:xfrm>
              <a:off x="3438" y="1564"/>
              <a:ext cx="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600" b="0">
                  <a:solidFill>
                    <a:srgbClr val="000000"/>
                  </a:solidFill>
                  <a:latin typeface="Arial" pitchFamily="34" charset="0"/>
                </a:rPr>
                <a:t>l</a:t>
              </a:r>
              <a:endParaRPr lang="en-US" altLang="en-US"/>
            </a:p>
          </p:txBody>
        </p:sp>
        <p:sp>
          <p:nvSpPr>
            <p:cNvPr id="17434" name="Rectangle 42"/>
            <p:cNvSpPr>
              <a:spLocks noChangeArrowheads="1"/>
            </p:cNvSpPr>
            <p:nvPr/>
          </p:nvSpPr>
          <p:spPr bwMode="auto">
            <a:xfrm>
              <a:off x="4568" y="1634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600" b="0">
                  <a:solidFill>
                    <a:srgbClr val="000000"/>
                  </a:solidFill>
                  <a:latin typeface="Arial" pitchFamily="34" charset="0"/>
                </a:rPr>
                <a:t>gt</a:t>
              </a:r>
              <a:endParaRPr lang="en-US" altLang="en-US"/>
            </a:p>
          </p:txBody>
        </p:sp>
        <p:sp>
          <p:nvSpPr>
            <p:cNvPr id="17435" name="Rectangle 43"/>
            <p:cNvSpPr>
              <a:spLocks noChangeArrowheads="1"/>
            </p:cNvSpPr>
            <p:nvPr/>
          </p:nvSpPr>
          <p:spPr bwMode="auto">
            <a:xfrm>
              <a:off x="4568" y="1494"/>
              <a:ext cx="14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600" b="0">
                  <a:solidFill>
                    <a:srgbClr val="000000"/>
                  </a:solidFill>
                  <a:latin typeface="Arial" pitchFamily="34" charset="0"/>
                </a:rPr>
                <a:t>eq</a:t>
              </a:r>
              <a:endParaRPr lang="en-US" altLang="en-US"/>
            </a:p>
          </p:txBody>
        </p:sp>
        <p:sp>
          <p:nvSpPr>
            <p:cNvPr id="17436" name="Rectangle 44"/>
            <p:cNvSpPr>
              <a:spLocks noChangeArrowheads="1"/>
            </p:cNvSpPr>
            <p:nvPr/>
          </p:nvSpPr>
          <p:spPr bwMode="auto">
            <a:xfrm>
              <a:off x="4603" y="1343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600" b="0">
                  <a:solidFill>
                    <a:srgbClr val="000000"/>
                  </a:solidFill>
                  <a:latin typeface="Arial" pitchFamily="34" charset="0"/>
                </a:rPr>
                <a:t>lt</a:t>
              </a:r>
              <a:endParaRPr lang="en-US" altLang="en-US"/>
            </a:p>
          </p:txBody>
        </p:sp>
      </p:grpSp>
      <p:sp>
        <p:nvSpPr>
          <p:cNvPr id="17414" name="TextBox 27"/>
          <p:cNvSpPr txBox="1">
            <a:spLocks noChangeArrowheads="1"/>
          </p:cNvSpPr>
          <p:nvPr/>
        </p:nvSpPr>
        <p:spPr bwMode="auto">
          <a:xfrm>
            <a:off x="6500813" y="1857375"/>
            <a:ext cx="6429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600" b="0">
                <a:latin typeface="Arial" pitchFamily="34" charset="0"/>
              </a:rPr>
              <a:t>7485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9E109262-712A-4201-8A81-01CD20889CCD}" type="slidenum">
              <a:rPr lang="en-US">
                <a:latin typeface="+mn-lt"/>
              </a:rPr>
              <a:pPr defTabSz="820738">
                <a:defRPr/>
              </a:pPr>
              <a:t>16</a:t>
            </a:fld>
            <a:endParaRPr lang="en-US">
              <a:latin typeface="+mn-lt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TTL 74x85</a:t>
            </a:r>
          </a:p>
        </p:txBody>
      </p:sp>
      <p:sp>
        <p:nvSpPr>
          <p:cNvPr id="1740808" name="Rectangle 8"/>
          <p:cNvSpPr>
            <a:spLocks noChangeArrowheads="1"/>
          </p:cNvSpPr>
          <p:nvPr/>
        </p:nvSpPr>
        <p:spPr bwMode="auto">
          <a:xfrm>
            <a:off x="255588" y="1341438"/>
            <a:ext cx="6980237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en-US" sz="2400" b="0">
                <a:solidFill>
                  <a:srgbClr val="0000FF"/>
                </a:solidFill>
                <a:latin typeface="Arial" pitchFamily="34" charset="0"/>
                <a:cs typeface="Zar" pitchFamily="2" charset="-78"/>
              </a:rPr>
              <a:t>if (A&gt;B)   lt=0, eq=0, gt=1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en-US" sz="2400" b="0">
                <a:solidFill>
                  <a:srgbClr val="0000FF"/>
                </a:solidFill>
                <a:latin typeface="Arial" pitchFamily="34" charset="0"/>
                <a:cs typeface="Zar" pitchFamily="2" charset="-78"/>
              </a:rPr>
              <a:t>if (A&lt;B)   lt=1, eq=0, gt=0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en-US" sz="2400" b="0">
                <a:solidFill>
                  <a:srgbClr val="0000FF"/>
                </a:solidFill>
                <a:latin typeface="Arial" pitchFamily="34" charset="0"/>
                <a:cs typeface="Zar" pitchFamily="2" charset="-78"/>
              </a:rPr>
              <a:t>if (A=B)   lt=l, eq=e, gt=g																																					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en-US" sz="2400" b="0">
                <a:solidFill>
                  <a:srgbClr val="0000FF"/>
                </a:solidFill>
                <a:latin typeface="Arial" pitchFamily="34" charset="0"/>
                <a:cs typeface="Zar" pitchFamily="2" charset="-78"/>
              </a:rPr>
              <a:t>The three l, e and g inputs are used when cascading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en-US" altLang="en-US" sz="3200">
              <a:solidFill>
                <a:srgbClr val="FF5050"/>
              </a:solidFill>
              <a:latin typeface="Arial" pitchFamily="34" charset="0"/>
              <a:cs typeface="Zar" pitchFamily="2" charset="-78"/>
            </a:endParaRPr>
          </a:p>
        </p:txBody>
      </p:sp>
      <p:grpSp>
        <p:nvGrpSpPr>
          <p:cNvPr id="18437" name="Group 9"/>
          <p:cNvGrpSpPr>
            <a:grpSpLocks/>
          </p:cNvGrpSpPr>
          <p:nvPr/>
        </p:nvGrpSpPr>
        <p:grpSpPr bwMode="auto">
          <a:xfrm>
            <a:off x="5389563" y="1341438"/>
            <a:ext cx="2543175" cy="2081212"/>
            <a:chOff x="3395" y="845"/>
            <a:chExt cx="1602" cy="1311"/>
          </a:xfrm>
        </p:grpSpPr>
        <p:sp>
          <p:nvSpPr>
            <p:cNvPr id="18439" name="Rectangle 10"/>
            <p:cNvSpPr>
              <a:spLocks noChangeArrowheads="1"/>
            </p:cNvSpPr>
            <p:nvPr/>
          </p:nvSpPr>
          <p:spPr bwMode="auto">
            <a:xfrm>
              <a:off x="3832" y="845"/>
              <a:ext cx="874" cy="13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440" name="Rectangle 11"/>
            <p:cNvSpPr>
              <a:spLocks noChangeArrowheads="1"/>
            </p:cNvSpPr>
            <p:nvPr/>
          </p:nvSpPr>
          <p:spPr bwMode="auto">
            <a:xfrm>
              <a:off x="3832" y="845"/>
              <a:ext cx="874" cy="1311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441" name="Line 12"/>
            <p:cNvSpPr>
              <a:spLocks noChangeShapeType="1"/>
            </p:cNvSpPr>
            <p:nvPr/>
          </p:nvSpPr>
          <p:spPr bwMode="auto">
            <a:xfrm flipH="1">
              <a:off x="3395" y="1136"/>
              <a:ext cx="437" cy="1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2" name="Line 13"/>
            <p:cNvSpPr>
              <a:spLocks noChangeShapeType="1"/>
            </p:cNvSpPr>
            <p:nvPr/>
          </p:nvSpPr>
          <p:spPr bwMode="auto">
            <a:xfrm flipH="1">
              <a:off x="3395" y="1282"/>
              <a:ext cx="437" cy="1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3" name="Line 14"/>
            <p:cNvSpPr>
              <a:spLocks noChangeShapeType="1"/>
            </p:cNvSpPr>
            <p:nvPr/>
          </p:nvSpPr>
          <p:spPr bwMode="auto">
            <a:xfrm flipH="1">
              <a:off x="3541" y="1865"/>
              <a:ext cx="291" cy="1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4" name="Line 15"/>
            <p:cNvSpPr>
              <a:spLocks noChangeShapeType="1"/>
            </p:cNvSpPr>
            <p:nvPr/>
          </p:nvSpPr>
          <p:spPr bwMode="auto">
            <a:xfrm flipH="1">
              <a:off x="3541" y="2010"/>
              <a:ext cx="291" cy="1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5" name="Line 16"/>
            <p:cNvSpPr>
              <a:spLocks noChangeShapeType="1"/>
            </p:cNvSpPr>
            <p:nvPr/>
          </p:nvSpPr>
          <p:spPr bwMode="auto">
            <a:xfrm flipH="1">
              <a:off x="3541" y="1719"/>
              <a:ext cx="291" cy="1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6" name="Line 17"/>
            <p:cNvSpPr>
              <a:spLocks noChangeShapeType="1"/>
            </p:cNvSpPr>
            <p:nvPr/>
          </p:nvSpPr>
          <p:spPr bwMode="auto">
            <a:xfrm>
              <a:off x="4706" y="1428"/>
              <a:ext cx="291" cy="1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7" name="Line 18"/>
            <p:cNvSpPr>
              <a:spLocks noChangeShapeType="1"/>
            </p:cNvSpPr>
            <p:nvPr/>
          </p:nvSpPr>
          <p:spPr bwMode="auto">
            <a:xfrm>
              <a:off x="4706" y="1573"/>
              <a:ext cx="291" cy="1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8" name="Line 19"/>
            <p:cNvSpPr>
              <a:spLocks noChangeShapeType="1"/>
            </p:cNvSpPr>
            <p:nvPr/>
          </p:nvSpPr>
          <p:spPr bwMode="auto">
            <a:xfrm>
              <a:off x="4706" y="1719"/>
              <a:ext cx="291" cy="1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9" name="Line 20"/>
            <p:cNvSpPr>
              <a:spLocks noChangeShapeType="1"/>
            </p:cNvSpPr>
            <p:nvPr/>
          </p:nvSpPr>
          <p:spPr bwMode="auto">
            <a:xfrm flipH="1">
              <a:off x="3512" y="1107"/>
              <a:ext cx="87" cy="88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0" name="Line 21"/>
            <p:cNvSpPr>
              <a:spLocks noChangeShapeType="1"/>
            </p:cNvSpPr>
            <p:nvPr/>
          </p:nvSpPr>
          <p:spPr bwMode="auto">
            <a:xfrm flipH="1">
              <a:off x="3512" y="1253"/>
              <a:ext cx="87" cy="87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1" name="Rectangle 22"/>
            <p:cNvSpPr>
              <a:spLocks noChangeArrowheads="1"/>
            </p:cNvSpPr>
            <p:nvPr/>
          </p:nvSpPr>
          <p:spPr bwMode="auto">
            <a:xfrm>
              <a:off x="3508" y="982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600" b="0">
                  <a:solidFill>
                    <a:srgbClr val="000000"/>
                  </a:solidFill>
                  <a:latin typeface="Arial" pitchFamily="34" charset="0"/>
                </a:rPr>
                <a:t>4</a:t>
              </a:r>
              <a:endParaRPr lang="en-US" altLang="en-US"/>
            </a:p>
          </p:txBody>
        </p:sp>
        <p:sp>
          <p:nvSpPr>
            <p:cNvPr id="18452" name="Rectangle 23"/>
            <p:cNvSpPr>
              <a:spLocks noChangeArrowheads="1"/>
            </p:cNvSpPr>
            <p:nvPr/>
          </p:nvSpPr>
          <p:spPr bwMode="auto">
            <a:xfrm>
              <a:off x="3566" y="1273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600" b="0">
                  <a:solidFill>
                    <a:srgbClr val="000000"/>
                  </a:solidFill>
                  <a:latin typeface="Arial" pitchFamily="34" charset="0"/>
                </a:rPr>
                <a:t>4</a:t>
              </a:r>
              <a:endParaRPr lang="en-US" altLang="en-US"/>
            </a:p>
          </p:txBody>
        </p:sp>
        <p:sp>
          <p:nvSpPr>
            <p:cNvPr id="18453" name="Rectangle 24"/>
            <p:cNvSpPr>
              <a:spLocks noChangeArrowheads="1"/>
            </p:cNvSpPr>
            <p:nvPr/>
          </p:nvSpPr>
          <p:spPr bwMode="auto">
            <a:xfrm>
              <a:off x="3881" y="1203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600" b="0">
                  <a:solidFill>
                    <a:srgbClr val="000000"/>
                  </a:solidFill>
                  <a:latin typeface="Arial" pitchFamily="34" charset="0"/>
                </a:rPr>
                <a:t>B</a:t>
              </a:r>
              <a:endParaRPr lang="en-US" altLang="en-US"/>
            </a:p>
          </p:txBody>
        </p:sp>
        <p:sp>
          <p:nvSpPr>
            <p:cNvPr id="18454" name="Rectangle 25"/>
            <p:cNvSpPr>
              <a:spLocks noChangeArrowheads="1"/>
            </p:cNvSpPr>
            <p:nvPr/>
          </p:nvSpPr>
          <p:spPr bwMode="auto">
            <a:xfrm>
              <a:off x="3881" y="1052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600" b="0">
                  <a:solidFill>
                    <a:srgbClr val="000000"/>
                  </a:solidFill>
                  <a:latin typeface="Arial" pitchFamily="34" charset="0"/>
                </a:rPr>
                <a:t>A</a:t>
              </a:r>
              <a:endParaRPr lang="en-US" altLang="en-US"/>
            </a:p>
          </p:txBody>
        </p:sp>
        <p:sp>
          <p:nvSpPr>
            <p:cNvPr id="18455" name="Rectangle 26"/>
            <p:cNvSpPr>
              <a:spLocks noChangeArrowheads="1"/>
            </p:cNvSpPr>
            <p:nvPr/>
          </p:nvSpPr>
          <p:spPr bwMode="auto">
            <a:xfrm>
              <a:off x="3415" y="1856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600" b="0">
                  <a:solidFill>
                    <a:srgbClr val="000000"/>
                  </a:solidFill>
                  <a:latin typeface="Arial" pitchFamily="34" charset="0"/>
                </a:rPr>
                <a:t>g</a:t>
              </a:r>
              <a:endParaRPr lang="en-US" altLang="en-US"/>
            </a:p>
          </p:txBody>
        </p:sp>
        <p:sp>
          <p:nvSpPr>
            <p:cNvPr id="18456" name="Rectangle 27"/>
            <p:cNvSpPr>
              <a:spLocks noChangeArrowheads="1"/>
            </p:cNvSpPr>
            <p:nvPr/>
          </p:nvSpPr>
          <p:spPr bwMode="auto">
            <a:xfrm>
              <a:off x="3415" y="1716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600" b="0">
                  <a:solidFill>
                    <a:srgbClr val="000000"/>
                  </a:solidFill>
                  <a:latin typeface="Arial" pitchFamily="34" charset="0"/>
                </a:rPr>
                <a:t>e</a:t>
              </a:r>
              <a:endParaRPr lang="en-US" altLang="en-US"/>
            </a:p>
          </p:txBody>
        </p:sp>
        <p:sp>
          <p:nvSpPr>
            <p:cNvPr id="18457" name="Rectangle 28"/>
            <p:cNvSpPr>
              <a:spLocks noChangeArrowheads="1"/>
            </p:cNvSpPr>
            <p:nvPr/>
          </p:nvSpPr>
          <p:spPr bwMode="auto">
            <a:xfrm>
              <a:off x="3438" y="1564"/>
              <a:ext cx="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600" b="0">
                  <a:solidFill>
                    <a:srgbClr val="000000"/>
                  </a:solidFill>
                  <a:latin typeface="Arial" pitchFamily="34" charset="0"/>
                </a:rPr>
                <a:t>l</a:t>
              </a:r>
              <a:endParaRPr lang="en-US" altLang="en-US"/>
            </a:p>
          </p:txBody>
        </p:sp>
        <p:sp>
          <p:nvSpPr>
            <p:cNvPr id="18458" name="Rectangle 29"/>
            <p:cNvSpPr>
              <a:spLocks noChangeArrowheads="1"/>
            </p:cNvSpPr>
            <p:nvPr/>
          </p:nvSpPr>
          <p:spPr bwMode="auto">
            <a:xfrm>
              <a:off x="4568" y="1634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600" b="0">
                  <a:solidFill>
                    <a:srgbClr val="000000"/>
                  </a:solidFill>
                  <a:latin typeface="Arial" pitchFamily="34" charset="0"/>
                </a:rPr>
                <a:t>gt</a:t>
              </a:r>
              <a:endParaRPr lang="en-US" altLang="en-US"/>
            </a:p>
          </p:txBody>
        </p:sp>
        <p:sp>
          <p:nvSpPr>
            <p:cNvPr id="18459" name="Rectangle 30"/>
            <p:cNvSpPr>
              <a:spLocks noChangeArrowheads="1"/>
            </p:cNvSpPr>
            <p:nvPr/>
          </p:nvSpPr>
          <p:spPr bwMode="auto">
            <a:xfrm>
              <a:off x="4568" y="1494"/>
              <a:ext cx="14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600" b="0">
                  <a:solidFill>
                    <a:srgbClr val="000000"/>
                  </a:solidFill>
                  <a:latin typeface="Arial" pitchFamily="34" charset="0"/>
                </a:rPr>
                <a:t>eq</a:t>
              </a:r>
              <a:endParaRPr lang="en-US" altLang="en-US"/>
            </a:p>
          </p:txBody>
        </p:sp>
        <p:sp>
          <p:nvSpPr>
            <p:cNvPr id="18460" name="Rectangle 31"/>
            <p:cNvSpPr>
              <a:spLocks noChangeArrowheads="1"/>
            </p:cNvSpPr>
            <p:nvPr/>
          </p:nvSpPr>
          <p:spPr bwMode="auto">
            <a:xfrm>
              <a:off x="4603" y="1343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600" b="0">
                  <a:solidFill>
                    <a:srgbClr val="000000"/>
                  </a:solidFill>
                  <a:latin typeface="Arial" pitchFamily="34" charset="0"/>
                </a:rPr>
                <a:t>lt</a:t>
              </a:r>
              <a:endParaRPr lang="en-US" altLang="en-US"/>
            </a:p>
          </p:txBody>
        </p:sp>
      </p:grpSp>
      <p:sp>
        <p:nvSpPr>
          <p:cNvPr id="18438" name="TextBox 27"/>
          <p:cNvSpPr txBox="1">
            <a:spLocks noChangeArrowheads="1"/>
          </p:cNvSpPr>
          <p:nvPr/>
        </p:nvSpPr>
        <p:spPr bwMode="auto">
          <a:xfrm>
            <a:off x="6500813" y="1857375"/>
            <a:ext cx="6429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600" b="0">
                <a:latin typeface="Arial" pitchFamily="34" charset="0"/>
              </a:rPr>
              <a:t>7485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408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F5307DCB-9904-45B3-8B27-7C40FFD9FAD3}" type="slidenum">
              <a:rPr lang="en-US">
                <a:latin typeface="+mn-lt"/>
              </a:rPr>
              <a:pPr defTabSz="820738">
                <a:defRPr/>
              </a:pPr>
              <a:t>17</a:t>
            </a:fld>
            <a:endParaRPr lang="en-US">
              <a:latin typeface="+mn-lt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en-US" smtClean="0"/>
              <a:t>Comparator (continued…)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742950" lvl="1" indent="-285750" eaLnBrk="1" hangingPunct="1"/>
            <a:r>
              <a:rPr lang="en-US" altLang="en-US" sz="2400" smtClean="0"/>
              <a:t>Cascade four 74x85’s to construct a 16-bit comparator</a:t>
            </a: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9462" name="Object 5"/>
          <p:cNvGraphicFramePr>
            <a:graphicFrameLocks noChangeAspect="1"/>
          </p:cNvGraphicFramePr>
          <p:nvPr>
            <p:ph sz="half" idx="4294967295"/>
          </p:nvPr>
        </p:nvGraphicFramePr>
        <p:xfrm>
          <a:off x="900113" y="2297113"/>
          <a:ext cx="7315200" cy="3795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3" name="Visio" r:id="rId4" imgW="4733449" imgH="2775347" progId="Visio.Drawing.6">
                  <p:embed/>
                </p:oleObj>
              </mc:Choice>
              <mc:Fallback>
                <p:oleObj name="Visio" r:id="rId4" imgW="4733449" imgH="2775347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297113"/>
                        <a:ext cx="7315200" cy="3795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2D8A3E9E-BCD5-48D7-BE38-F6B3E35482C2}" type="slidenum">
              <a:rPr lang="en-US">
                <a:latin typeface="+mn-lt"/>
              </a:rPr>
              <a:pPr defTabSz="820738">
                <a:defRPr/>
              </a:pPr>
              <a:t>18</a:t>
            </a:fld>
            <a:endParaRPr lang="en-US">
              <a:latin typeface="+mn-lt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TTL 74x682</a:t>
            </a:r>
          </a:p>
        </p:txBody>
      </p:sp>
      <p:pic>
        <p:nvPicPr>
          <p:cNvPr id="20484" name="Picture 4"/>
          <p:cNvPicPr>
            <a:picLocks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17663" y="1219200"/>
            <a:ext cx="1946275" cy="4648200"/>
          </a:xfrm>
          <a:noFill/>
        </p:spPr>
      </p:pic>
      <p:sp>
        <p:nvSpPr>
          <p:cNvPr id="20485" name="Rectangle 6"/>
          <p:cNvSpPr>
            <a:spLocks noChangeArrowheads="1"/>
          </p:cNvSpPr>
          <p:nvPr/>
        </p:nvSpPr>
        <p:spPr bwMode="auto">
          <a:xfrm>
            <a:off x="3635375" y="1052513"/>
            <a:ext cx="417195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en-US" sz="3200" b="0">
                <a:solidFill>
                  <a:srgbClr val="0000FF"/>
                </a:solidFill>
                <a:latin typeface="Arial" pitchFamily="34" charset="0"/>
                <a:cs typeface="Zar" pitchFamily="2" charset="-78"/>
              </a:rPr>
              <a:t>8-bit Comparator</a:t>
            </a:r>
          </a:p>
        </p:txBody>
      </p:sp>
      <p:sp>
        <p:nvSpPr>
          <p:cNvPr id="1744911" name="Rectangle 15"/>
          <p:cNvSpPr>
            <a:spLocks noChangeArrowheads="1"/>
          </p:cNvSpPr>
          <p:nvPr/>
        </p:nvSpPr>
        <p:spPr bwMode="auto">
          <a:xfrm>
            <a:off x="3348038" y="2420938"/>
            <a:ext cx="5184775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lvl="2" eaLnBrk="1" hangingPunct="1">
              <a:spcBef>
                <a:spcPct val="20000"/>
              </a:spcBef>
              <a:buFont typeface="Arial" pitchFamily="34" charset="0"/>
              <a:buChar char="−"/>
            </a:pPr>
            <a:r>
              <a:rPr lang="en-US" altLang="en-US" sz="1800" b="0">
                <a:latin typeface="Arial" pitchFamily="34" charset="0"/>
                <a:cs typeface="Zar" pitchFamily="2" charset="-78"/>
              </a:rPr>
              <a:t>Arithmetic conditions derived from 74x682 outputs?</a:t>
            </a:r>
          </a:p>
          <a:p>
            <a:pPr lvl="2" eaLnBrk="1" hangingPunct="1">
              <a:spcBef>
                <a:spcPct val="20000"/>
              </a:spcBef>
              <a:buFont typeface="Arial" pitchFamily="34" charset="0"/>
              <a:buChar char="−"/>
            </a:pPr>
            <a:r>
              <a:rPr lang="en-US" altLang="en-US" sz="1800" b="0">
                <a:latin typeface="Arial" pitchFamily="34" charset="0"/>
                <a:cs typeface="Zar" pitchFamily="2" charset="-78"/>
              </a:rPr>
              <a:t>And their circuits?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44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49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80710006-FE5B-4C9C-A826-138BD10C960D}" type="slidenum">
              <a:rPr lang="en-US">
                <a:latin typeface="+mn-lt"/>
              </a:rPr>
              <a:pPr defTabSz="820738">
                <a:defRPr/>
              </a:pPr>
              <a:t>19</a:t>
            </a:fld>
            <a:endParaRPr lang="en-US">
              <a:latin typeface="+mn-lt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24750" y="1219200"/>
            <a:ext cx="933450" cy="33813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en-US" sz="1800" smtClean="0"/>
          </a:p>
        </p:txBody>
      </p:sp>
      <p:pic>
        <p:nvPicPr>
          <p:cNvPr id="2150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260350"/>
            <a:ext cx="5473700" cy="659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BA72BB3B-AE8D-4395-B9D8-E4DC3AA1BD32}" type="slidenum">
              <a:rPr lang="en-US">
                <a:latin typeface="+mn-lt"/>
              </a:rPr>
              <a:pPr defTabSz="820738">
                <a:defRPr/>
              </a:pPr>
              <a:t>2</a:t>
            </a:fld>
            <a:endParaRPr lang="en-US">
              <a:latin typeface="+mn-lt"/>
            </a:endParaRPr>
          </a:p>
        </p:txBody>
      </p:sp>
      <p:sp>
        <p:nvSpPr>
          <p:cNvPr id="1704962" name="Rectangle 2"/>
          <p:cNvSpPr>
            <a:spLocks noChangeArrowheads="1"/>
          </p:cNvSpPr>
          <p:nvPr/>
        </p:nvSpPr>
        <p:spPr bwMode="auto">
          <a:xfrm>
            <a:off x="4433888" y="5567363"/>
            <a:ext cx="41338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9017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9017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9017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9017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lnSpc>
                <a:spcPts val="1775"/>
              </a:lnSpc>
            </a:pPr>
            <a:r>
              <a:rPr lang="en-US" altLang="en-US" sz="1600" b="0">
                <a:solidFill>
                  <a:srgbClr val="000000"/>
                </a:solidFill>
                <a:latin typeface="Comic Sans MS" pitchFamily="66" charset="0"/>
              </a:rPr>
              <a:t>We'll need a 4-variable Karnaugh map </a:t>
            </a:r>
            <a:br>
              <a:rPr lang="en-US" altLang="en-US" sz="1600" b="0">
                <a:solidFill>
                  <a:srgbClr val="000000"/>
                </a:solidFill>
                <a:latin typeface="Comic Sans MS" pitchFamily="66" charset="0"/>
              </a:rPr>
            </a:br>
            <a:r>
              <a:rPr lang="en-US" altLang="en-US" sz="1600" b="0">
                <a:solidFill>
                  <a:srgbClr val="000000"/>
                </a:solidFill>
                <a:latin typeface="Comic Sans MS" pitchFamily="66" charset="0"/>
              </a:rPr>
              <a:t>for each of the 3 output functions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27100" eaLnBrk="1" hangingPunct="1"/>
            <a:r>
              <a:rPr lang="en-US" altLang="en-US" sz="3600" smtClean="0"/>
              <a:t>2-Bit Comparator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790700" y="3441700"/>
            <a:ext cx="1741488" cy="1171575"/>
            <a:chOff x="1144" y="2196"/>
            <a:chExt cx="1112" cy="748"/>
          </a:xfrm>
        </p:grpSpPr>
        <p:sp>
          <p:nvSpPr>
            <p:cNvPr id="4130" name="Rectangle 5"/>
            <p:cNvSpPr>
              <a:spLocks noChangeArrowheads="1"/>
            </p:cNvSpPr>
            <p:nvPr/>
          </p:nvSpPr>
          <p:spPr bwMode="auto">
            <a:xfrm>
              <a:off x="1144" y="2712"/>
              <a:ext cx="1112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algn="ctr">
                <a:lnSpc>
                  <a:spcPts val="1775"/>
                </a:lnSpc>
              </a:pP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block diagram</a:t>
              </a:r>
            </a:p>
          </p:txBody>
        </p:sp>
        <p:sp>
          <p:nvSpPr>
            <p:cNvPr id="4131" name="Line 6"/>
            <p:cNvSpPr>
              <a:spLocks noChangeShapeType="1"/>
            </p:cNvSpPr>
            <p:nvPr/>
          </p:nvSpPr>
          <p:spPr bwMode="auto">
            <a:xfrm flipH="1" flipV="1">
              <a:off x="1492" y="2196"/>
              <a:ext cx="188" cy="4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01663" y="2265363"/>
            <a:ext cx="3770312" cy="1085850"/>
            <a:chOff x="384" y="1446"/>
            <a:chExt cx="2408" cy="692"/>
          </a:xfrm>
        </p:grpSpPr>
        <p:sp>
          <p:nvSpPr>
            <p:cNvPr id="4113" name="Rectangle 8"/>
            <p:cNvSpPr>
              <a:spLocks noChangeArrowheads="1"/>
            </p:cNvSpPr>
            <p:nvPr/>
          </p:nvSpPr>
          <p:spPr bwMode="auto">
            <a:xfrm>
              <a:off x="1296" y="1488"/>
              <a:ext cx="224" cy="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LT</a:t>
              </a:r>
              <a:b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</a:b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EQ</a:t>
              </a:r>
              <a:b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</a:b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GT</a:t>
              </a:r>
            </a:p>
          </p:txBody>
        </p:sp>
        <p:sp>
          <p:nvSpPr>
            <p:cNvPr id="4114" name="Rectangle 9"/>
            <p:cNvSpPr>
              <a:spLocks noChangeArrowheads="1"/>
            </p:cNvSpPr>
            <p:nvPr/>
          </p:nvSpPr>
          <p:spPr bwMode="auto">
            <a:xfrm>
              <a:off x="1872" y="1488"/>
              <a:ext cx="920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A B &lt; C D</a:t>
              </a:r>
              <a:b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</a:b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A B = C D</a:t>
              </a:r>
              <a:b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</a:b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A B &gt; C D</a:t>
              </a:r>
            </a:p>
          </p:txBody>
        </p:sp>
        <p:grpSp>
          <p:nvGrpSpPr>
            <p:cNvPr id="4115" name="Group 10"/>
            <p:cNvGrpSpPr>
              <a:grpSpLocks/>
            </p:cNvGrpSpPr>
            <p:nvPr/>
          </p:nvGrpSpPr>
          <p:grpSpPr bwMode="auto">
            <a:xfrm>
              <a:off x="624" y="1448"/>
              <a:ext cx="1200" cy="672"/>
              <a:chOff x="192" y="2496"/>
              <a:chExt cx="1200" cy="672"/>
            </a:xfrm>
          </p:grpSpPr>
          <p:sp>
            <p:nvSpPr>
              <p:cNvPr id="4122" name="Rectangle 11"/>
              <p:cNvSpPr>
                <a:spLocks noChangeArrowheads="1"/>
              </p:cNvSpPr>
              <p:nvPr/>
            </p:nvSpPr>
            <p:spPr bwMode="auto">
              <a:xfrm>
                <a:off x="528" y="2496"/>
                <a:ext cx="528" cy="67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123" name="Line 12"/>
              <p:cNvSpPr>
                <a:spLocks noChangeShapeType="1"/>
              </p:cNvSpPr>
              <p:nvPr/>
            </p:nvSpPr>
            <p:spPr bwMode="auto">
              <a:xfrm flipV="1">
                <a:off x="192" y="2592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24" name="Line 13"/>
              <p:cNvSpPr>
                <a:spLocks noChangeShapeType="1"/>
              </p:cNvSpPr>
              <p:nvPr/>
            </p:nvSpPr>
            <p:spPr bwMode="auto">
              <a:xfrm>
                <a:off x="192" y="2736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25" name="Line 14"/>
              <p:cNvSpPr>
                <a:spLocks noChangeShapeType="1"/>
              </p:cNvSpPr>
              <p:nvPr/>
            </p:nvSpPr>
            <p:spPr bwMode="auto">
              <a:xfrm>
                <a:off x="192" y="2928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26" name="Line 15"/>
              <p:cNvSpPr>
                <a:spLocks noChangeShapeType="1"/>
              </p:cNvSpPr>
              <p:nvPr/>
            </p:nvSpPr>
            <p:spPr bwMode="auto">
              <a:xfrm>
                <a:off x="192" y="3072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27" name="Line 16"/>
              <p:cNvSpPr>
                <a:spLocks noChangeShapeType="1"/>
              </p:cNvSpPr>
              <p:nvPr/>
            </p:nvSpPr>
            <p:spPr bwMode="auto">
              <a:xfrm>
                <a:off x="1056" y="2640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28" name="Line 17"/>
              <p:cNvSpPr>
                <a:spLocks noChangeShapeType="1"/>
              </p:cNvSpPr>
              <p:nvPr/>
            </p:nvSpPr>
            <p:spPr bwMode="auto">
              <a:xfrm>
                <a:off x="1056" y="2832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29" name="Line 18"/>
              <p:cNvSpPr>
                <a:spLocks noChangeShapeType="1"/>
              </p:cNvSpPr>
              <p:nvPr/>
            </p:nvSpPr>
            <p:spPr bwMode="auto">
              <a:xfrm>
                <a:off x="1056" y="3024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116" name="Text Box 19"/>
            <p:cNvSpPr txBox="1">
              <a:spLocks noChangeArrowheads="1"/>
            </p:cNvSpPr>
            <p:nvPr/>
          </p:nvSpPr>
          <p:spPr bwMode="auto">
            <a:xfrm>
              <a:off x="960" y="1446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600" b="0">
                  <a:latin typeface="Comic Sans MS" pitchFamily="66" charset="0"/>
                </a:rPr>
                <a:t>A</a:t>
              </a:r>
            </a:p>
          </p:txBody>
        </p:sp>
        <p:sp>
          <p:nvSpPr>
            <p:cNvPr id="4117" name="Text Box 20"/>
            <p:cNvSpPr txBox="1">
              <a:spLocks noChangeArrowheads="1"/>
            </p:cNvSpPr>
            <p:nvPr/>
          </p:nvSpPr>
          <p:spPr bwMode="auto">
            <a:xfrm>
              <a:off x="960" y="1590"/>
              <a:ext cx="19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600" b="0">
                  <a:latin typeface="Comic Sans MS" pitchFamily="66" charset="0"/>
                </a:rPr>
                <a:t>B</a:t>
              </a:r>
            </a:p>
          </p:txBody>
        </p:sp>
        <p:sp>
          <p:nvSpPr>
            <p:cNvPr id="4118" name="Text Box 21"/>
            <p:cNvSpPr txBox="1">
              <a:spLocks noChangeArrowheads="1"/>
            </p:cNvSpPr>
            <p:nvPr/>
          </p:nvSpPr>
          <p:spPr bwMode="auto">
            <a:xfrm>
              <a:off x="960" y="1782"/>
              <a:ext cx="1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600" b="0">
                  <a:latin typeface="Comic Sans MS" pitchFamily="66" charset="0"/>
                </a:rPr>
                <a:t>C</a:t>
              </a:r>
            </a:p>
          </p:txBody>
        </p:sp>
        <p:sp>
          <p:nvSpPr>
            <p:cNvPr id="4119" name="Text Box 22"/>
            <p:cNvSpPr txBox="1">
              <a:spLocks noChangeArrowheads="1"/>
            </p:cNvSpPr>
            <p:nvPr/>
          </p:nvSpPr>
          <p:spPr bwMode="auto">
            <a:xfrm>
              <a:off x="960" y="1926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600" b="0">
                  <a:latin typeface="Comic Sans MS" pitchFamily="66" charset="0"/>
                </a:rPr>
                <a:t>D</a:t>
              </a:r>
            </a:p>
          </p:txBody>
        </p:sp>
        <p:sp>
          <p:nvSpPr>
            <p:cNvPr id="4120" name="Text Box 23"/>
            <p:cNvSpPr txBox="1">
              <a:spLocks noChangeArrowheads="1"/>
            </p:cNvSpPr>
            <p:nvPr/>
          </p:nvSpPr>
          <p:spPr bwMode="auto">
            <a:xfrm>
              <a:off x="384" y="1494"/>
              <a:ext cx="27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600" b="0">
                  <a:latin typeface="Comic Sans MS" pitchFamily="66" charset="0"/>
                </a:rPr>
                <a:t>N1</a:t>
              </a:r>
            </a:p>
          </p:txBody>
        </p:sp>
        <p:sp>
          <p:nvSpPr>
            <p:cNvPr id="4121" name="Text Box 24"/>
            <p:cNvSpPr txBox="1">
              <a:spLocks noChangeArrowheads="1"/>
            </p:cNvSpPr>
            <p:nvPr/>
          </p:nvSpPr>
          <p:spPr bwMode="auto">
            <a:xfrm>
              <a:off x="384" y="1858"/>
              <a:ext cx="29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600" b="0">
                  <a:latin typeface="Comic Sans MS" pitchFamily="66" charset="0"/>
                </a:rPr>
                <a:t>N2</a:t>
              </a:r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5054600" y="1604963"/>
            <a:ext cx="3062288" cy="3735387"/>
            <a:chOff x="3060" y="944"/>
            <a:chExt cx="1956" cy="2384"/>
          </a:xfrm>
        </p:grpSpPr>
        <p:sp>
          <p:nvSpPr>
            <p:cNvPr id="4107" name="Line 26"/>
            <p:cNvSpPr>
              <a:spLocks noChangeShapeType="1"/>
            </p:cNvSpPr>
            <p:nvPr/>
          </p:nvSpPr>
          <p:spPr bwMode="auto">
            <a:xfrm>
              <a:off x="3060" y="1080"/>
              <a:ext cx="17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" name="Line 27"/>
            <p:cNvSpPr>
              <a:spLocks noChangeShapeType="1"/>
            </p:cNvSpPr>
            <p:nvPr/>
          </p:nvSpPr>
          <p:spPr bwMode="auto">
            <a:xfrm>
              <a:off x="3936" y="948"/>
              <a:ext cx="0" cy="22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9" name="Line 28"/>
            <p:cNvSpPr>
              <a:spLocks noChangeShapeType="1"/>
            </p:cNvSpPr>
            <p:nvPr/>
          </p:nvSpPr>
          <p:spPr bwMode="auto">
            <a:xfrm>
              <a:off x="3060" y="1600"/>
              <a:ext cx="17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0" name="Line 29"/>
            <p:cNvSpPr>
              <a:spLocks noChangeShapeType="1"/>
            </p:cNvSpPr>
            <p:nvPr/>
          </p:nvSpPr>
          <p:spPr bwMode="auto">
            <a:xfrm>
              <a:off x="3076" y="2112"/>
              <a:ext cx="17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1" name="Line 30"/>
            <p:cNvSpPr>
              <a:spLocks noChangeShapeType="1"/>
            </p:cNvSpPr>
            <p:nvPr/>
          </p:nvSpPr>
          <p:spPr bwMode="auto">
            <a:xfrm>
              <a:off x="3068" y="2624"/>
              <a:ext cx="17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2" name="Rectangle 31"/>
            <p:cNvSpPr>
              <a:spLocks noChangeArrowheads="1"/>
            </p:cNvSpPr>
            <p:nvPr/>
          </p:nvSpPr>
          <p:spPr bwMode="auto">
            <a:xfrm>
              <a:off x="3064" y="944"/>
              <a:ext cx="1952" cy="2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338138" algn="l"/>
                  <a:tab pos="676275" algn="l"/>
                  <a:tab pos="1014413" algn="l"/>
                  <a:tab pos="1465263" algn="l"/>
                  <a:tab pos="1917700" algn="l"/>
                  <a:tab pos="2368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338138" algn="l"/>
                  <a:tab pos="676275" algn="l"/>
                  <a:tab pos="1014413" algn="l"/>
                  <a:tab pos="1465263" algn="l"/>
                  <a:tab pos="1917700" algn="l"/>
                  <a:tab pos="2368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338138" algn="l"/>
                  <a:tab pos="676275" algn="l"/>
                  <a:tab pos="1014413" algn="l"/>
                  <a:tab pos="1465263" algn="l"/>
                  <a:tab pos="1917700" algn="l"/>
                  <a:tab pos="2368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338138" algn="l"/>
                  <a:tab pos="676275" algn="l"/>
                  <a:tab pos="1014413" algn="l"/>
                  <a:tab pos="1465263" algn="l"/>
                  <a:tab pos="1917700" algn="l"/>
                  <a:tab pos="2368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338138" algn="l"/>
                  <a:tab pos="676275" algn="l"/>
                  <a:tab pos="1014413" algn="l"/>
                  <a:tab pos="1465263" algn="l"/>
                  <a:tab pos="1917700" algn="l"/>
                  <a:tab pos="2368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76275" algn="l"/>
                  <a:tab pos="1014413" algn="l"/>
                  <a:tab pos="1465263" algn="l"/>
                  <a:tab pos="1917700" algn="l"/>
                  <a:tab pos="2368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76275" algn="l"/>
                  <a:tab pos="1014413" algn="l"/>
                  <a:tab pos="1465263" algn="l"/>
                  <a:tab pos="1917700" algn="l"/>
                  <a:tab pos="2368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76275" algn="l"/>
                  <a:tab pos="1014413" algn="l"/>
                  <a:tab pos="1465263" algn="l"/>
                  <a:tab pos="1917700" algn="l"/>
                  <a:tab pos="2368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76275" algn="l"/>
                  <a:tab pos="1014413" algn="l"/>
                  <a:tab pos="1465263" algn="l"/>
                  <a:tab pos="1917700" algn="l"/>
                  <a:tab pos="2368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575"/>
                </a:lnSpc>
              </a:pP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A	B	C	D	LT	EQ	GT</a:t>
              </a:r>
            </a:p>
            <a:p>
              <a:pPr>
                <a:lnSpc>
                  <a:spcPts val="1575"/>
                </a:lnSpc>
              </a:pP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0	0	0	0	0	1	0</a:t>
              </a:r>
            </a:p>
            <a:p>
              <a:pPr>
                <a:lnSpc>
                  <a:spcPts val="1575"/>
                </a:lnSpc>
              </a:pP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		0	1	1	0	0</a:t>
              </a:r>
            </a:p>
            <a:p>
              <a:pPr>
                <a:lnSpc>
                  <a:spcPts val="1575"/>
                </a:lnSpc>
              </a:pP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		1	0	1	0	0</a:t>
              </a:r>
            </a:p>
            <a:p>
              <a:pPr>
                <a:lnSpc>
                  <a:spcPts val="1575"/>
                </a:lnSpc>
              </a:pP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		1	1	1	0	0</a:t>
              </a:r>
            </a:p>
            <a:p>
              <a:pPr>
                <a:lnSpc>
                  <a:spcPts val="1575"/>
                </a:lnSpc>
              </a:pP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0	1	0	0	0	0	1</a:t>
              </a:r>
            </a:p>
            <a:p>
              <a:pPr>
                <a:lnSpc>
                  <a:spcPts val="1575"/>
                </a:lnSpc>
              </a:pP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		0	1	0	1	0</a:t>
              </a:r>
            </a:p>
            <a:p>
              <a:pPr>
                <a:lnSpc>
                  <a:spcPts val="1575"/>
                </a:lnSpc>
              </a:pP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		1	0	1	0	0</a:t>
              </a:r>
            </a:p>
            <a:p>
              <a:pPr>
                <a:lnSpc>
                  <a:spcPts val="1575"/>
                </a:lnSpc>
              </a:pP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		1	1	1	0	0</a:t>
              </a:r>
            </a:p>
            <a:p>
              <a:pPr>
                <a:lnSpc>
                  <a:spcPts val="1575"/>
                </a:lnSpc>
              </a:pP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1	0	0	0	0	0	1</a:t>
              </a:r>
            </a:p>
            <a:p>
              <a:pPr>
                <a:lnSpc>
                  <a:spcPts val="1575"/>
                </a:lnSpc>
              </a:pP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		0	1	0	0	1</a:t>
              </a:r>
            </a:p>
            <a:p>
              <a:pPr>
                <a:lnSpc>
                  <a:spcPts val="1575"/>
                </a:lnSpc>
              </a:pP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		1	0	0	1	0</a:t>
              </a:r>
            </a:p>
            <a:p>
              <a:pPr>
                <a:lnSpc>
                  <a:spcPts val="1575"/>
                </a:lnSpc>
              </a:pP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		1	1	1	0	0</a:t>
              </a:r>
            </a:p>
            <a:p>
              <a:pPr>
                <a:lnSpc>
                  <a:spcPts val="1575"/>
                </a:lnSpc>
              </a:pP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1	1	0	0	0	0	1</a:t>
              </a:r>
            </a:p>
            <a:p>
              <a:pPr>
                <a:lnSpc>
                  <a:spcPts val="1575"/>
                </a:lnSpc>
              </a:pP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		0	1	0	0	1</a:t>
              </a:r>
            </a:p>
            <a:p>
              <a:pPr>
                <a:lnSpc>
                  <a:spcPts val="1575"/>
                </a:lnSpc>
              </a:pP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		1	0	0	0	1</a:t>
              </a:r>
            </a:p>
            <a:p>
              <a:pPr>
                <a:lnSpc>
                  <a:spcPts val="1575"/>
                </a:lnSpc>
              </a:pP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		1	1	0	1	0</a:t>
              </a:r>
            </a:p>
            <a:p>
              <a:pPr eaLnBrk="1" hangingPunct="1">
                <a:lnSpc>
                  <a:spcPts val="1575"/>
                </a:lnSpc>
              </a:pPr>
              <a:endParaRPr lang="en-US" altLang="en-US" sz="1600" b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1778000" y="3730625"/>
            <a:ext cx="2951163" cy="1309688"/>
            <a:chOff x="1136" y="2380"/>
            <a:chExt cx="1884" cy="836"/>
          </a:xfrm>
        </p:grpSpPr>
        <p:sp>
          <p:nvSpPr>
            <p:cNvPr id="4105" name="Line 33"/>
            <p:cNvSpPr>
              <a:spLocks noChangeShapeType="1"/>
            </p:cNvSpPr>
            <p:nvPr/>
          </p:nvSpPr>
          <p:spPr bwMode="auto">
            <a:xfrm flipV="1">
              <a:off x="2016" y="2380"/>
              <a:ext cx="1004" cy="7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" name="Rectangle 34"/>
            <p:cNvSpPr>
              <a:spLocks noChangeArrowheads="1"/>
            </p:cNvSpPr>
            <p:nvPr/>
          </p:nvSpPr>
          <p:spPr bwMode="auto">
            <a:xfrm>
              <a:off x="1136" y="2848"/>
              <a:ext cx="1112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algn="ctr">
                <a:lnSpc>
                  <a:spcPts val="1775"/>
                </a:lnSpc>
              </a:pP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and</a:t>
              </a:r>
            </a:p>
            <a:p>
              <a:pPr algn="ctr">
                <a:lnSpc>
                  <a:spcPts val="1775"/>
                </a:lnSpc>
              </a:pP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truth table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4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4962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2CAE5EDA-4846-412F-A3A4-4E79756AB9F0}" type="slidenum">
              <a:rPr lang="en-US">
                <a:latin typeface="+mn-lt"/>
              </a:rPr>
              <a:pPr defTabSz="820738">
                <a:defRPr/>
              </a:pPr>
              <a:t>20</a:t>
            </a:fld>
            <a:endParaRPr lang="en-US">
              <a:latin typeface="+mn-lt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en-US" smtClean="0"/>
              <a:t>Maximum Finder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6478588" cy="5540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200" smtClean="0"/>
              <a:t>Design a maximum finder																																																																												</a:t>
            </a: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22534" name="Object 5"/>
          <p:cNvGraphicFramePr>
            <a:graphicFrameLocks noChangeAspect="1"/>
          </p:cNvGraphicFramePr>
          <p:nvPr>
            <p:ph sz="half" idx="4294967295"/>
          </p:nvPr>
        </p:nvGraphicFramePr>
        <p:xfrm>
          <a:off x="2322513" y="2124075"/>
          <a:ext cx="5029200" cy="343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7" name="Visio" r:id="rId4" imgW="2603182" imgH="1572816" progId="Visio.Drawing.6">
                  <p:embed/>
                </p:oleObj>
              </mc:Choice>
              <mc:Fallback>
                <p:oleObj name="Visio" r:id="rId4" imgW="2603182" imgH="1572816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2513" y="2124075"/>
                        <a:ext cx="5029200" cy="343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4118" name="Rectangle 6"/>
          <p:cNvSpPr>
            <a:spLocks noChangeArrowheads="1"/>
          </p:cNvSpPr>
          <p:nvPr/>
        </p:nvSpPr>
        <p:spPr bwMode="auto">
          <a:xfrm>
            <a:off x="2541588" y="1844675"/>
            <a:ext cx="3816350" cy="4033838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3857625" y="2662238"/>
            <a:ext cx="6429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600" b="0">
                <a:latin typeface="Arial" pitchFamily="34" charset="0"/>
              </a:rPr>
              <a:t>7485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754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41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ln w="9525"/>
        </p:spPr>
        <p:txBody>
          <a:bodyPr/>
          <a:lstStyle/>
          <a:p>
            <a:pPr rtl="1" eaLnBrk="1" hangingPunct="1"/>
            <a:r>
              <a:rPr lang="en-US" altLang="en-US" sz="4300" smtClean="0"/>
              <a:t>Adder</a:t>
            </a:r>
          </a:p>
        </p:txBody>
      </p:sp>
      <p:sp>
        <p:nvSpPr>
          <p:cNvPr id="23555" name="Rectangle 4"/>
          <p:cNvSpPr>
            <a:spLocks noGrp="1" noChangeArrowheads="1"/>
          </p:cNvSpPr>
          <p:nvPr>
            <p:ph type="subTitle" idx="1"/>
          </p:nvPr>
        </p:nvSpPr>
        <p:spPr>
          <a:ln w="9525"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00B60A80-7F68-4D1D-BDD4-E29C73F9A650}" type="slidenum">
              <a:rPr lang="en-US">
                <a:latin typeface="+mn-lt"/>
              </a:rPr>
              <a:pPr defTabSz="820738">
                <a:defRPr/>
              </a:pPr>
              <a:t>22</a:t>
            </a:fld>
            <a:endParaRPr lang="en-US">
              <a:latin typeface="+mn-lt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Adder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Review 01_numbers.ppt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FA326DEA-3F2A-4460-922B-21A6D0BC2CAB}" type="slidenum">
              <a:rPr lang="en-US">
                <a:latin typeface="+mn-lt"/>
              </a:rPr>
              <a:pPr defTabSz="820738">
                <a:defRPr/>
              </a:pPr>
              <a:t>23</a:t>
            </a:fld>
            <a:endParaRPr lang="en-US">
              <a:latin typeface="+mn-lt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Half Adder (HA)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219200"/>
            <a:ext cx="6910387" cy="1130300"/>
          </a:xfrm>
        </p:spPr>
        <p:txBody>
          <a:bodyPr/>
          <a:lstStyle/>
          <a:p>
            <a:pPr lvl="1" eaLnBrk="1" hangingPunct="1"/>
            <a:r>
              <a:rPr lang="en-US" altLang="en-US" smtClean="0"/>
              <a:t>Adds single bits</a:t>
            </a:r>
          </a:p>
        </p:txBody>
      </p:sp>
      <p:pic>
        <p:nvPicPr>
          <p:cNvPr id="1613830" name="Picture 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900" y="4718050"/>
            <a:ext cx="2425700" cy="153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Rectangle 9"/>
          <p:cNvSpPr>
            <a:spLocks noChangeArrowheads="1"/>
          </p:cNvSpPr>
          <p:nvPr/>
        </p:nvSpPr>
        <p:spPr bwMode="auto">
          <a:xfrm>
            <a:off x="1379538" y="1952625"/>
            <a:ext cx="27622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pitchFamily="34" charset="0"/>
              </a:rPr>
              <a:t>Ai </a:t>
            </a:r>
            <a:endParaRPr lang="en-US" altLang="en-US"/>
          </a:p>
        </p:txBody>
      </p:sp>
      <p:sp>
        <p:nvSpPr>
          <p:cNvPr id="25607" name="Rectangle 10"/>
          <p:cNvSpPr>
            <a:spLocks noChangeArrowheads="1"/>
          </p:cNvSpPr>
          <p:nvPr/>
        </p:nvSpPr>
        <p:spPr bwMode="auto">
          <a:xfrm>
            <a:off x="1416050" y="2206625"/>
            <a:ext cx="1809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pitchFamily="34" charset="0"/>
              </a:rPr>
              <a:t>0 </a:t>
            </a:r>
            <a:endParaRPr lang="en-US" altLang="en-US"/>
          </a:p>
        </p:txBody>
      </p:sp>
      <p:sp>
        <p:nvSpPr>
          <p:cNvPr id="25608" name="Rectangle 11"/>
          <p:cNvSpPr>
            <a:spLocks noChangeArrowheads="1"/>
          </p:cNvSpPr>
          <p:nvPr/>
        </p:nvSpPr>
        <p:spPr bwMode="auto">
          <a:xfrm>
            <a:off x="1416050" y="2459038"/>
            <a:ext cx="18097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pitchFamily="34" charset="0"/>
              </a:rPr>
              <a:t>0 </a:t>
            </a:r>
            <a:endParaRPr lang="en-US" altLang="en-US"/>
          </a:p>
        </p:txBody>
      </p:sp>
      <p:sp>
        <p:nvSpPr>
          <p:cNvPr id="25609" name="Rectangle 12"/>
          <p:cNvSpPr>
            <a:spLocks noChangeArrowheads="1"/>
          </p:cNvSpPr>
          <p:nvPr/>
        </p:nvSpPr>
        <p:spPr bwMode="auto">
          <a:xfrm>
            <a:off x="1416050" y="2713038"/>
            <a:ext cx="18097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pitchFamily="34" charset="0"/>
              </a:rPr>
              <a:t>1 </a:t>
            </a:r>
            <a:endParaRPr lang="en-US" altLang="en-US"/>
          </a:p>
        </p:txBody>
      </p:sp>
      <p:sp>
        <p:nvSpPr>
          <p:cNvPr id="25610" name="Rectangle 13"/>
          <p:cNvSpPr>
            <a:spLocks noChangeArrowheads="1"/>
          </p:cNvSpPr>
          <p:nvPr/>
        </p:nvSpPr>
        <p:spPr bwMode="auto">
          <a:xfrm>
            <a:off x="1416050" y="2967038"/>
            <a:ext cx="120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pitchFamily="34" charset="0"/>
              </a:rPr>
              <a:t>1</a:t>
            </a:r>
            <a:endParaRPr lang="en-US" altLang="en-US"/>
          </a:p>
        </p:txBody>
      </p:sp>
      <p:sp>
        <p:nvSpPr>
          <p:cNvPr id="25611" name="Rectangle 14"/>
          <p:cNvSpPr>
            <a:spLocks noChangeArrowheads="1"/>
          </p:cNvSpPr>
          <p:nvPr/>
        </p:nvSpPr>
        <p:spPr bwMode="auto">
          <a:xfrm>
            <a:off x="1782763" y="1952625"/>
            <a:ext cx="27622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pitchFamily="34" charset="0"/>
              </a:rPr>
              <a:t>Bi </a:t>
            </a:r>
            <a:endParaRPr lang="en-US" altLang="en-US"/>
          </a:p>
        </p:txBody>
      </p:sp>
      <p:sp>
        <p:nvSpPr>
          <p:cNvPr id="25612" name="Rectangle 15"/>
          <p:cNvSpPr>
            <a:spLocks noChangeArrowheads="1"/>
          </p:cNvSpPr>
          <p:nvPr/>
        </p:nvSpPr>
        <p:spPr bwMode="auto">
          <a:xfrm>
            <a:off x="1819275" y="2206625"/>
            <a:ext cx="1809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pitchFamily="34" charset="0"/>
              </a:rPr>
              <a:t>0 </a:t>
            </a:r>
            <a:endParaRPr lang="en-US" altLang="en-US"/>
          </a:p>
        </p:txBody>
      </p:sp>
      <p:sp>
        <p:nvSpPr>
          <p:cNvPr id="25613" name="Rectangle 16"/>
          <p:cNvSpPr>
            <a:spLocks noChangeArrowheads="1"/>
          </p:cNvSpPr>
          <p:nvPr/>
        </p:nvSpPr>
        <p:spPr bwMode="auto">
          <a:xfrm>
            <a:off x="1819275" y="2459038"/>
            <a:ext cx="18097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pitchFamily="34" charset="0"/>
              </a:rPr>
              <a:t>1 </a:t>
            </a:r>
            <a:endParaRPr lang="en-US" altLang="en-US"/>
          </a:p>
        </p:txBody>
      </p:sp>
      <p:sp>
        <p:nvSpPr>
          <p:cNvPr id="25614" name="Rectangle 17"/>
          <p:cNvSpPr>
            <a:spLocks noChangeArrowheads="1"/>
          </p:cNvSpPr>
          <p:nvPr/>
        </p:nvSpPr>
        <p:spPr bwMode="auto">
          <a:xfrm>
            <a:off x="1819275" y="2713038"/>
            <a:ext cx="18097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pitchFamily="34" charset="0"/>
              </a:rPr>
              <a:t>0 </a:t>
            </a:r>
            <a:endParaRPr lang="en-US" altLang="en-US"/>
          </a:p>
        </p:txBody>
      </p:sp>
      <p:sp>
        <p:nvSpPr>
          <p:cNvPr id="25615" name="Rectangle 18"/>
          <p:cNvSpPr>
            <a:spLocks noChangeArrowheads="1"/>
          </p:cNvSpPr>
          <p:nvPr/>
        </p:nvSpPr>
        <p:spPr bwMode="auto">
          <a:xfrm>
            <a:off x="1819275" y="2967038"/>
            <a:ext cx="120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pitchFamily="34" charset="0"/>
              </a:rPr>
              <a:t>1</a:t>
            </a:r>
            <a:endParaRPr lang="en-US" altLang="en-US"/>
          </a:p>
        </p:txBody>
      </p:sp>
      <p:sp>
        <p:nvSpPr>
          <p:cNvPr id="25616" name="Rectangle 19"/>
          <p:cNvSpPr>
            <a:spLocks noChangeArrowheads="1"/>
          </p:cNvSpPr>
          <p:nvPr/>
        </p:nvSpPr>
        <p:spPr bwMode="auto">
          <a:xfrm>
            <a:off x="2149475" y="1952625"/>
            <a:ext cx="528638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pitchFamily="34" charset="0"/>
              </a:rPr>
              <a:t>Sum </a:t>
            </a:r>
            <a:endParaRPr lang="en-US" altLang="en-US"/>
          </a:p>
        </p:txBody>
      </p:sp>
      <p:sp>
        <p:nvSpPr>
          <p:cNvPr id="25617" name="Rectangle 20"/>
          <p:cNvSpPr>
            <a:spLocks noChangeArrowheads="1"/>
          </p:cNvSpPr>
          <p:nvPr/>
        </p:nvSpPr>
        <p:spPr bwMode="auto">
          <a:xfrm>
            <a:off x="2333625" y="2206625"/>
            <a:ext cx="1809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pitchFamily="34" charset="0"/>
              </a:rPr>
              <a:t>0 </a:t>
            </a:r>
            <a:endParaRPr lang="en-US" altLang="en-US"/>
          </a:p>
        </p:txBody>
      </p:sp>
      <p:sp>
        <p:nvSpPr>
          <p:cNvPr id="25618" name="Rectangle 21"/>
          <p:cNvSpPr>
            <a:spLocks noChangeArrowheads="1"/>
          </p:cNvSpPr>
          <p:nvPr/>
        </p:nvSpPr>
        <p:spPr bwMode="auto">
          <a:xfrm>
            <a:off x="2333625" y="2459038"/>
            <a:ext cx="18097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pitchFamily="34" charset="0"/>
              </a:rPr>
              <a:t>1 </a:t>
            </a:r>
            <a:endParaRPr lang="en-US" altLang="en-US"/>
          </a:p>
        </p:txBody>
      </p:sp>
      <p:sp>
        <p:nvSpPr>
          <p:cNvPr id="25619" name="Rectangle 22"/>
          <p:cNvSpPr>
            <a:spLocks noChangeArrowheads="1"/>
          </p:cNvSpPr>
          <p:nvPr/>
        </p:nvSpPr>
        <p:spPr bwMode="auto">
          <a:xfrm>
            <a:off x="2333625" y="2713038"/>
            <a:ext cx="18097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pitchFamily="34" charset="0"/>
              </a:rPr>
              <a:t>1 </a:t>
            </a:r>
            <a:endParaRPr lang="en-US" altLang="en-US"/>
          </a:p>
        </p:txBody>
      </p:sp>
      <p:sp>
        <p:nvSpPr>
          <p:cNvPr id="25620" name="Rectangle 23"/>
          <p:cNvSpPr>
            <a:spLocks noChangeArrowheads="1"/>
          </p:cNvSpPr>
          <p:nvPr/>
        </p:nvSpPr>
        <p:spPr bwMode="auto">
          <a:xfrm>
            <a:off x="2333625" y="2967038"/>
            <a:ext cx="120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pitchFamily="34" charset="0"/>
              </a:rPr>
              <a:t>0</a:t>
            </a:r>
            <a:endParaRPr lang="en-US" altLang="en-US"/>
          </a:p>
        </p:txBody>
      </p:sp>
      <p:sp>
        <p:nvSpPr>
          <p:cNvPr id="25621" name="Rectangle 24"/>
          <p:cNvSpPr>
            <a:spLocks noChangeArrowheads="1"/>
          </p:cNvSpPr>
          <p:nvPr/>
        </p:nvSpPr>
        <p:spPr bwMode="auto">
          <a:xfrm>
            <a:off x="2754313" y="1952625"/>
            <a:ext cx="6254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pitchFamily="34" charset="0"/>
              </a:rPr>
              <a:t>Carry </a:t>
            </a:r>
            <a:endParaRPr lang="en-US" altLang="en-US"/>
          </a:p>
        </p:txBody>
      </p:sp>
      <p:sp>
        <p:nvSpPr>
          <p:cNvPr id="25622" name="Rectangle 25"/>
          <p:cNvSpPr>
            <a:spLocks noChangeArrowheads="1"/>
          </p:cNvSpPr>
          <p:nvPr/>
        </p:nvSpPr>
        <p:spPr bwMode="auto">
          <a:xfrm>
            <a:off x="2974975" y="2206625"/>
            <a:ext cx="1809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pitchFamily="34" charset="0"/>
              </a:rPr>
              <a:t>0 </a:t>
            </a:r>
            <a:endParaRPr lang="en-US" altLang="en-US"/>
          </a:p>
        </p:txBody>
      </p:sp>
      <p:sp>
        <p:nvSpPr>
          <p:cNvPr id="25623" name="Rectangle 26"/>
          <p:cNvSpPr>
            <a:spLocks noChangeArrowheads="1"/>
          </p:cNvSpPr>
          <p:nvPr/>
        </p:nvSpPr>
        <p:spPr bwMode="auto">
          <a:xfrm>
            <a:off x="2974975" y="2459038"/>
            <a:ext cx="18097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pitchFamily="34" charset="0"/>
              </a:rPr>
              <a:t>0 </a:t>
            </a:r>
            <a:endParaRPr lang="en-US" altLang="en-US"/>
          </a:p>
        </p:txBody>
      </p:sp>
      <p:sp>
        <p:nvSpPr>
          <p:cNvPr id="25624" name="Rectangle 27"/>
          <p:cNvSpPr>
            <a:spLocks noChangeArrowheads="1"/>
          </p:cNvSpPr>
          <p:nvPr/>
        </p:nvSpPr>
        <p:spPr bwMode="auto">
          <a:xfrm>
            <a:off x="2974975" y="2713038"/>
            <a:ext cx="18097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pitchFamily="34" charset="0"/>
              </a:rPr>
              <a:t>0 </a:t>
            </a:r>
            <a:endParaRPr lang="en-US" altLang="en-US"/>
          </a:p>
        </p:txBody>
      </p:sp>
      <p:sp>
        <p:nvSpPr>
          <p:cNvPr id="25625" name="Rectangle 28"/>
          <p:cNvSpPr>
            <a:spLocks noChangeArrowheads="1"/>
          </p:cNvSpPr>
          <p:nvPr/>
        </p:nvSpPr>
        <p:spPr bwMode="auto">
          <a:xfrm>
            <a:off x="2974975" y="2967038"/>
            <a:ext cx="120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pitchFamily="34" charset="0"/>
              </a:rPr>
              <a:t>1</a:t>
            </a:r>
            <a:endParaRPr lang="en-US" altLang="en-US"/>
          </a:p>
        </p:txBody>
      </p:sp>
      <p:sp>
        <p:nvSpPr>
          <p:cNvPr id="25626" name="Line 29"/>
          <p:cNvSpPr>
            <a:spLocks noChangeShapeType="1"/>
          </p:cNvSpPr>
          <p:nvPr/>
        </p:nvSpPr>
        <p:spPr bwMode="auto">
          <a:xfrm>
            <a:off x="1306513" y="2205038"/>
            <a:ext cx="2108200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7" name="Line 30"/>
          <p:cNvSpPr>
            <a:spLocks noChangeShapeType="1"/>
          </p:cNvSpPr>
          <p:nvPr/>
        </p:nvSpPr>
        <p:spPr bwMode="auto">
          <a:xfrm>
            <a:off x="2076450" y="1970088"/>
            <a:ext cx="1588" cy="12509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3781425" y="1735138"/>
            <a:ext cx="1547813" cy="1512887"/>
            <a:chOff x="2382" y="1093"/>
            <a:chExt cx="975" cy="953"/>
          </a:xfrm>
        </p:grpSpPr>
        <p:sp>
          <p:nvSpPr>
            <p:cNvPr id="25650" name="Rectangle 31"/>
            <p:cNvSpPr>
              <a:spLocks noChangeArrowheads="1"/>
            </p:cNvSpPr>
            <p:nvPr/>
          </p:nvSpPr>
          <p:spPr bwMode="auto">
            <a:xfrm>
              <a:off x="2630" y="1350"/>
              <a:ext cx="727" cy="696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51" name="Line 32"/>
            <p:cNvSpPr>
              <a:spLocks noChangeShapeType="1"/>
            </p:cNvSpPr>
            <p:nvPr/>
          </p:nvSpPr>
          <p:spPr bwMode="auto">
            <a:xfrm>
              <a:off x="2982" y="1344"/>
              <a:ext cx="1" cy="69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52" name="Line 33"/>
            <p:cNvSpPr>
              <a:spLocks noChangeShapeType="1"/>
            </p:cNvSpPr>
            <p:nvPr/>
          </p:nvSpPr>
          <p:spPr bwMode="auto">
            <a:xfrm>
              <a:off x="2624" y="1675"/>
              <a:ext cx="72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53" name="Line 34"/>
            <p:cNvSpPr>
              <a:spLocks noChangeShapeType="1"/>
            </p:cNvSpPr>
            <p:nvPr/>
          </p:nvSpPr>
          <p:spPr bwMode="auto">
            <a:xfrm flipH="1" flipV="1">
              <a:off x="2463" y="1185"/>
              <a:ext cx="161" cy="15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54" name="Rectangle 35"/>
            <p:cNvSpPr>
              <a:spLocks noChangeArrowheads="1"/>
            </p:cNvSpPr>
            <p:nvPr/>
          </p:nvSpPr>
          <p:spPr bwMode="auto">
            <a:xfrm>
              <a:off x="2509" y="1093"/>
              <a:ext cx="13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Ai</a:t>
              </a:r>
              <a:endParaRPr lang="en-US" altLang="en-US"/>
            </a:p>
          </p:txBody>
        </p:sp>
        <p:sp>
          <p:nvSpPr>
            <p:cNvPr id="25655" name="Rectangle 36"/>
            <p:cNvSpPr>
              <a:spLocks noChangeArrowheads="1"/>
            </p:cNvSpPr>
            <p:nvPr/>
          </p:nvSpPr>
          <p:spPr bwMode="auto">
            <a:xfrm>
              <a:off x="2382" y="1252"/>
              <a:ext cx="13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Bi</a:t>
              </a:r>
              <a:endParaRPr lang="en-US" altLang="en-US"/>
            </a:p>
          </p:txBody>
        </p:sp>
        <p:sp>
          <p:nvSpPr>
            <p:cNvPr id="25656" name="Rectangle 37"/>
            <p:cNvSpPr>
              <a:spLocks noChangeArrowheads="1"/>
            </p:cNvSpPr>
            <p:nvPr/>
          </p:nvSpPr>
          <p:spPr bwMode="auto">
            <a:xfrm>
              <a:off x="2728" y="1161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 altLang="en-US"/>
            </a:p>
          </p:txBody>
        </p:sp>
        <p:sp>
          <p:nvSpPr>
            <p:cNvPr id="25657" name="Rectangle 38"/>
            <p:cNvSpPr>
              <a:spLocks noChangeArrowheads="1"/>
            </p:cNvSpPr>
            <p:nvPr/>
          </p:nvSpPr>
          <p:spPr bwMode="auto">
            <a:xfrm>
              <a:off x="3098" y="1161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 altLang="en-US"/>
            </a:p>
          </p:txBody>
        </p:sp>
        <p:sp>
          <p:nvSpPr>
            <p:cNvPr id="25658" name="Rectangle 39"/>
            <p:cNvSpPr>
              <a:spLocks noChangeArrowheads="1"/>
            </p:cNvSpPr>
            <p:nvPr/>
          </p:nvSpPr>
          <p:spPr bwMode="auto">
            <a:xfrm>
              <a:off x="2463" y="1424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 altLang="en-US"/>
            </a:p>
          </p:txBody>
        </p:sp>
        <p:sp>
          <p:nvSpPr>
            <p:cNvPr id="25659" name="Rectangle 40"/>
            <p:cNvSpPr>
              <a:spLocks noChangeArrowheads="1"/>
            </p:cNvSpPr>
            <p:nvPr/>
          </p:nvSpPr>
          <p:spPr bwMode="auto">
            <a:xfrm>
              <a:off x="2463" y="1778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 altLang="en-US"/>
            </a:p>
          </p:txBody>
        </p:sp>
        <p:sp>
          <p:nvSpPr>
            <p:cNvPr id="25660" name="Rectangle 41"/>
            <p:cNvSpPr>
              <a:spLocks noChangeArrowheads="1"/>
            </p:cNvSpPr>
            <p:nvPr/>
          </p:nvSpPr>
          <p:spPr bwMode="auto">
            <a:xfrm>
              <a:off x="2740" y="1412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 altLang="en-US"/>
            </a:p>
          </p:txBody>
        </p:sp>
        <p:sp>
          <p:nvSpPr>
            <p:cNvPr id="25661" name="Rectangle 42"/>
            <p:cNvSpPr>
              <a:spLocks noChangeArrowheads="1"/>
            </p:cNvSpPr>
            <p:nvPr/>
          </p:nvSpPr>
          <p:spPr bwMode="auto">
            <a:xfrm>
              <a:off x="3109" y="1412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 altLang="en-US"/>
            </a:p>
          </p:txBody>
        </p:sp>
        <p:sp>
          <p:nvSpPr>
            <p:cNvPr id="25662" name="Rectangle 43"/>
            <p:cNvSpPr>
              <a:spLocks noChangeArrowheads="1"/>
            </p:cNvSpPr>
            <p:nvPr/>
          </p:nvSpPr>
          <p:spPr bwMode="auto">
            <a:xfrm>
              <a:off x="2751" y="1766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 altLang="en-US"/>
            </a:p>
          </p:txBody>
        </p:sp>
        <p:sp>
          <p:nvSpPr>
            <p:cNvPr id="25663" name="Rectangle 44"/>
            <p:cNvSpPr>
              <a:spLocks noChangeArrowheads="1"/>
            </p:cNvSpPr>
            <p:nvPr/>
          </p:nvSpPr>
          <p:spPr bwMode="auto">
            <a:xfrm>
              <a:off x="3121" y="1766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 altLang="en-US"/>
            </a:p>
          </p:txBody>
        </p:sp>
      </p:grpSp>
      <p:grpSp>
        <p:nvGrpSpPr>
          <p:cNvPr id="3" name="Group 67"/>
          <p:cNvGrpSpPr>
            <a:grpSpLocks/>
          </p:cNvGrpSpPr>
          <p:nvPr/>
        </p:nvGrpSpPr>
        <p:grpSpPr bwMode="auto">
          <a:xfrm>
            <a:off x="3652838" y="3455988"/>
            <a:ext cx="2016125" cy="774700"/>
            <a:chOff x="2301" y="2177"/>
            <a:chExt cx="1270" cy="488"/>
          </a:xfrm>
        </p:grpSpPr>
        <p:sp>
          <p:nvSpPr>
            <p:cNvPr id="25646" name="Rectangle 45"/>
            <p:cNvSpPr>
              <a:spLocks noChangeArrowheads="1"/>
            </p:cNvSpPr>
            <p:nvPr/>
          </p:nvSpPr>
          <p:spPr bwMode="auto">
            <a:xfrm>
              <a:off x="2301" y="2178"/>
              <a:ext cx="1225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Sum = Ai Bi + Ai Bi</a:t>
              </a:r>
              <a:endParaRPr lang="en-US" altLang="en-US"/>
            </a:p>
          </p:txBody>
        </p:sp>
        <p:sp>
          <p:nvSpPr>
            <p:cNvPr id="25647" name="Line 46"/>
            <p:cNvSpPr>
              <a:spLocks noChangeShapeType="1"/>
            </p:cNvSpPr>
            <p:nvPr/>
          </p:nvSpPr>
          <p:spPr bwMode="auto">
            <a:xfrm>
              <a:off x="2763" y="2177"/>
              <a:ext cx="13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8" name="Line 47"/>
            <p:cNvSpPr>
              <a:spLocks noChangeShapeType="1"/>
            </p:cNvSpPr>
            <p:nvPr/>
          </p:nvSpPr>
          <p:spPr bwMode="auto">
            <a:xfrm>
              <a:off x="3398" y="2177"/>
              <a:ext cx="17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13872" name="Rectangle 48"/>
            <p:cNvSpPr>
              <a:spLocks noChangeArrowheads="1"/>
            </p:cNvSpPr>
            <p:nvPr/>
          </p:nvSpPr>
          <p:spPr bwMode="auto">
            <a:xfrm>
              <a:off x="2636" y="2406"/>
              <a:ext cx="703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1019175">
                <a:defRPr/>
              </a:pPr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= </a:t>
              </a:r>
              <a:r>
                <a:rPr lang="en-US" b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Ai</a:t>
              </a:r>
              <a:r>
                <a:rPr lang="en-US" b="0"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</a:t>
              </a:r>
              <a:r>
                <a:rPr lang="en-US" b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Bi</a:t>
              </a:r>
            </a:p>
          </p:txBody>
        </p:sp>
      </p:grpSp>
      <p:grpSp>
        <p:nvGrpSpPr>
          <p:cNvPr id="4" name="Group 68"/>
          <p:cNvGrpSpPr>
            <a:grpSpLocks/>
          </p:cNvGrpSpPr>
          <p:nvPr/>
        </p:nvGrpSpPr>
        <p:grpSpPr bwMode="auto">
          <a:xfrm>
            <a:off x="6108700" y="1752600"/>
            <a:ext cx="1547813" cy="1512888"/>
            <a:chOff x="3848" y="1104"/>
            <a:chExt cx="975" cy="953"/>
          </a:xfrm>
        </p:grpSpPr>
        <p:sp>
          <p:nvSpPr>
            <p:cNvPr id="25632" name="Rectangle 50"/>
            <p:cNvSpPr>
              <a:spLocks noChangeArrowheads="1"/>
            </p:cNvSpPr>
            <p:nvPr/>
          </p:nvSpPr>
          <p:spPr bwMode="auto">
            <a:xfrm>
              <a:off x="4096" y="1361"/>
              <a:ext cx="727" cy="696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33" name="Line 51"/>
            <p:cNvSpPr>
              <a:spLocks noChangeShapeType="1"/>
            </p:cNvSpPr>
            <p:nvPr/>
          </p:nvSpPr>
          <p:spPr bwMode="auto">
            <a:xfrm>
              <a:off x="4448" y="1355"/>
              <a:ext cx="1" cy="69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4" name="Line 52"/>
            <p:cNvSpPr>
              <a:spLocks noChangeShapeType="1"/>
            </p:cNvSpPr>
            <p:nvPr/>
          </p:nvSpPr>
          <p:spPr bwMode="auto">
            <a:xfrm>
              <a:off x="4090" y="1686"/>
              <a:ext cx="72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5" name="Line 53"/>
            <p:cNvSpPr>
              <a:spLocks noChangeShapeType="1"/>
            </p:cNvSpPr>
            <p:nvPr/>
          </p:nvSpPr>
          <p:spPr bwMode="auto">
            <a:xfrm flipH="1" flipV="1">
              <a:off x="3929" y="1196"/>
              <a:ext cx="161" cy="15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6" name="Rectangle 54"/>
            <p:cNvSpPr>
              <a:spLocks noChangeArrowheads="1"/>
            </p:cNvSpPr>
            <p:nvPr/>
          </p:nvSpPr>
          <p:spPr bwMode="auto">
            <a:xfrm>
              <a:off x="3975" y="1104"/>
              <a:ext cx="13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Ai</a:t>
              </a:r>
              <a:endParaRPr lang="en-US" altLang="en-US"/>
            </a:p>
          </p:txBody>
        </p:sp>
        <p:sp>
          <p:nvSpPr>
            <p:cNvPr id="25637" name="Rectangle 55"/>
            <p:cNvSpPr>
              <a:spLocks noChangeArrowheads="1"/>
            </p:cNvSpPr>
            <p:nvPr/>
          </p:nvSpPr>
          <p:spPr bwMode="auto">
            <a:xfrm>
              <a:off x="3848" y="1264"/>
              <a:ext cx="13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Bi</a:t>
              </a:r>
              <a:endParaRPr lang="en-US" altLang="en-US"/>
            </a:p>
          </p:txBody>
        </p:sp>
        <p:sp>
          <p:nvSpPr>
            <p:cNvPr id="25638" name="Rectangle 56"/>
            <p:cNvSpPr>
              <a:spLocks noChangeArrowheads="1"/>
            </p:cNvSpPr>
            <p:nvPr/>
          </p:nvSpPr>
          <p:spPr bwMode="auto">
            <a:xfrm>
              <a:off x="4194" y="1173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 altLang="en-US"/>
            </a:p>
          </p:txBody>
        </p:sp>
        <p:sp>
          <p:nvSpPr>
            <p:cNvPr id="25639" name="Rectangle 57"/>
            <p:cNvSpPr>
              <a:spLocks noChangeArrowheads="1"/>
            </p:cNvSpPr>
            <p:nvPr/>
          </p:nvSpPr>
          <p:spPr bwMode="auto">
            <a:xfrm>
              <a:off x="4564" y="1173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 altLang="en-US"/>
            </a:p>
          </p:txBody>
        </p:sp>
        <p:sp>
          <p:nvSpPr>
            <p:cNvPr id="25640" name="Rectangle 58"/>
            <p:cNvSpPr>
              <a:spLocks noChangeArrowheads="1"/>
            </p:cNvSpPr>
            <p:nvPr/>
          </p:nvSpPr>
          <p:spPr bwMode="auto">
            <a:xfrm>
              <a:off x="3929" y="1435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 altLang="en-US"/>
            </a:p>
          </p:txBody>
        </p:sp>
        <p:sp>
          <p:nvSpPr>
            <p:cNvPr id="25641" name="Rectangle 59"/>
            <p:cNvSpPr>
              <a:spLocks noChangeArrowheads="1"/>
            </p:cNvSpPr>
            <p:nvPr/>
          </p:nvSpPr>
          <p:spPr bwMode="auto">
            <a:xfrm>
              <a:off x="3929" y="1789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 altLang="en-US"/>
            </a:p>
          </p:txBody>
        </p:sp>
        <p:sp>
          <p:nvSpPr>
            <p:cNvPr id="25642" name="Rectangle 60"/>
            <p:cNvSpPr>
              <a:spLocks noChangeArrowheads="1"/>
            </p:cNvSpPr>
            <p:nvPr/>
          </p:nvSpPr>
          <p:spPr bwMode="auto">
            <a:xfrm>
              <a:off x="4217" y="1424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 altLang="en-US"/>
            </a:p>
          </p:txBody>
        </p:sp>
        <p:sp>
          <p:nvSpPr>
            <p:cNvPr id="25643" name="Rectangle 61"/>
            <p:cNvSpPr>
              <a:spLocks noChangeArrowheads="1"/>
            </p:cNvSpPr>
            <p:nvPr/>
          </p:nvSpPr>
          <p:spPr bwMode="auto">
            <a:xfrm>
              <a:off x="4575" y="1424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 altLang="en-US"/>
            </a:p>
          </p:txBody>
        </p:sp>
        <p:sp>
          <p:nvSpPr>
            <p:cNvPr id="25644" name="Rectangle 62"/>
            <p:cNvSpPr>
              <a:spLocks noChangeArrowheads="1"/>
            </p:cNvSpPr>
            <p:nvPr/>
          </p:nvSpPr>
          <p:spPr bwMode="auto">
            <a:xfrm>
              <a:off x="4587" y="1778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 altLang="en-US"/>
            </a:p>
          </p:txBody>
        </p:sp>
        <p:sp>
          <p:nvSpPr>
            <p:cNvPr id="25645" name="Rectangle 63"/>
            <p:cNvSpPr>
              <a:spLocks noChangeArrowheads="1"/>
            </p:cNvSpPr>
            <p:nvPr/>
          </p:nvSpPr>
          <p:spPr bwMode="auto">
            <a:xfrm>
              <a:off x="4229" y="1778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 altLang="en-US"/>
            </a:p>
          </p:txBody>
        </p:sp>
      </p:grpSp>
      <p:sp>
        <p:nvSpPr>
          <p:cNvPr id="1613888" name="Rectangle 64"/>
          <p:cNvSpPr>
            <a:spLocks noChangeArrowheads="1"/>
          </p:cNvSpPr>
          <p:nvPr/>
        </p:nvSpPr>
        <p:spPr bwMode="auto">
          <a:xfrm>
            <a:off x="6365875" y="3438525"/>
            <a:ext cx="1423988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pitchFamily="34" charset="0"/>
              </a:rPr>
              <a:t>Carry = Ai . Bi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13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613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388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4D6BB33E-9C6C-4DAE-8494-DC72BAF7DAAD}" type="slidenum">
              <a:rPr lang="en-US">
                <a:latin typeface="+mn-lt"/>
              </a:rPr>
              <a:pPr defTabSz="820738">
                <a:defRPr/>
              </a:pPr>
              <a:t>24</a:t>
            </a:fld>
            <a:endParaRPr lang="en-US">
              <a:latin typeface="+mn-lt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Full Adder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4606925" cy="1057275"/>
          </a:xfrm>
        </p:spPr>
        <p:txBody>
          <a:bodyPr/>
          <a:lstStyle/>
          <a:p>
            <a:pPr lvl="1" eaLnBrk="1" hangingPunct="1"/>
            <a:r>
              <a:rPr lang="en-US" altLang="en-US" smtClean="0"/>
              <a:t>Adds three bits</a:t>
            </a:r>
          </a:p>
        </p:txBody>
      </p:sp>
      <p:pic>
        <p:nvPicPr>
          <p:cNvPr id="26629" name="Picture 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0" y="2060575"/>
            <a:ext cx="5562600" cy="257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781671E2-7036-4EF3-B4A7-84197E12C883}" type="slidenum">
              <a:rPr lang="en-US">
                <a:latin typeface="+mn-lt"/>
              </a:rPr>
              <a:pPr defTabSz="820738">
                <a:defRPr/>
              </a:pPr>
              <a:t>25</a:t>
            </a:fld>
            <a:endParaRPr lang="en-US">
              <a:latin typeface="+mn-lt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Full Adder (FA)</a:t>
            </a:r>
          </a:p>
        </p:txBody>
      </p:sp>
      <p:sp>
        <p:nvSpPr>
          <p:cNvPr id="1635333" name="Rectangle 5"/>
          <p:cNvSpPr>
            <a:spLocks noChangeArrowheads="1"/>
          </p:cNvSpPr>
          <p:nvPr/>
        </p:nvSpPr>
        <p:spPr bwMode="auto">
          <a:xfrm>
            <a:off x="900113" y="3798888"/>
            <a:ext cx="4762500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kumimoji="1" lang="en-US" altLang="ko-KR" sz="1800">
                <a:solidFill>
                  <a:schemeClr val="accent2"/>
                </a:solidFill>
                <a:latin typeface="Arial" pitchFamily="34" charset="0"/>
                <a:ea typeface="Gulim" pitchFamily="34" charset="-127"/>
              </a:rPr>
              <a:t>S = CI xor A xor B</a:t>
            </a:r>
          </a:p>
          <a:p>
            <a:pPr>
              <a:lnSpc>
                <a:spcPct val="85000"/>
              </a:lnSpc>
            </a:pPr>
            <a:endParaRPr kumimoji="1" lang="en-US" altLang="ko-KR" sz="1800">
              <a:solidFill>
                <a:schemeClr val="accent2"/>
              </a:solidFill>
              <a:latin typeface="Arial" pitchFamily="34" charset="0"/>
              <a:ea typeface="Gulim" pitchFamily="34" charset="-127"/>
            </a:endParaRPr>
          </a:p>
          <a:p>
            <a:pPr>
              <a:lnSpc>
                <a:spcPct val="85000"/>
              </a:lnSpc>
            </a:pPr>
            <a:r>
              <a:rPr kumimoji="1" lang="en-US" altLang="ko-KR" sz="1800">
                <a:solidFill>
                  <a:schemeClr val="accent2"/>
                </a:solidFill>
                <a:latin typeface="Arial" pitchFamily="34" charset="0"/>
                <a:ea typeface="Gulim" pitchFamily="34" charset="-127"/>
              </a:rPr>
              <a:t>CO = B CI  +  A CI  +  A B = CI (A + B) + A B</a:t>
            </a:r>
          </a:p>
        </p:txBody>
      </p:sp>
      <p:grpSp>
        <p:nvGrpSpPr>
          <p:cNvPr id="27653" name="Group 109"/>
          <p:cNvGrpSpPr>
            <a:grpSpLocks/>
          </p:cNvGrpSpPr>
          <p:nvPr/>
        </p:nvGrpSpPr>
        <p:grpSpPr bwMode="auto">
          <a:xfrm>
            <a:off x="1403350" y="1206500"/>
            <a:ext cx="2320925" cy="2362200"/>
            <a:chOff x="1295" y="735"/>
            <a:chExt cx="1462" cy="1488"/>
          </a:xfrm>
        </p:grpSpPr>
        <p:sp>
          <p:nvSpPr>
            <p:cNvPr id="27710" name="Rectangle 8"/>
            <p:cNvSpPr>
              <a:spLocks noChangeArrowheads="1"/>
            </p:cNvSpPr>
            <p:nvPr/>
          </p:nvSpPr>
          <p:spPr bwMode="auto">
            <a:xfrm>
              <a:off x="1387" y="747"/>
              <a:ext cx="13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A </a:t>
              </a:r>
              <a:endParaRPr lang="en-US" altLang="en-US"/>
            </a:p>
          </p:txBody>
        </p:sp>
        <p:sp>
          <p:nvSpPr>
            <p:cNvPr id="27711" name="Rectangle 9"/>
            <p:cNvSpPr>
              <a:spLocks noChangeArrowheads="1"/>
            </p:cNvSpPr>
            <p:nvPr/>
          </p:nvSpPr>
          <p:spPr bwMode="auto">
            <a:xfrm>
              <a:off x="1399" y="910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 </a:t>
              </a:r>
              <a:endParaRPr lang="en-US" altLang="en-US"/>
            </a:p>
          </p:txBody>
        </p:sp>
        <p:sp>
          <p:nvSpPr>
            <p:cNvPr id="27712" name="Rectangle 10"/>
            <p:cNvSpPr>
              <a:spLocks noChangeArrowheads="1"/>
            </p:cNvSpPr>
            <p:nvPr/>
          </p:nvSpPr>
          <p:spPr bwMode="auto">
            <a:xfrm>
              <a:off x="1399" y="1073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 </a:t>
              </a:r>
              <a:endParaRPr lang="en-US" altLang="en-US"/>
            </a:p>
          </p:txBody>
        </p:sp>
        <p:sp>
          <p:nvSpPr>
            <p:cNvPr id="27713" name="Rectangle 11"/>
            <p:cNvSpPr>
              <a:spLocks noChangeArrowheads="1"/>
            </p:cNvSpPr>
            <p:nvPr/>
          </p:nvSpPr>
          <p:spPr bwMode="auto">
            <a:xfrm>
              <a:off x="1399" y="1236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 </a:t>
              </a:r>
              <a:endParaRPr lang="en-US" altLang="en-US"/>
            </a:p>
          </p:txBody>
        </p:sp>
        <p:sp>
          <p:nvSpPr>
            <p:cNvPr id="27714" name="Rectangle 12"/>
            <p:cNvSpPr>
              <a:spLocks noChangeArrowheads="1"/>
            </p:cNvSpPr>
            <p:nvPr/>
          </p:nvSpPr>
          <p:spPr bwMode="auto">
            <a:xfrm>
              <a:off x="1399" y="1398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 </a:t>
              </a:r>
              <a:endParaRPr lang="en-US" altLang="en-US"/>
            </a:p>
          </p:txBody>
        </p:sp>
        <p:sp>
          <p:nvSpPr>
            <p:cNvPr id="27715" name="Rectangle 13"/>
            <p:cNvSpPr>
              <a:spLocks noChangeArrowheads="1"/>
            </p:cNvSpPr>
            <p:nvPr/>
          </p:nvSpPr>
          <p:spPr bwMode="auto">
            <a:xfrm>
              <a:off x="1399" y="1561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1 </a:t>
              </a:r>
              <a:endParaRPr lang="en-US" altLang="en-US"/>
            </a:p>
          </p:txBody>
        </p:sp>
        <p:sp>
          <p:nvSpPr>
            <p:cNvPr id="27716" name="Rectangle 14"/>
            <p:cNvSpPr>
              <a:spLocks noChangeArrowheads="1"/>
            </p:cNvSpPr>
            <p:nvPr/>
          </p:nvSpPr>
          <p:spPr bwMode="auto">
            <a:xfrm>
              <a:off x="1399" y="1724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1 </a:t>
              </a:r>
              <a:endParaRPr lang="en-US" altLang="en-US"/>
            </a:p>
          </p:txBody>
        </p:sp>
        <p:sp>
          <p:nvSpPr>
            <p:cNvPr id="27717" name="Rectangle 15"/>
            <p:cNvSpPr>
              <a:spLocks noChangeArrowheads="1"/>
            </p:cNvSpPr>
            <p:nvPr/>
          </p:nvSpPr>
          <p:spPr bwMode="auto">
            <a:xfrm>
              <a:off x="1399" y="1887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1 </a:t>
              </a:r>
              <a:endParaRPr lang="en-US" altLang="en-US"/>
            </a:p>
          </p:txBody>
        </p:sp>
        <p:sp>
          <p:nvSpPr>
            <p:cNvPr id="27718" name="Rectangle 16"/>
            <p:cNvSpPr>
              <a:spLocks noChangeArrowheads="1"/>
            </p:cNvSpPr>
            <p:nvPr/>
          </p:nvSpPr>
          <p:spPr bwMode="auto">
            <a:xfrm>
              <a:off x="1399" y="2049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 altLang="en-US"/>
            </a:p>
          </p:txBody>
        </p:sp>
        <p:sp>
          <p:nvSpPr>
            <p:cNvPr id="27719" name="Rectangle 17"/>
            <p:cNvSpPr>
              <a:spLocks noChangeArrowheads="1"/>
            </p:cNvSpPr>
            <p:nvPr/>
          </p:nvSpPr>
          <p:spPr bwMode="auto">
            <a:xfrm>
              <a:off x="1640" y="747"/>
              <a:ext cx="13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B </a:t>
              </a:r>
              <a:endParaRPr lang="en-US" altLang="en-US"/>
            </a:p>
          </p:txBody>
        </p:sp>
        <p:sp>
          <p:nvSpPr>
            <p:cNvPr id="27720" name="Rectangle 18"/>
            <p:cNvSpPr>
              <a:spLocks noChangeArrowheads="1"/>
            </p:cNvSpPr>
            <p:nvPr/>
          </p:nvSpPr>
          <p:spPr bwMode="auto">
            <a:xfrm>
              <a:off x="1652" y="910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 </a:t>
              </a:r>
              <a:endParaRPr lang="en-US" altLang="en-US"/>
            </a:p>
          </p:txBody>
        </p:sp>
        <p:sp>
          <p:nvSpPr>
            <p:cNvPr id="27721" name="Rectangle 19"/>
            <p:cNvSpPr>
              <a:spLocks noChangeArrowheads="1"/>
            </p:cNvSpPr>
            <p:nvPr/>
          </p:nvSpPr>
          <p:spPr bwMode="auto">
            <a:xfrm>
              <a:off x="1652" y="1073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 </a:t>
              </a:r>
              <a:endParaRPr lang="en-US" altLang="en-US"/>
            </a:p>
          </p:txBody>
        </p:sp>
        <p:sp>
          <p:nvSpPr>
            <p:cNvPr id="27722" name="Rectangle 20"/>
            <p:cNvSpPr>
              <a:spLocks noChangeArrowheads="1"/>
            </p:cNvSpPr>
            <p:nvPr/>
          </p:nvSpPr>
          <p:spPr bwMode="auto">
            <a:xfrm>
              <a:off x="1652" y="1236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1 </a:t>
              </a:r>
              <a:endParaRPr lang="en-US" altLang="en-US"/>
            </a:p>
          </p:txBody>
        </p:sp>
        <p:sp>
          <p:nvSpPr>
            <p:cNvPr id="27723" name="Rectangle 21"/>
            <p:cNvSpPr>
              <a:spLocks noChangeArrowheads="1"/>
            </p:cNvSpPr>
            <p:nvPr/>
          </p:nvSpPr>
          <p:spPr bwMode="auto">
            <a:xfrm>
              <a:off x="1652" y="1398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1 </a:t>
              </a:r>
              <a:endParaRPr lang="en-US" altLang="en-US"/>
            </a:p>
          </p:txBody>
        </p:sp>
        <p:sp>
          <p:nvSpPr>
            <p:cNvPr id="27724" name="Rectangle 22"/>
            <p:cNvSpPr>
              <a:spLocks noChangeArrowheads="1"/>
            </p:cNvSpPr>
            <p:nvPr/>
          </p:nvSpPr>
          <p:spPr bwMode="auto">
            <a:xfrm>
              <a:off x="1652" y="1561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 </a:t>
              </a:r>
              <a:endParaRPr lang="en-US" altLang="en-US"/>
            </a:p>
          </p:txBody>
        </p:sp>
        <p:sp>
          <p:nvSpPr>
            <p:cNvPr id="27725" name="Rectangle 23"/>
            <p:cNvSpPr>
              <a:spLocks noChangeArrowheads="1"/>
            </p:cNvSpPr>
            <p:nvPr/>
          </p:nvSpPr>
          <p:spPr bwMode="auto">
            <a:xfrm>
              <a:off x="1652" y="1724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 </a:t>
              </a:r>
              <a:endParaRPr lang="en-US" altLang="en-US"/>
            </a:p>
          </p:txBody>
        </p:sp>
        <p:sp>
          <p:nvSpPr>
            <p:cNvPr id="27726" name="Rectangle 24"/>
            <p:cNvSpPr>
              <a:spLocks noChangeArrowheads="1"/>
            </p:cNvSpPr>
            <p:nvPr/>
          </p:nvSpPr>
          <p:spPr bwMode="auto">
            <a:xfrm>
              <a:off x="1652" y="1887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1 </a:t>
              </a:r>
              <a:endParaRPr lang="en-US" altLang="en-US"/>
            </a:p>
          </p:txBody>
        </p:sp>
        <p:sp>
          <p:nvSpPr>
            <p:cNvPr id="27727" name="Rectangle 25"/>
            <p:cNvSpPr>
              <a:spLocks noChangeArrowheads="1"/>
            </p:cNvSpPr>
            <p:nvPr/>
          </p:nvSpPr>
          <p:spPr bwMode="auto">
            <a:xfrm>
              <a:off x="1652" y="2049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 altLang="en-US"/>
            </a:p>
          </p:txBody>
        </p:sp>
        <p:sp>
          <p:nvSpPr>
            <p:cNvPr id="27728" name="Rectangle 26"/>
            <p:cNvSpPr>
              <a:spLocks noChangeArrowheads="1"/>
            </p:cNvSpPr>
            <p:nvPr/>
          </p:nvSpPr>
          <p:spPr bwMode="auto">
            <a:xfrm>
              <a:off x="1882" y="747"/>
              <a:ext cx="17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CI </a:t>
              </a:r>
              <a:endParaRPr lang="en-US" altLang="en-US"/>
            </a:p>
          </p:txBody>
        </p:sp>
        <p:sp>
          <p:nvSpPr>
            <p:cNvPr id="27729" name="Rectangle 27"/>
            <p:cNvSpPr>
              <a:spLocks noChangeArrowheads="1"/>
            </p:cNvSpPr>
            <p:nvPr/>
          </p:nvSpPr>
          <p:spPr bwMode="auto">
            <a:xfrm>
              <a:off x="1905" y="910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 </a:t>
              </a:r>
              <a:endParaRPr lang="en-US" altLang="en-US"/>
            </a:p>
          </p:txBody>
        </p:sp>
        <p:sp>
          <p:nvSpPr>
            <p:cNvPr id="27730" name="Rectangle 28"/>
            <p:cNvSpPr>
              <a:spLocks noChangeArrowheads="1"/>
            </p:cNvSpPr>
            <p:nvPr/>
          </p:nvSpPr>
          <p:spPr bwMode="auto">
            <a:xfrm>
              <a:off x="1905" y="1073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1 </a:t>
              </a:r>
              <a:endParaRPr lang="en-US" altLang="en-US"/>
            </a:p>
          </p:txBody>
        </p:sp>
        <p:sp>
          <p:nvSpPr>
            <p:cNvPr id="27731" name="Rectangle 29"/>
            <p:cNvSpPr>
              <a:spLocks noChangeArrowheads="1"/>
            </p:cNvSpPr>
            <p:nvPr/>
          </p:nvSpPr>
          <p:spPr bwMode="auto">
            <a:xfrm>
              <a:off x="1905" y="1236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 </a:t>
              </a:r>
              <a:endParaRPr lang="en-US" altLang="en-US"/>
            </a:p>
          </p:txBody>
        </p:sp>
        <p:sp>
          <p:nvSpPr>
            <p:cNvPr id="27732" name="Rectangle 30"/>
            <p:cNvSpPr>
              <a:spLocks noChangeArrowheads="1"/>
            </p:cNvSpPr>
            <p:nvPr/>
          </p:nvSpPr>
          <p:spPr bwMode="auto">
            <a:xfrm>
              <a:off x="1905" y="1398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1 </a:t>
              </a:r>
              <a:endParaRPr lang="en-US" altLang="en-US"/>
            </a:p>
          </p:txBody>
        </p:sp>
        <p:sp>
          <p:nvSpPr>
            <p:cNvPr id="27733" name="Rectangle 31"/>
            <p:cNvSpPr>
              <a:spLocks noChangeArrowheads="1"/>
            </p:cNvSpPr>
            <p:nvPr/>
          </p:nvSpPr>
          <p:spPr bwMode="auto">
            <a:xfrm>
              <a:off x="1905" y="1561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 </a:t>
              </a:r>
              <a:endParaRPr lang="en-US" altLang="en-US"/>
            </a:p>
          </p:txBody>
        </p:sp>
        <p:sp>
          <p:nvSpPr>
            <p:cNvPr id="27734" name="Rectangle 32"/>
            <p:cNvSpPr>
              <a:spLocks noChangeArrowheads="1"/>
            </p:cNvSpPr>
            <p:nvPr/>
          </p:nvSpPr>
          <p:spPr bwMode="auto">
            <a:xfrm>
              <a:off x="1905" y="1724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1 </a:t>
              </a:r>
              <a:endParaRPr lang="en-US" altLang="en-US"/>
            </a:p>
          </p:txBody>
        </p:sp>
        <p:sp>
          <p:nvSpPr>
            <p:cNvPr id="27735" name="Rectangle 33"/>
            <p:cNvSpPr>
              <a:spLocks noChangeArrowheads="1"/>
            </p:cNvSpPr>
            <p:nvPr/>
          </p:nvSpPr>
          <p:spPr bwMode="auto">
            <a:xfrm>
              <a:off x="1905" y="1887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 </a:t>
              </a:r>
              <a:endParaRPr lang="en-US" altLang="en-US"/>
            </a:p>
          </p:txBody>
        </p:sp>
        <p:sp>
          <p:nvSpPr>
            <p:cNvPr id="27736" name="Rectangle 34"/>
            <p:cNvSpPr>
              <a:spLocks noChangeArrowheads="1"/>
            </p:cNvSpPr>
            <p:nvPr/>
          </p:nvSpPr>
          <p:spPr bwMode="auto">
            <a:xfrm>
              <a:off x="1905" y="2049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 altLang="en-US"/>
            </a:p>
          </p:txBody>
        </p:sp>
        <p:sp>
          <p:nvSpPr>
            <p:cNvPr id="27737" name="Rectangle 35"/>
            <p:cNvSpPr>
              <a:spLocks noChangeArrowheads="1"/>
            </p:cNvSpPr>
            <p:nvPr/>
          </p:nvSpPr>
          <p:spPr bwMode="auto">
            <a:xfrm>
              <a:off x="2239" y="747"/>
              <a:ext cx="129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S </a:t>
              </a:r>
              <a:endParaRPr lang="en-US" altLang="en-US"/>
            </a:p>
          </p:txBody>
        </p:sp>
        <p:sp>
          <p:nvSpPr>
            <p:cNvPr id="27738" name="Rectangle 36"/>
            <p:cNvSpPr>
              <a:spLocks noChangeArrowheads="1"/>
            </p:cNvSpPr>
            <p:nvPr/>
          </p:nvSpPr>
          <p:spPr bwMode="auto">
            <a:xfrm>
              <a:off x="2251" y="910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 </a:t>
              </a:r>
              <a:endParaRPr lang="en-US" altLang="en-US"/>
            </a:p>
          </p:txBody>
        </p:sp>
        <p:sp>
          <p:nvSpPr>
            <p:cNvPr id="27739" name="Rectangle 37"/>
            <p:cNvSpPr>
              <a:spLocks noChangeArrowheads="1"/>
            </p:cNvSpPr>
            <p:nvPr/>
          </p:nvSpPr>
          <p:spPr bwMode="auto">
            <a:xfrm>
              <a:off x="2251" y="1073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1 </a:t>
              </a:r>
              <a:endParaRPr lang="en-US" altLang="en-US"/>
            </a:p>
          </p:txBody>
        </p:sp>
        <p:sp>
          <p:nvSpPr>
            <p:cNvPr id="27740" name="Rectangle 38"/>
            <p:cNvSpPr>
              <a:spLocks noChangeArrowheads="1"/>
            </p:cNvSpPr>
            <p:nvPr/>
          </p:nvSpPr>
          <p:spPr bwMode="auto">
            <a:xfrm>
              <a:off x="2251" y="1236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1 </a:t>
              </a:r>
              <a:endParaRPr lang="en-US" altLang="en-US"/>
            </a:p>
          </p:txBody>
        </p:sp>
        <p:sp>
          <p:nvSpPr>
            <p:cNvPr id="27741" name="Rectangle 39"/>
            <p:cNvSpPr>
              <a:spLocks noChangeArrowheads="1"/>
            </p:cNvSpPr>
            <p:nvPr/>
          </p:nvSpPr>
          <p:spPr bwMode="auto">
            <a:xfrm>
              <a:off x="2251" y="1398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 </a:t>
              </a:r>
              <a:endParaRPr lang="en-US" altLang="en-US"/>
            </a:p>
          </p:txBody>
        </p:sp>
        <p:sp>
          <p:nvSpPr>
            <p:cNvPr id="27742" name="Rectangle 40"/>
            <p:cNvSpPr>
              <a:spLocks noChangeArrowheads="1"/>
            </p:cNvSpPr>
            <p:nvPr/>
          </p:nvSpPr>
          <p:spPr bwMode="auto">
            <a:xfrm>
              <a:off x="2251" y="1561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1 </a:t>
              </a:r>
              <a:endParaRPr lang="en-US" altLang="en-US"/>
            </a:p>
          </p:txBody>
        </p:sp>
        <p:sp>
          <p:nvSpPr>
            <p:cNvPr id="27743" name="Rectangle 41"/>
            <p:cNvSpPr>
              <a:spLocks noChangeArrowheads="1"/>
            </p:cNvSpPr>
            <p:nvPr/>
          </p:nvSpPr>
          <p:spPr bwMode="auto">
            <a:xfrm>
              <a:off x="2251" y="1724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 </a:t>
              </a:r>
              <a:endParaRPr lang="en-US" altLang="en-US"/>
            </a:p>
          </p:txBody>
        </p:sp>
        <p:sp>
          <p:nvSpPr>
            <p:cNvPr id="27744" name="Rectangle 42"/>
            <p:cNvSpPr>
              <a:spLocks noChangeArrowheads="1"/>
            </p:cNvSpPr>
            <p:nvPr/>
          </p:nvSpPr>
          <p:spPr bwMode="auto">
            <a:xfrm>
              <a:off x="2251" y="1887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 </a:t>
              </a:r>
              <a:endParaRPr lang="en-US" altLang="en-US"/>
            </a:p>
          </p:txBody>
        </p:sp>
        <p:sp>
          <p:nvSpPr>
            <p:cNvPr id="27745" name="Rectangle 43"/>
            <p:cNvSpPr>
              <a:spLocks noChangeArrowheads="1"/>
            </p:cNvSpPr>
            <p:nvPr/>
          </p:nvSpPr>
          <p:spPr bwMode="auto">
            <a:xfrm>
              <a:off x="2251" y="2049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 altLang="en-US"/>
            </a:p>
          </p:txBody>
        </p:sp>
        <p:sp>
          <p:nvSpPr>
            <p:cNvPr id="27746" name="Rectangle 44"/>
            <p:cNvSpPr>
              <a:spLocks noChangeArrowheads="1"/>
            </p:cNvSpPr>
            <p:nvPr/>
          </p:nvSpPr>
          <p:spPr bwMode="auto">
            <a:xfrm>
              <a:off x="2493" y="747"/>
              <a:ext cx="24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CO </a:t>
              </a:r>
              <a:endParaRPr lang="en-US" altLang="en-US"/>
            </a:p>
          </p:txBody>
        </p:sp>
        <p:sp>
          <p:nvSpPr>
            <p:cNvPr id="27747" name="Rectangle 45"/>
            <p:cNvSpPr>
              <a:spLocks noChangeArrowheads="1"/>
            </p:cNvSpPr>
            <p:nvPr/>
          </p:nvSpPr>
          <p:spPr bwMode="auto">
            <a:xfrm>
              <a:off x="2550" y="910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 </a:t>
              </a:r>
              <a:endParaRPr lang="en-US" altLang="en-US"/>
            </a:p>
          </p:txBody>
        </p:sp>
        <p:sp>
          <p:nvSpPr>
            <p:cNvPr id="27748" name="Rectangle 46"/>
            <p:cNvSpPr>
              <a:spLocks noChangeArrowheads="1"/>
            </p:cNvSpPr>
            <p:nvPr/>
          </p:nvSpPr>
          <p:spPr bwMode="auto">
            <a:xfrm>
              <a:off x="2550" y="1073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 </a:t>
              </a:r>
              <a:endParaRPr lang="en-US" altLang="en-US"/>
            </a:p>
          </p:txBody>
        </p:sp>
        <p:sp>
          <p:nvSpPr>
            <p:cNvPr id="27749" name="Rectangle 47"/>
            <p:cNvSpPr>
              <a:spLocks noChangeArrowheads="1"/>
            </p:cNvSpPr>
            <p:nvPr/>
          </p:nvSpPr>
          <p:spPr bwMode="auto">
            <a:xfrm>
              <a:off x="2550" y="1236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 </a:t>
              </a:r>
              <a:endParaRPr lang="en-US" altLang="en-US"/>
            </a:p>
          </p:txBody>
        </p:sp>
        <p:sp>
          <p:nvSpPr>
            <p:cNvPr id="27750" name="Rectangle 48"/>
            <p:cNvSpPr>
              <a:spLocks noChangeArrowheads="1"/>
            </p:cNvSpPr>
            <p:nvPr/>
          </p:nvSpPr>
          <p:spPr bwMode="auto">
            <a:xfrm>
              <a:off x="2550" y="1398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1 </a:t>
              </a:r>
              <a:endParaRPr lang="en-US" altLang="en-US"/>
            </a:p>
          </p:txBody>
        </p:sp>
        <p:sp>
          <p:nvSpPr>
            <p:cNvPr id="27751" name="Rectangle 49"/>
            <p:cNvSpPr>
              <a:spLocks noChangeArrowheads="1"/>
            </p:cNvSpPr>
            <p:nvPr/>
          </p:nvSpPr>
          <p:spPr bwMode="auto">
            <a:xfrm>
              <a:off x="2550" y="1561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 </a:t>
              </a:r>
              <a:endParaRPr lang="en-US" altLang="en-US"/>
            </a:p>
          </p:txBody>
        </p:sp>
        <p:sp>
          <p:nvSpPr>
            <p:cNvPr id="27752" name="Rectangle 50"/>
            <p:cNvSpPr>
              <a:spLocks noChangeArrowheads="1"/>
            </p:cNvSpPr>
            <p:nvPr/>
          </p:nvSpPr>
          <p:spPr bwMode="auto">
            <a:xfrm>
              <a:off x="2550" y="1724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1 </a:t>
              </a:r>
              <a:endParaRPr lang="en-US" altLang="en-US"/>
            </a:p>
          </p:txBody>
        </p:sp>
        <p:sp>
          <p:nvSpPr>
            <p:cNvPr id="27753" name="Rectangle 51"/>
            <p:cNvSpPr>
              <a:spLocks noChangeArrowheads="1"/>
            </p:cNvSpPr>
            <p:nvPr/>
          </p:nvSpPr>
          <p:spPr bwMode="auto">
            <a:xfrm>
              <a:off x="2550" y="1887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1 </a:t>
              </a:r>
              <a:endParaRPr lang="en-US" altLang="en-US"/>
            </a:p>
          </p:txBody>
        </p:sp>
        <p:sp>
          <p:nvSpPr>
            <p:cNvPr id="27754" name="Rectangle 52"/>
            <p:cNvSpPr>
              <a:spLocks noChangeArrowheads="1"/>
            </p:cNvSpPr>
            <p:nvPr/>
          </p:nvSpPr>
          <p:spPr bwMode="auto">
            <a:xfrm>
              <a:off x="2550" y="2049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 altLang="en-US"/>
            </a:p>
          </p:txBody>
        </p:sp>
        <p:sp>
          <p:nvSpPr>
            <p:cNvPr id="27755" name="Line 53"/>
            <p:cNvSpPr>
              <a:spLocks noChangeShapeType="1"/>
            </p:cNvSpPr>
            <p:nvPr/>
          </p:nvSpPr>
          <p:spPr bwMode="auto">
            <a:xfrm>
              <a:off x="1295" y="910"/>
              <a:ext cx="146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56" name="Line 54"/>
            <p:cNvSpPr>
              <a:spLocks noChangeShapeType="1"/>
            </p:cNvSpPr>
            <p:nvPr/>
          </p:nvSpPr>
          <p:spPr bwMode="auto">
            <a:xfrm>
              <a:off x="2136" y="735"/>
              <a:ext cx="1" cy="14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81"/>
          <p:cNvGrpSpPr>
            <a:grpSpLocks/>
          </p:cNvGrpSpPr>
          <p:nvPr/>
        </p:nvGrpSpPr>
        <p:grpSpPr bwMode="auto">
          <a:xfrm>
            <a:off x="5346700" y="908050"/>
            <a:ext cx="2238375" cy="1484313"/>
            <a:chOff x="3368" y="747"/>
            <a:chExt cx="1410" cy="935"/>
          </a:xfrm>
        </p:grpSpPr>
        <p:sp>
          <p:nvSpPr>
            <p:cNvPr id="27684" name="Rectangle 55"/>
            <p:cNvSpPr>
              <a:spLocks noChangeArrowheads="1"/>
            </p:cNvSpPr>
            <p:nvPr/>
          </p:nvSpPr>
          <p:spPr bwMode="auto">
            <a:xfrm>
              <a:off x="3685" y="1090"/>
              <a:ext cx="1093" cy="592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685" name="Line 56"/>
            <p:cNvSpPr>
              <a:spLocks noChangeShapeType="1"/>
            </p:cNvSpPr>
            <p:nvPr/>
          </p:nvSpPr>
          <p:spPr bwMode="auto">
            <a:xfrm>
              <a:off x="3679" y="1375"/>
              <a:ext cx="109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6" name="Line 57"/>
            <p:cNvSpPr>
              <a:spLocks noChangeShapeType="1"/>
            </p:cNvSpPr>
            <p:nvPr/>
          </p:nvSpPr>
          <p:spPr bwMode="auto">
            <a:xfrm>
              <a:off x="4231" y="1096"/>
              <a:ext cx="1" cy="58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7" name="Line 58"/>
            <p:cNvSpPr>
              <a:spLocks noChangeShapeType="1"/>
            </p:cNvSpPr>
            <p:nvPr/>
          </p:nvSpPr>
          <p:spPr bwMode="auto">
            <a:xfrm>
              <a:off x="4508" y="1084"/>
              <a:ext cx="1" cy="58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8" name="Line 59"/>
            <p:cNvSpPr>
              <a:spLocks noChangeShapeType="1"/>
            </p:cNvSpPr>
            <p:nvPr/>
          </p:nvSpPr>
          <p:spPr bwMode="auto">
            <a:xfrm>
              <a:off x="3955" y="1084"/>
              <a:ext cx="1" cy="59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9" name="Line 60"/>
            <p:cNvSpPr>
              <a:spLocks noChangeShapeType="1"/>
            </p:cNvSpPr>
            <p:nvPr/>
          </p:nvSpPr>
          <p:spPr bwMode="auto">
            <a:xfrm flipH="1" flipV="1">
              <a:off x="3506" y="898"/>
              <a:ext cx="173" cy="18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90" name="Rectangle 61"/>
            <p:cNvSpPr>
              <a:spLocks noChangeArrowheads="1"/>
            </p:cNvSpPr>
            <p:nvPr/>
          </p:nvSpPr>
          <p:spPr bwMode="auto">
            <a:xfrm>
              <a:off x="3552" y="747"/>
              <a:ext cx="23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A B</a:t>
              </a:r>
              <a:endParaRPr lang="en-US" altLang="en-US"/>
            </a:p>
          </p:txBody>
        </p:sp>
        <p:sp>
          <p:nvSpPr>
            <p:cNvPr id="27691" name="Rectangle 62"/>
            <p:cNvSpPr>
              <a:spLocks noChangeArrowheads="1"/>
            </p:cNvSpPr>
            <p:nvPr/>
          </p:nvSpPr>
          <p:spPr bwMode="auto">
            <a:xfrm>
              <a:off x="3368" y="922"/>
              <a:ext cx="13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CI</a:t>
              </a:r>
              <a:endParaRPr lang="en-US" altLang="en-US"/>
            </a:p>
          </p:txBody>
        </p:sp>
        <p:sp>
          <p:nvSpPr>
            <p:cNvPr id="27692" name="Rectangle 63"/>
            <p:cNvSpPr>
              <a:spLocks noChangeArrowheads="1"/>
            </p:cNvSpPr>
            <p:nvPr/>
          </p:nvSpPr>
          <p:spPr bwMode="auto">
            <a:xfrm>
              <a:off x="3540" y="1143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 altLang="en-US"/>
            </a:p>
          </p:txBody>
        </p:sp>
        <p:sp>
          <p:nvSpPr>
            <p:cNvPr id="27693" name="Rectangle 64"/>
            <p:cNvSpPr>
              <a:spLocks noChangeArrowheads="1"/>
            </p:cNvSpPr>
            <p:nvPr/>
          </p:nvSpPr>
          <p:spPr bwMode="auto">
            <a:xfrm>
              <a:off x="3540" y="1422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 altLang="en-US"/>
            </a:p>
          </p:txBody>
        </p:sp>
        <p:sp>
          <p:nvSpPr>
            <p:cNvPr id="27694" name="Rectangle 65"/>
            <p:cNvSpPr>
              <a:spLocks noChangeArrowheads="1"/>
            </p:cNvSpPr>
            <p:nvPr/>
          </p:nvSpPr>
          <p:spPr bwMode="auto">
            <a:xfrm>
              <a:off x="3702" y="922"/>
              <a:ext cx="15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00</a:t>
              </a:r>
              <a:endParaRPr lang="en-US" altLang="en-US"/>
            </a:p>
          </p:txBody>
        </p:sp>
        <p:sp>
          <p:nvSpPr>
            <p:cNvPr id="27695" name="Rectangle 66"/>
            <p:cNvSpPr>
              <a:spLocks noChangeArrowheads="1"/>
            </p:cNvSpPr>
            <p:nvPr/>
          </p:nvSpPr>
          <p:spPr bwMode="auto">
            <a:xfrm>
              <a:off x="3978" y="922"/>
              <a:ext cx="15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01</a:t>
              </a:r>
              <a:endParaRPr lang="en-US" altLang="en-US"/>
            </a:p>
          </p:txBody>
        </p:sp>
        <p:sp>
          <p:nvSpPr>
            <p:cNvPr id="27696" name="Rectangle 67"/>
            <p:cNvSpPr>
              <a:spLocks noChangeArrowheads="1"/>
            </p:cNvSpPr>
            <p:nvPr/>
          </p:nvSpPr>
          <p:spPr bwMode="auto">
            <a:xfrm>
              <a:off x="4266" y="922"/>
              <a:ext cx="15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11</a:t>
              </a:r>
              <a:endParaRPr lang="en-US" altLang="en-US"/>
            </a:p>
          </p:txBody>
        </p:sp>
        <p:sp>
          <p:nvSpPr>
            <p:cNvPr id="27697" name="Rectangle 68"/>
            <p:cNvSpPr>
              <a:spLocks noChangeArrowheads="1"/>
            </p:cNvSpPr>
            <p:nvPr/>
          </p:nvSpPr>
          <p:spPr bwMode="auto">
            <a:xfrm>
              <a:off x="4531" y="922"/>
              <a:ext cx="15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10</a:t>
              </a:r>
              <a:endParaRPr lang="en-US" altLang="en-US"/>
            </a:p>
          </p:txBody>
        </p:sp>
        <p:sp>
          <p:nvSpPr>
            <p:cNvPr id="27698" name="Rectangle 69"/>
            <p:cNvSpPr>
              <a:spLocks noChangeArrowheads="1"/>
            </p:cNvSpPr>
            <p:nvPr/>
          </p:nvSpPr>
          <p:spPr bwMode="auto">
            <a:xfrm>
              <a:off x="3771" y="1143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 altLang="en-US"/>
            </a:p>
          </p:txBody>
        </p:sp>
        <p:sp>
          <p:nvSpPr>
            <p:cNvPr id="27699" name="Rectangle 70"/>
            <p:cNvSpPr>
              <a:spLocks noChangeArrowheads="1"/>
            </p:cNvSpPr>
            <p:nvPr/>
          </p:nvSpPr>
          <p:spPr bwMode="auto">
            <a:xfrm>
              <a:off x="3782" y="1433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 altLang="en-US"/>
            </a:p>
          </p:txBody>
        </p:sp>
        <p:sp>
          <p:nvSpPr>
            <p:cNvPr id="27700" name="Rectangle 71"/>
            <p:cNvSpPr>
              <a:spLocks noChangeArrowheads="1"/>
            </p:cNvSpPr>
            <p:nvPr/>
          </p:nvSpPr>
          <p:spPr bwMode="auto">
            <a:xfrm>
              <a:off x="4036" y="1143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 altLang="en-US"/>
            </a:p>
          </p:txBody>
        </p:sp>
        <p:sp>
          <p:nvSpPr>
            <p:cNvPr id="27701" name="Rectangle 72"/>
            <p:cNvSpPr>
              <a:spLocks noChangeArrowheads="1"/>
            </p:cNvSpPr>
            <p:nvPr/>
          </p:nvSpPr>
          <p:spPr bwMode="auto">
            <a:xfrm>
              <a:off x="4036" y="1433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 altLang="en-US"/>
            </a:p>
          </p:txBody>
        </p:sp>
        <p:sp>
          <p:nvSpPr>
            <p:cNvPr id="27702" name="Rectangle 73"/>
            <p:cNvSpPr>
              <a:spLocks noChangeArrowheads="1"/>
            </p:cNvSpPr>
            <p:nvPr/>
          </p:nvSpPr>
          <p:spPr bwMode="auto">
            <a:xfrm>
              <a:off x="4588" y="1143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 altLang="en-US"/>
            </a:p>
          </p:txBody>
        </p:sp>
        <p:sp>
          <p:nvSpPr>
            <p:cNvPr id="27703" name="Rectangle 74"/>
            <p:cNvSpPr>
              <a:spLocks noChangeArrowheads="1"/>
            </p:cNvSpPr>
            <p:nvPr/>
          </p:nvSpPr>
          <p:spPr bwMode="auto">
            <a:xfrm>
              <a:off x="4588" y="1433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 altLang="en-US"/>
            </a:p>
          </p:txBody>
        </p:sp>
        <p:sp>
          <p:nvSpPr>
            <p:cNvPr id="27704" name="Rectangle 75"/>
            <p:cNvSpPr>
              <a:spLocks noChangeArrowheads="1"/>
            </p:cNvSpPr>
            <p:nvPr/>
          </p:nvSpPr>
          <p:spPr bwMode="auto">
            <a:xfrm>
              <a:off x="4312" y="1143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 altLang="en-US"/>
            </a:p>
          </p:txBody>
        </p:sp>
        <p:sp>
          <p:nvSpPr>
            <p:cNvPr id="27705" name="Rectangle 76"/>
            <p:cNvSpPr>
              <a:spLocks noChangeArrowheads="1"/>
            </p:cNvSpPr>
            <p:nvPr/>
          </p:nvSpPr>
          <p:spPr bwMode="auto">
            <a:xfrm>
              <a:off x="4323" y="1433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 altLang="en-US"/>
            </a:p>
          </p:txBody>
        </p:sp>
        <p:sp>
          <p:nvSpPr>
            <p:cNvPr id="27706" name="Rectangle 77"/>
            <p:cNvSpPr>
              <a:spLocks noChangeArrowheads="1"/>
            </p:cNvSpPr>
            <p:nvPr/>
          </p:nvSpPr>
          <p:spPr bwMode="auto">
            <a:xfrm>
              <a:off x="4019" y="1148"/>
              <a:ext cx="126" cy="174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707" name="Rectangle 78"/>
            <p:cNvSpPr>
              <a:spLocks noChangeArrowheads="1"/>
            </p:cNvSpPr>
            <p:nvPr/>
          </p:nvSpPr>
          <p:spPr bwMode="auto">
            <a:xfrm>
              <a:off x="3754" y="1450"/>
              <a:ext cx="137" cy="163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708" name="Rectangle 79"/>
            <p:cNvSpPr>
              <a:spLocks noChangeArrowheads="1"/>
            </p:cNvSpPr>
            <p:nvPr/>
          </p:nvSpPr>
          <p:spPr bwMode="auto">
            <a:xfrm>
              <a:off x="4560" y="1148"/>
              <a:ext cx="137" cy="174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709" name="Rectangle 80"/>
            <p:cNvSpPr>
              <a:spLocks noChangeArrowheads="1"/>
            </p:cNvSpPr>
            <p:nvPr/>
          </p:nvSpPr>
          <p:spPr bwMode="auto">
            <a:xfrm>
              <a:off x="4295" y="1439"/>
              <a:ext cx="138" cy="174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" name="Group 111"/>
          <p:cNvGrpSpPr>
            <a:grpSpLocks/>
          </p:cNvGrpSpPr>
          <p:nvPr/>
        </p:nvGrpSpPr>
        <p:grpSpPr bwMode="auto">
          <a:xfrm>
            <a:off x="5346700" y="2698750"/>
            <a:ext cx="2238375" cy="1484313"/>
            <a:chOff x="3368" y="1875"/>
            <a:chExt cx="1410" cy="935"/>
          </a:xfrm>
        </p:grpSpPr>
        <p:sp>
          <p:nvSpPr>
            <p:cNvPr id="27662" name="Rectangle 82"/>
            <p:cNvSpPr>
              <a:spLocks noChangeArrowheads="1"/>
            </p:cNvSpPr>
            <p:nvPr/>
          </p:nvSpPr>
          <p:spPr bwMode="auto">
            <a:xfrm>
              <a:off x="3685" y="2218"/>
              <a:ext cx="1093" cy="592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663" name="Line 83"/>
            <p:cNvSpPr>
              <a:spLocks noChangeShapeType="1"/>
            </p:cNvSpPr>
            <p:nvPr/>
          </p:nvSpPr>
          <p:spPr bwMode="auto">
            <a:xfrm>
              <a:off x="3679" y="2502"/>
              <a:ext cx="109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4" name="Line 84"/>
            <p:cNvSpPr>
              <a:spLocks noChangeShapeType="1"/>
            </p:cNvSpPr>
            <p:nvPr/>
          </p:nvSpPr>
          <p:spPr bwMode="auto">
            <a:xfrm>
              <a:off x="4231" y="2223"/>
              <a:ext cx="1" cy="58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5" name="Line 85"/>
            <p:cNvSpPr>
              <a:spLocks noChangeShapeType="1"/>
            </p:cNvSpPr>
            <p:nvPr/>
          </p:nvSpPr>
          <p:spPr bwMode="auto">
            <a:xfrm>
              <a:off x="4508" y="2212"/>
              <a:ext cx="1" cy="58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6" name="Line 86"/>
            <p:cNvSpPr>
              <a:spLocks noChangeShapeType="1"/>
            </p:cNvSpPr>
            <p:nvPr/>
          </p:nvSpPr>
          <p:spPr bwMode="auto">
            <a:xfrm>
              <a:off x="3955" y="2212"/>
              <a:ext cx="1" cy="5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7" name="Line 87"/>
            <p:cNvSpPr>
              <a:spLocks noChangeShapeType="1"/>
            </p:cNvSpPr>
            <p:nvPr/>
          </p:nvSpPr>
          <p:spPr bwMode="auto">
            <a:xfrm flipH="1" flipV="1">
              <a:off x="3506" y="2026"/>
              <a:ext cx="173" cy="18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8" name="Rectangle 88"/>
            <p:cNvSpPr>
              <a:spLocks noChangeArrowheads="1"/>
            </p:cNvSpPr>
            <p:nvPr/>
          </p:nvSpPr>
          <p:spPr bwMode="auto">
            <a:xfrm>
              <a:off x="3552" y="1875"/>
              <a:ext cx="23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A B</a:t>
              </a:r>
              <a:endParaRPr lang="en-US" altLang="en-US"/>
            </a:p>
          </p:txBody>
        </p:sp>
        <p:sp>
          <p:nvSpPr>
            <p:cNvPr id="27669" name="Rectangle 89"/>
            <p:cNvSpPr>
              <a:spLocks noChangeArrowheads="1"/>
            </p:cNvSpPr>
            <p:nvPr/>
          </p:nvSpPr>
          <p:spPr bwMode="auto">
            <a:xfrm>
              <a:off x="3368" y="2049"/>
              <a:ext cx="13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CI</a:t>
              </a:r>
              <a:endParaRPr lang="en-US" altLang="en-US"/>
            </a:p>
          </p:txBody>
        </p:sp>
        <p:sp>
          <p:nvSpPr>
            <p:cNvPr id="27670" name="Rectangle 90"/>
            <p:cNvSpPr>
              <a:spLocks noChangeArrowheads="1"/>
            </p:cNvSpPr>
            <p:nvPr/>
          </p:nvSpPr>
          <p:spPr bwMode="auto">
            <a:xfrm>
              <a:off x="3540" y="2270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 altLang="en-US"/>
            </a:p>
          </p:txBody>
        </p:sp>
        <p:sp>
          <p:nvSpPr>
            <p:cNvPr id="27671" name="Rectangle 91"/>
            <p:cNvSpPr>
              <a:spLocks noChangeArrowheads="1"/>
            </p:cNvSpPr>
            <p:nvPr/>
          </p:nvSpPr>
          <p:spPr bwMode="auto">
            <a:xfrm>
              <a:off x="3540" y="2549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 altLang="en-US"/>
            </a:p>
          </p:txBody>
        </p:sp>
        <p:sp>
          <p:nvSpPr>
            <p:cNvPr id="27672" name="Rectangle 92"/>
            <p:cNvSpPr>
              <a:spLocks noChangeArrowheads="1"/>
            </p:cNvSpPr>
            <p:nvPr/>
          </p:nvSpPr>
          <p:spPr bwMode="auto">
            <a:xfrm>
              <a:off x="3702" y="2049"/>
              <a:ext cx="15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00</a:t>
              </a:r>
              <a:endParaRPr lang="en-US" altLang="en-US"/>
            </a:p>
          </p:txBody>
        </p:sp>
        <p:sp>
          <p:nvSpPr>
            <p:cNvPr id="27673" name="Rectangle 93"/>
            <p:cNvSpPr>
              <a:spLocks noChangeArrowheads="1"/>
            </p:cNvSpPr>
            <p:nvPr/>
          </p:nvSpPr>
          <p:spPr bwMode="auto">
            <a:xfrm>
              <a:off x="3978" y="2049"/>
              <a:ext cx="15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01</a:t>
              </a:r>
              <a:endParaRPr lang="en-US" altLang="en-US"/>
            </a:p>
          </p:txBody>
        </p:sp>
        <p:sp>
          <p:nvSpPr>
            <p:cNvPr id="27674" name="Rectangle 94"/>
            <p:cNvSpPr>
              <a:spLocks noChangeArrowheads="1"/>
            </p:cNvSpPr>
            <p:nvPr/>
          </p:nvSpPr>
          <p:spPr bwMode="auto">
            <a:xfrm>
              <a:off x="4266" y="2049"/>
              <a:ext cx="15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11</a:t>
              </a:r>
              <a:endParaRPr lang="en-US" altLang="en-US"/>
            </a:p>
          </p:txBody>
        </p:sp>
        <p:sp>
          <p:nvSpPr>
            <p:cNvPr id="27675" name="Rectangle 95"/>
            <p:cNvSpPr>
              <a:spLocks noChangeArrowheads="1"/>
            </p:cNvSpPr>
            <p:nvPr/>
          </p:nvSpPr>
          <p:spPr bwMode="auto">
            <a:xfrm>
              <a:off x="4531" y="2049"/>
              <a:ext cx="15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10</a:t>
              </a:r>
              <a:endParaRPr lang="en-US" altLang="en-US"/>
            </a:p>
          </p:txBody>
        </p:sp>
        <p:sp>
          <p:nvSpPr>
            <p:cNvPr id="27676" name="Rectangle 96"/>
            <p:cNvSpPr>
              <a:spLocks noChangeArrowheads="1"/>
            </p:cNvSpPr>
            <p:nvPr/>
          </p:nvSpPr>
          <p:spPr bwMode="auto">
            <a:xfrm>
              <a:off x="3771" y="2270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 altLang="en-US"/>
            </a:p>
          </p:txBody>
        </p:sp>
        <p:sp>
          <p:nvSpPr>
            <p:cNvPr id="27677" name="Rectangle 97"/>
            <p:cNvSpPr>
              <a:spLocks noChangeArrowheads="1"/>
            </p:cNvSpPr>
            <p:nvPr/>
          </p:nvSpPr>
          <p:spPr bwMode="auto">
            <a:xfrm>
              <a:off x="3782" y="2561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 altLang="en-US"/>
            </a:p>
          </p:txBody>
        </p:sp>
        <p:sp>
          <p:nvSpPr>
            <p:cNvPr id="27678" name="Rectangle 98"/>
            <p:cNvSpPr>
              <a:spLocks noChangeArrowheads="1"/>
            </p:cNvSpPr>
            <p:nvPr/>
          </p:nvSpPr>
          <p:spPr bwMode="auto">
            <a:xfrm>
              <a:off x="4036" y="2270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 altLang="en-US"/>
            </a:p>
          </p:txBody>
        </p:sp>
        <p:sp>
          <p:nvSpPr>
            <p:cNvPr id="27679" name="Rectangle 99"/>
            <p:cNvSpPr>
              <a:spLocks noChangeArrowheads="1"/>
            </p:cNvSpPr>
            <p:nvPr/>
          </p:nvSpPr>
          <p:spPr bwMode="auto">
            <a:xfrm>
              <a:off x="4036" y="2561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 altLang="en-US"/>
            </a:p>
          </p:txBody>
        </p:sp>
        <p:sp>
          <p:nvSpPr>
            <p:cNvPr id="27680" name="Rectangle 100"/>
            <p:cNvSpPr>
              <a:spLocks noChangeArrowheads="1"/>
            </p:cNvSpPr>
            <p:nvPr/>
          </p:nvSpPr>
          <p:spPr bwMode="auto">
            <a:xfrm>
              <a:off x="4588" y="2270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 altLang="en-US"/>
            </a:p>
          </p:txBody>
        </p:sp>
        <p:sp>
          <p:nvSpPr>
            <p:cNvPr id="27681" name="Rectangle 101"/>
            <p:cNvSpPr>
              <a:spLocks noChangeArrowheads="1"/>
            </p:cNvSpPr>
            <p:nvPr/>
          </p:nvSpPr>
          <p:spPr bwMode="auto">
            <a:xfrm>
              <a:off x="4588" y="2561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 altLang="en-US"/>
            </a:p>
          </p:txBody>
        </p:sp>
        <p:sp>
          <p:nvSpPr>
            <p:cNvPr id="27682" name="Rectangle 102"/>
            <p:cNvSpPr>
              <a:spLocks noChangeArrowheads="1"/>
            </p:cNvSpPr>
            <p:nvPr/>
          </p:nvSpPr>
          <p:spPr bwMode="auto">
            <a:xfrm>
              <a:off x="4312" y="2270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 altLang="en-US"/>
            </a:p>
          </p:txBody>
        </p:sp>
        <p:sp>
          <p:nvSpPr>
            <p:cNvPr id="27683" name="Rectangle 103"/>
            <p:cNvSpPr>
              <a:spLocks noChangeArrowheads="1"/>
            </p:cNvSpPr>
            <p:nvPr/>
          </p:nvSpPr>
          <p:spPr bwMode="auto">
            <a:xfrm>
              <a:off x="4323" y="2561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 altLang="en-US"/>
            </a:p>
          </p:txBody>
        </p:sp>
      </p:grpSp>
      <p:sp>
        <p:nvSpPr>
          <p:cNvPr id="1635432" name="Rectangle 104"/>
          <p:cNvSpPr>
            <a:spLocks noChangeArrowheads="1"/>
          </p:cNvSpPr>
          <p:nvPr/>
        </p:nvSpPr>
        <p:spPr bwMode="auto">
          <a:xfrm>
            <a:off x="6835775" y="3295650"/>
            <a:ext cx="182563" cy="7747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5433" name="Rectangle 105"/>
          <p:cNvSpPr>
            <a:spLocks noChangeArrowheads="1"/>
          </p:cNvSpPr>
          <p:nvPr/>
        </p:nvSpPr>
        <p:spPr bwMode="auto">
          <a:xfrm>
            <a:off x="6380163" y="3794125"/>
            <a:ext cx="674687" cy="239713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5434" name="Rectangle 106"/>
          <p:cNvSpPr>
            <a:spLocks noChangeArrowheads="1"/>
          </p:cNvSpPr>
          <p:nvPr/>
        </p:nvSpPr>
        <p:spPr bwMode="auto">
          <a:xfrm>
            <a:off x="6781800" y="3757613"/>
            <a:ext cx="657225" cy="34925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5435" name="Rectangle 107"/>
          <p:cNvSpPr>
            <a:spLocks noChangeArrowheads="1"/>
          </p:cNvSpPr>
          <p:nvPr/>
        </p:nvSpPr>
        <p:spPr bwMode="auto">
          <a:xfrm>
            <a:off x="4643438" y="1738313"/>
            <a:ext cx="144462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pitchFamily="34" charset="0"/>
              </a:rPr>
              <a:t>S</a:t>
            </a:r>
            <a:endParaRPr lang="en-US" altLang="en-US"/>
          </a:p>
        </p:txBody>
      </p:sp>
      <p:sp>
        <p:nvSpPr>
          <p:cNvPr id="1635436" name="Rectangle 108"/>
          <p:cNvSpPr>
            <a:spLocks noChangeArrowheads="1"/>
          </p:cNvSpPr>
          <p:nvPr/>
        </p:nvSpPr>
        <p:spPr bwMode="auto">
          <a:xfrm>
            <a:off x="4716463" y="3565525"/>
            <a:ext cx="3238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pitchFamily="34" charset="0"/>
              </a:rPr>
              <a:t>CO</a:t>
            </a:r>
            <a:endParaRPr lang="en-US" altLang="en-US"/>
          </a:p>
        </p:txBody>
      </p:sp>
      <p:pic>
        <p:nvPicPr>
          <p:cNvPr id="1635442" name="Picture 11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4941888"/>
            <a:ext cx="7010400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35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35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35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35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35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35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3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6353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635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5432" grpId="0" animBg="1"/>
      <p:bldP spid="1635433" grpId="0" animBg="1"/>
      <p:bldP spid="1635434" grpId="0" animBg="1"/>
      <p:bldP spid="1635435" grpId="0"/>
      <p:bldP spid="163543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989B4C46-7ECC-498D-8118-23DA58C9B335}" type="slidenum">
              <a:rPr lang="en-US">
                <a:latin typeface="+mn-lt"/>
              </a:rPr>
              <a:pPr defTabSz="820738">
                <a:defRPr/>
              </a:pPr>
              <a:t>26</a:t>
            </a:fld>
            <a:endParaRPr lang="en-US">
              <a:latin typeface="+mn-lt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en-US" sz="3600" smtClean="0"/>
              <a:t>Full Adder Using 2 Half Adders</a:t>
            </a:r>
          </a:p>
        </p:txBody>
      </p:sp>
      <p:sp>
        <p:nvSpPr>
          <p:cNvPr id="1646595" name="Rectangle 3"/>
          <p:cNvSpPr>
            <a:spLocks noChangeArrowheads="1"/>
          </p:cNvSpPr>
          <p:nvPr/>
        </p:nvSpPr>
        <p:spPr bwMode="auto">
          <a:xfrm>
            <a:off x="457200" y="1600200"/>
            <a:ext cx="8229600" cy="305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en-US" sz="2000" b="0">
                <a:solidFill>
                  <a:srgbClr val="0000FF"/>
                </a:solidFill>
                <a:latin typeface="Arial" pitchFamily="34" charset="0"/>
                <a:cs typeface="Zar" pitchFamily="2" charset="-78"/>
              </a:rPr>
              <a:t>A full adder can also be realized with two half adders and an OR gate, since C</a:t>
            </a:r>
            <a:r>
              <a:rPr lang="en-US" altLang="en-US" sz="2000" b="0" baseline="-25000">
                <a:solidFill>
                  <a:srgbClr val="0000FF"/>
                </a:solidFill>
                <a:latin typeface="Arial" pitchFamily="34" charset="0"/>
                <a:cs typeface="Zar" pitchFamily="2" charset="-78"/>
              </a:rPr>
              <a:t>i+1</a:t>
            </a:r>
            <a:r>
              <a:rPr lang="en-US" altLang="en-US" sz="2000" b="0">
                <a:solidFill>
                  <a:srgbClr val="0000FF"/>
                </a:solidFill>
                <a:latin typeface="Arial" pitchFamily="34" charset="0"/>
                <a:cs typeface="Zar" pitchFamily="2" charset="-78"/>
              </a:rPr>
              <a:t> can also be expressed as: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en-US" sz="2000" b="0">
                <a:solidFill>
                  <a:srgbClr val="0000FF"/>
                </a:solidFill>
                <a:latin typeface="Arial" pitchFamily="34" charset="0"/>
                <a:cs typeface="Zar" pitchFamily="2" charset="-78"/>
              </a:rPr>
              <a:t>C</a:t>
            </a:r>
            <a:r>
              <a:rPr lang="en-US" altLang="en-US" sz="2000" b="0" baseline="-25000">
                <a:solidFill>
                  <a:srgbClr val="0000FF"/>
                </a:solidFill>
                <a:latin typeface="Arial" pitchFamily="34" charset="0"/>
                <a:cs typeface="Zar" pitchFamily="2" charset="-78"/>
              </a:rPr>
              <a:t>i+1</a:t>
            </a:r>
            <a:r>
              <a:rPr lang="en-US" altLang="en-US" sz="2000" b="0">
                <a:solidFill>
                  <a:srgbClr val="0000FF"/>
                </a:solidFill>
                <a:latin typeface="Arial" pitchFamily="34" charset="0"/>
                <a:cs typeface="Zar" pitchFamily="2" charset="-78"/>
              </a:rPr>
              <a:t> = A</a:t>
            </a:r>
            <a:r>
              <a:rPr lang="en-US" altLang="en-US" sz="2000" b="0" baseline="-25000">
                <a:solidFill>
                  <a:srgbClr val="0000FF"/>
                </a:solidFill>
                <a:latin typeface="Arial" pitchFamily="34" charset="0"/>
                <a:cs typeface="Zar" pitchFamily="2" charset="-78"/>
              </a:rPr>
              <a:t>i</a:t>
            </a:r>
            <a:r>
              <a:rPr lang="en-US" altLang="en-US" sz="2000" b="0">
                <a:solidFill>
                  <a:srgbClr val="0000FF"/>
                </a:solidFill>
                <a:latin typeface="Arial" pitchFamily="34" charset="0"/>
                <a:cs typeface="Zar" pitchFamily="2" charset="-78"/>
              </a:rPr>
              <a:t>B</a:t>
            </a:r>
            <a:r>
              <a:rPr lang="en-US" altLang="en-US" sz="2000" b="0" baseline="-25000">
                <a:solidFill>
                  <a:srgbClr val="0000FF"/>
                </a:solidFill>
                <a:latin typeface="Arial" pitchFamily="34" charset="0"/>
                <a:cs typeface="Zar" pitchFamily="2" charset="-78"/>
              </a:rPr>
              <a:t>i</a:t>
            </a:r>
            <a:r>
              <a:rPr lang="en-US" altLang="en-US" sz="2000" b="0">
                <a:solidFill>
                  <a:srgbClr val="0000FF"/>
                </a:solidFill>
                <a:latin typeface="Arial" pitchFamily="34" charset="0"/>
                <a:cs typeface="Zar" pitchFamily="2" charset="-78"/>
              </a:rPr>
              <a:t> + (Ai </a:t>
            </a:r>
            <a:r>
              <a:rPr lang="en-US" altLang="en-US" sz="2000" b="0">
                <a:solidFill>
                  <a:srgbClr val="0000FF"/>
                </a:solidFill>
                <a:latin typeface="Arial" pitchFamily="34" charset="0"/>
                <a:cs typeface="Zar" pitchFamily="2" charset="-78"/>
                <a:sym typeface="Symbol" pitchFamily="18" charset="2"/>
              </a:rPr>
              <a:t></a:t>
            </a:r>
            <a:r>
              <a:rPr lang="en-US" altLang="en-US" sz="2000" b="0">
                <a:solidFill>
                  <a:srgbClr val="0000FF"/>
                </a:solidFill>
                <a:latin typeface="Arial" pitchFamily="34" charset="0"/>
                <a:cs typeface="Zar" pitchFamily="2" charset="-78"/>
              </a:rPr>
              <a:t> B</a:t>
            </a:r>
            <a:r>
              <a:rPr lang="en-US" altLang="en-US" sz="2000" b="0" baseline="-25000">
                <a:solidFill>
                  <a:srgbClr val="0000FF"/>
                </a:solidFill>
                <a:latin typeface="Arial" pitchFamily="34" charset="0"/>
                <a:cs typeface="Zar" pitchFamily="2" charset="-78"/>
              </a:rPr>
              <a:t>i</a:t>
            </a:r>
            <a:r>
              <a:rPr lang="en-US" altLang="en-US" sz="2000" b="0">
                <a:solidFill>
                  <a:srgbClr val="0000FF"/>
                </a:solidFill>
                <a:latin typeface="Arial" pitchFamily="34" charset="0"/>
                <a:cs typeface="Zar" pitchFamily="2" charset="-78"/>
              </a:rPr>
              <a:t>)C</a:t>
            </a:r>
            <a:r>
              <a:rPr lang="en-US" altLang="en-US" sz="2000" b="0" baseline="-25000">
                <a:solidFill>
                  <a:srgbClr val="0000FF"/>
                </a:solidFill>
                <a:latin typeface="Arial" pitchFamily="34" charset="0"/>
                <a:cs typeface="Zar" pitchFamily="2" charset="-78"/>
              </a:rPr>
              <a:t>i</a:t>
            </a:r>
            <a:endParaRPr lang="en-US" altLang="en-US" sz="2000" b="0">
              <a:solidFill>
                <a:srgbClr val="0000FF"/>
              </a:solidFill>
              <a:latin typeface="Arial" pitchFamily="34" charset="0"/>
              <a:cs typeface="Zar" pitchFamily="2" charset="-78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2000" b="0">
                <a:solidFill>
                  <a:srgbClr val="0000FF"/>
                </a:solidFill>
                <a:latin typeface="Arial" pitchFamily="34" charset="0"/>
                <a:cs typeface="Zar" pitchFamily="2" charset="-78"/>
              </a:rPr>
              <a:t>and S</a:t>
            </a:r>
            <a:r>
              <a:rPr lang="en-US" altLang="en-US" sz="2000" b="0" baseline="-25000">
                <a:solidFill>
                  <a:srgbClr val="0000FF"/>
                </a:solidFill>
                <a:latin typeface="Arial" pitchFamily="34" charset="0"/>
                <a:cs typeface="Zar" pitchFamily="2" charset="-78"/>
              </a:rPr>
              <a:t>i</a:t>
            </a:r>
            <a:r>
              <a:rPr lang="en-US" altLang="en-US" sz="2000" b="0">
                <a:solidFill>
                  <a:srgbClr val="0000FF"/>
                </a:solidFill>
                <a:latin typeface="Arial" pitchFamily="34" charset="0"/>
                <a:cs typeface="Zar" pitchFamily="2" charset="-78"/>
              </a:rPr>
              <a:t> = (A</a:t>
            </a:r>
            <a:r>
              <a:rPr lang="en-US" altLang="en-US" sz="2000" b="0" baseline="-25000">
                <a:solidFill>
                  <a:srgbClr val="0000FF"/>
                </a:solidFill>
                <a:latin typeface="Arial" pitchFamily="34" charset="0"/>
                <a:cs typeface="Zar" pitchFamily="2" charset="-78"/>
              </a:rPr>
              <a:t>i</a:t>
            </a:r>
            <a:r>
              <a:rPr lang="en-US" altLang="en-US" sz="2000" b="0">
                <a:solidFill>
                  <a:srgbClr val="0000FF"/>
                </a:solidFill>
                <a:latin typeface="Arial" pitchFamily="34" charset="0"/>
                <a:cs typeface="Zar" pitchFamily="2" charset="-78"/>
              </a:rPr>
              <a:t> </a:t>
            </a:r>
            <a:r>
              <a:rPr lang="en-US" altLang="en-US" sz="2000" b="0">
                <a:solidFill>
                  <a:srgbClr val="0000FF"/>
                </a:solidFill>
                <a:latin typeface="Arial" pitchFamily="34" charset="0"/>
                <a:cs typeface="Zar" pitchFamily="2" charset="-78"/>
                <a:sym typeface="Symbol" pitchFamily="18" charset="2"/>
              </a:rPr>
              <a:t></a:t>
            </a:r>
            <a:r>
              <a:rPr lang="en-US" altLang="en-US" sz="2000" b="0">
                <a:solidFill>
                  <a:srgbClr val="0000FF"/>
                </a:solidFill>
                <a:latin typeface="Arial" pitchFamily="34" charset="0"/>
                <a:cs typeface="Zar" pitchFamily="2" charset="-78"/>
              </a:rPr>
              <a:t> B</a:t>
            </a:r>
            <a:r>
              <a:rPr lang="en-US" altLang="en-US" sz="2000" b="0" baseline="-25000">
                <a:solidFill>
                  <a:srgbClr val="0000FF"/>
                </a:solidFill>
                <a:latin typeface="Arial" pitchFamily="34" charset="0"/>
                <a:cs typeface="Zar" pitchFamily="2" charset="-78"/>
              </a:rPr>
              <a:t>i</a:t>
            </a:r>
            <a:r>
              <a:rPr lang="en-US" altLang="en-US" sz="2000" b="0">
                <a:solidFill>
                  <a:srgbClr val="0000FF"/>
                </a:solidFill>
                <a:latin typeface="Arial" pitchFamily="34" charset="0"/>
                <a:cs typeface="Zar" pitchFamily="2" charset="-78"/>
              </a:rPr>
              <a:t>) </a:t>
            </a:r>
            <a:r>
              <a:rPr lang="en-US" altLang="en-US" sz="2000" b="0">
                <a:solidFill>
                  <a:srgbClr val="0000FF"/>
                </a:solidFill>
                <a:latin typeface="Arial" pitchFamily="34" charset="0"/>
                <a:cs typeface="Zar" pitchFamily="2" charset="-78"/>
                <a:sym typeface="Symbol" pitchFamily="18" charset="2"/>
              </a:rPr>
              <a:t></a:t>
            </a:r>
            <a:r>
              <a:rPr lang="en-US" altLang="en-US" sz="2000" b="0">
                <a:solidFill>
                  <a:srgbClr val="0000FF"/>
                </a:solidFill>
                <a:latin typeface="Arial" pitchFamily="34" charset="0"/>
                <a:cs typeface="Zar" pitchFamily="2" charset="-78"/>
              </a:rPr>
              <a:t> C</a:t>
            </a:r>
            <a:r>
              <a:rPr lang="en-US" altLang="en-US" sz="2000" b="0" baseline="-25000">
                <a:solidFill>
                  <a:srgbClr val="0000FF"/>
                </a:solidFill>
                <a:latin typeface="Arial" pitchFamily="34" charset="0"/>
                <a:cs typeface="Zar" pitchFamily="2" charset="-78"/>
              </a:rPr>
              <a:t>i</a:t>
            </a:r>
          </a:p>
        </p:txBody>
      </p:sp>
      <p:pic>
        <p:nvPicPr>
          <p:cNvPr id="2867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53" t="53813" r="16667" b="22238"/>
          <a:stretch>
            <a:fillRect/>
          </a:stretch>
        </p:blipFill>
        <p:spPr bwMode="auto">
          <a:xfrm>
            <a:off x="228600" y="3984625"/>
            <a:ext cx="8763000" cy="272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646597" name="Text Box 5"/>
          <p:cNvSpPr txBox="1">
            <a:spLocks noChangeArrowheads="1"/>
          </p:cNvSpPr>
          <p:nvPr/>
        </p:nvSpPr>
        <p:spPr bwMode="auto">
          <a:xfrm>
            <a:off x="304800" y="4357688"/>
            <a:ext cx="457200" cy="366712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r>
              <a:rPr lang="en-US" sz="1800" b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A</a:t>
            </a:r>
            <a:r>
              <a:rPr lang="en-US" sz="1800" b="0" baseline="-25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i</a:t>
            </a:r>
          </a:p>
        </p:txBody>
      </p:sp>
      <p:sp>
        <p:nvSpPr>
          <p:cNvPr id="1646598" name="Text Box 6"/>
          <p:cNvSpPr txBox="1">
            <a:spLocks noChangeArrowheads="1"/>
          </p:cNvSpPr>
          <p:nvPr/>
        </p:nvSpPr>
        <p:spPr bwMode="auto">
          <a:xfrm>
            <a:off x="304800" y="4738688"/>
            <a:ext cx="457200" cy="366712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r>
              <a:rPr lang="en-US" sz="1800" b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B</a:t>
            </a:r>
            <a:r>
              <a:rPr lang="en-US" sz="1800" b="0" baseline="-25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i</a:t>
            </a:r>
          </a:p>
        </p:txBody>
      </p:sp>
      <p:sp>
        <p:nvSpPr>
          <p:cNvPr id="1646599" name="Text Box 7"/>
          <p:cNvSpPr txBox="1">
            <a:spLocks noChangeArrowheads="1"/>
          </p:cNvSpPr>
          <p:nvPr/>
        </p:nvSpPr>
        <p:spPr bwMode="auto">
          <a:xfrm>
            <a:off x="304800" y="6172200"/>
            <a:ext cx="457200" cy="366713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r>
              <a:rPr lang="en-US" sz="1800" b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C</a:t>
            </a:r>
            <a:r>
              <a:rPr lang="en-US" sz="1800" b="0" baseline="-25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i</a:t>
            </a:r>
          </a:p>
        </p:txBody>
      </p:sp>
      <p:sp>
        <p:nvSpPr>
          <p:cNvPr id="1646600" name="Text Box 8"/>
          <p:cNvSpPr txBox="1">
            <a:spLocks noChangeArrowheads="1"/>
          </p:cNvSpPr>
          <p:nvPr/>
        </p:nvSpPr>
        <p:spPr bwMode="auto">
          <a:xfrm>
            <a:off x="8382000" y="5715000"/>
            <a:ext cx="533400" cy="366713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r>
              <a:rPr lang="en-US" sz="1800" b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C</a:t>
            </a:r>
            <a:r>
              <a:rPr lang="en-US" sz="1800" b="0" baseline="-25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i+1</a:t>
            </a:r>
          </a:p>
        </p:txBody>
      </p:sp>
      <p:sp>
        <p:nvSpPr>
          <p:cNvPr id="1646601" name="Text Box 9"/>
          <p:cNvSpPr txBox="1">
            <a:spLocks noChangeArrowheads="1"/>
          </p:cNvSpPr>
          <p:nvPr/>
        </p:nvSpPr>
        <p:spPr bwMode="auto">
          <a:xfrm>
            <a:off x="8382000" y="4724400"/>
            <a:ext cx="533400" cy="366713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r>
              <a:rPr lang="en-US" sz="1800" b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S</a:t>
            </a:r>
            <a:r>
              <a:rPr lang="en-US" sz="1800" b="0" baseline="-25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i</a:t>
            </a:r>
          </a:p>
        </p:txBody>
      </p:sp>
      <p:grpSp>
        <p:nvGrpSpPr>
          <p:cNvPr id="2" name="Group 111"/>
          <p:cNvGrpSpPr>
            <a:grpSpLocks/>
          </p:cNvGrpSpPr>
          <p:nvPr/>
        </p:nvGrpSpPr>
        <p:grpSpPr bwMode="auto">
          <a:xfrm>
            <a:off x="6048375" y="2357438"/>
            <a:ext cx="2238375" cy="1484312"/>
            <a:chOff x="3368" y="1875"/>
            <a:chExt cx="1410" cy="935"/>
          </a:xfrm>
        </p:grpSpPr>
        <p:sp>
          <p:nvSpPr>
            <p:cNvPr id="28684" name="Rectangle 82"/>
            <p:cNvSpPr>
              <a:spLocks noChangeArrowheads="1"/>
            </p:cNvSpPr>
            <p:nvPr/>
          </p:nvSpPr>
          <p:spPr bwMode="auto">
            <a:xfrm>
              <a:off x="3685" y="2218"/>
              <a:ext cx="1093" cy="592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685" name="Line 83"/>
            <p:cNvSpPr>
              <a:spLocks noChangeShapeType="1"/>
            </p:cNvSpPr>
            <p:nvPr/>
          </p:nvSpPr>
          <p:spPr bwMode="auto">
            <a:xfrm>
              <a:off x="3679" y="2502"/>
              <a:ext cx="109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6" name="Line 84"/>
            <p:cNvSpPr>
              <a:spLocks noChangeShapeType="1"/>
            </p:cNvSpPr>
            <p:nvPr/>
          </p:nvSpPr>
          <p:spPr bwMode="auto">
            <a:xfrm>
              <a:off x="4231" y="2223"/>
              <a:ext cx="1" cy="58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7" name="Line 85"/>
            <p:cNvSpPr>
              <a:spLocks noChangeShapeType="1"/>
            </p:cNvSpPr>
            <p:nvPr/>
          </p:nvSpPr>
          <p:spPr bwMode="auto">
            <a:xfrm>
              <a:off x="4508" y="2212"/>
              <a:ext cx="1" cy="58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8" name="Line 86"/>
            <p:cNvSpPr>
              <a:spLocks noChangeShapeType="1"/>
            </p:cNvSpPr>
            <p:nvPr/>
          </p:nvSpPr>
          <p:spPr bwMode="auto">
            <a:xfrm>
              <a:off x="3955" y="2212"/>
              <a:ext cx="1" cy="5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9" name="Line 87"/>
            <p:cNvSpPr>
              <a:spLocks noChangeShapeType="1"/>
            </p:cNvSpPr>
            <p:nvPr/>
          </p:nvSpPr>
          <p:spPr bwMode="auto">
            <a:xfrm flipH="1" flipV="1">
              <a:off x="3506" y="2026"/>
              <a:ext cx="173" cy="18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0" name="Rectangle 88"/>
            <p:cNvSpPr>
              <a:spLocks noChangeArrowheads="1"/>
            </p:cNvSpPr>
            <p:nvPr/>
          </p:nvSpPr>
          <p:spPr bwMode="auto">
            <a:xfrm>
              <a:off x="3552" y="1875"/>
              <a:ext cx="23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A B</a:t>
              </a:r>
              <a:endParaRPr lang="en-US" altLang="en-US"/>
            </a:p>
          </p:txBody>
        </p:sp>
        <p:sp>
          <p:nvSpPr>
            <p:cNvPr id="28691" name="Rectangle 89"/>
            <p:cNvSpPr>
              <a:spLocks noChangeArrowheads="1"/>
            </p:cNvSpPr>
            <p:nvPr/>
          </p:nvSpPr>
          <p:spPr bwMode="auto">
            <a:xfrm>
              <a:off x="3368" y="2049"/>
              <a:ext cx="13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CI</a:t>
              </a:r>
              <a:endParaRPr lang="en-US" altLang="en-US"/>
            </a:p>
          </p:txBody>
        </p:sp>
        <p:sp>
          <p:nvSpPr>
            <p:cNvPr id="28692" name="Rectangle 90"/>
            <p:cNvSpPr>
              <a:spLocks noChangeArrowheads="1"/>
            </p:cNvSpPr>
            <p:nvPr/>
          </p:nvSpPr>
          <p:spPr bwMode="auto">
            <a:xfrm>
              <a:off x="3540" y="2270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 altLang="en-US"/>
            </a:p>
          </p:txBody>
        </p:sp>
        <p:sp>
          <p:nvSpPr>
            <p:cNvPr id="28693" name="Rectangle 91"/>
            <p:cNvSpPr>
              <a:spLocks noChangeArrowheads="1"/>
            </p:cNvSpPr>
            <p:nvPr/>
          </p:nvSpPr>
          <p:spPr bwMode="auto">
            <a:xfrm>
              <a:off x="3540" y="2549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 altLang="en-US"/>
            </a:p>
          </p:txBody>
        </p:sp>
        <p:sp>
          <p:nvSpPr>
            <p:cNvPr id="28694" name="Rectangle 92"/>
            <p:cNvSpPr>
              <a:spLocks noChangeArrowheads="1"/>
            </p:cNvSpPr>
            <p:nvPr/>
          </p:nvSpPr>
          <p:spPr bwMode="auto">
            <a:xfrm>
              <a:off x="3702" y="2049"/>
              <a:ext cx="15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00</a:t>
              </a:r>
              <a:endParaRPr lang="en-US" altLang="en-US"/>
            </a:p>
          </p:txBody>
        </p:sp>
        <p:sp>
          <p:nvSpPr>
            <p:cNvPr id="28695" name="Rectangle 93"/>
            <p:cNvSpPr>
              <a:spLocks noChangeArrowheads="1"/>
            </p:cNvSpPr>
            <p:nvPr/>
          </p:nvSpPr>
          <p:spPr bwMode="auto">
            <a:xfrm>
              <a:off x="3978" y="2049"/>
              <a:ext cx="15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01</a:t>
              </a:r>
              <a:endParaRPr lang="en-US" altLang="en-US"/>
            </a:p>
          </p:txBody>
        </p:sp>
        <p:sp>
          <p:nvSpPr>
            <p:cNvPr id="28696" name="Rectangle 94"/>
            <p:cNvSpPr>
              <a:spLocks noChangeArrowheads="1"/>
            </p:cNvSpPr>
            <p:nvPr/>
          </p:nvSpPr>
          <p:spPr bwMode="auto">
            <a:xfrm>
              <a:off x="4266" y="2049"/>
              <a:ext cx="15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11</a:t>
              </a:r>
              <a:endParaRPr lang="en-US" altLang="en-US"/>
            </a:p>
          </p:txBody>
        </p:sp>
        <p:sp>
          <p:nvSpPr>
            <p:cNvPr id="28697" name="Rectangle 95"/>
            <p:cNvSpPr>
              <a:spLocks noChangeArrowheads="1"/>
            </p:cNvSpPr>
            <p:nvPr/>
          </p:nvSpPr>
          <p:spPr bwMode="auto">
            <a:xfrm>
              <a:off x="4531" y="2049"/>
              <a:ext cx="15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10</a:t>
              </a:r>
              <a:endParaRPr lang="en-US" altLang="en-US"/>
            </a:p>
          </p:txBody>
        </p:sp>
        <p:sp>
          <p:nvSpPr>
            <p:cNvPr id="28698" name="Rectangle 96"/>
            <p:cNvSpPr>
              <a:spLocks noChangeArrowheads="1"/>
            </p:cNvSpPr>
            <p:nvPr/>
          </p:nvSpPr>
          <p:spPr bwMode="auto">
            <a:xfrm>
              <a:off x="3771" y="2270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 altLang="en-US"/>
            </a:p>
          </p:txBody>
        </p:sp>
        <p:sp>
          <p:nvSpPr>
            <p:cNvPr id="28699" name="Rectangle 97"/>
            <p:cNvSpPr>
              <a:spLocks noChangeArrowheads="1"/>
            </p:cNvSpPr>
            <p:nvPr/>
          </p:nvSpPr>
          <p:spPr bwMode="auto">
            <a:xfrm>
              <a:off x="3782" y="2561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 altLang="en-US"/>
            </a:p>
          </p:txBody>
        </p:sp>
        <p:sp>
          <p:nvSpPr>
            <p:cNvPr id="28700" name="Rectangle 98"/>
            <p:cNvSpPr>
              <a:spLocks noChangeArrowheads="1"/>
            </p:cNvSpPr>
            <p:nvPr/>
          </p:nvSpPr>
          <p:spPr bwMode="auto">
            <a:xfrm>
              <a:off x="4036" y="2270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 altLang="en-US"/>
            </a:p>
          </p:txBody>
        </p:sp>
        <p:sp>
          <p:nvSpPr>
            <p:cNvPr id="28701" name="Rectangle 99"/>
            <p:cNvSpPr>
              <a:spLocks noChangeArrowheads="1"/>
            </p:cNvSpPr>
            <p:nvPr/>
          </p:nvSpPr>
          <p:spPr bwMode="auto">
            <a:xfrm>
              <a:off x="4036" y="2561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 altLang="en-US"/>
            </a:p>
          </p:txBody>
        </p:sp>
        <p:sp>
          <p:nvSpPr>
            <p:cNvPr id="28702" name="Rectangle 100"/>
            <p:cNvSpPr>
              <a:spLocks noChangeArrowheads="1"/>
            </p:cNvSpPr>
            <p:nvPr/>
          </p:nvSpPr>
          <p:spPr bwMode="auto">
            <a:xfrm>
              <a:off x="4588" y="2270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 altLang="en-US"/>
            </a:p>
          </p:txBody>
        </p:sp>
        <p:sp>
          <p:nvSpPr>
            <p:cNvPr id="28703" name="Rectangle 101"/>
            <p:cNvSpPr>
              <a:spLocks noChangeArrowheads="1"/>
            </p:cNvSpPr>
            <p:nvPr/>
          </p:nvSpPr>
          <p:spPr bwMode="auto">
            <a:xfrm>
              <a:off x="4588" y="2561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 altLang="en-US"/>
            </a:p>
          </p:txBody>
        </p:sp>
        <p:sp>
          <p:nvSpPr>
            <p:cNvPr id="28704" name="Rectangle 102"/>
            <p:cNvSpPr>
              <a:spLocks noChangeArrowheads="1"/>
            </p:cNvSpPr>
            <p:nvPr/>
          </p:nvSpPr>
          <p:spPr bwMode="auto">
            <a:xfrm>
              <a:off x="4312" y="2270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 altLang="en-US"/>
            </a:p>
          </p:txBody>
        </p:sp>
        <p:sp>
          <p:nvSpPr>
            <p:cNvPr id="28705" name="Rectangle 103"/>
            <p:cNvSpPr>
              <a:spLocks noChangeArrowheads="1"/>
            </p:cNvSpPr>
            <p:nvPr/>
          </p:nvSpPr>
          <p:spPr bwMode="auto">
            <a:xfrm>
              <a:off x="4323" y="2561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46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46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EF4CDB8F-B488-41C2-9B3F-38AD58B9CC62}" type="slidenum">
              <a:rPr lang="en-US">
                <a:latin typeface="+mn-lt"/>
              </a:rPr>
              <a:pPr defTabSz="820738">
                <a:defRPr/>
              </a:pPr>
              <a:t>27</a:t>
            </a:fld>
            <a:endParaRPr lang="en-US">
              <a:latin typeface="+mn-lt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1143000"/>
          </a:xfrm>
        </p:spPr>
        <p:txBody>
          <a:bodyPr/>
          <a:lstStyle/>
          <a:p>
            <a:pPr defTabSz="914400" eaLnBrk="1" hangingPunct="1"/>
            <a:r>
              <a:rPr lang="en-US" altLang="en-US" sz="3600" smtClean="0"/>
              <a:t>Example: 4-bit Ripple Carry Adder</a:t>
            </a:r>
          </a:p>
        </p:txBody>
      </p:sp>
      <p:pic>
        <p:nvPicPr>
          <p:cNvPr id="29700" name="Picture 3"/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t="61429" r="20236" b="15714"/>
          <a:stretch>
            <a:fillRect/>
          </a:stretch>
        </p:blipFill>
        <p:spPr>
          <a:xfrm>
            <a:off x="228600" y="3352800"/>
            <a:ext cx="8763000" cy="2954338"/>
          </a:xfrm>
          <a:noFill/>
        </p:spPr>
      </p:pic>
      <p:sp>
        <p:nvSpPr>
          <p:cNvPr id="1638404" name="Rectangle 4"/>
          <p:cNvSpPr>
            <a:spLocks noChangeArrowheads="1"/>
          </p:cNvSpPr>
          <p:nvPr/>
        </p:nvSpPr>
        <p:spPr bwMode="auto">
          <a:xfrm>
            <a:off x="2743200" y="1612900"/>
            <a:ext cx="3276600" cy="228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C</a:t>
            </a:r>
            <a:r>
              <a:rPr lang="en-US" sz="2000" baseline="-25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4</a:t>
            </a: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  C3  C2  C1  C0      </a:t>
            </a:r>
            <a:b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</a:b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     A3  A2  A1  A0         </a:t>
            </a:r>
            <a:b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</a:b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    +B3  B2  B1  B0        </a:t>
            </a:r>
            <a:b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</a:b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   --------------       </a:t>
            </a:r>
            <a:b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</a:b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     </a:t>
            </a:r>
            <a:r>
              <a:rPr lang="en-US" sz="20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S3  S2  S1  S0         </a:t>
            </a:r>
            <a:r>
              <a:rPr lang="en-US" sz="2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/>
            </a:r>
            <a:br>
              <a:rPr lang="en-US" sz="2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</a:br>
            <a:endParaRPr lang="en-US" sz="240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724400" y="1371600"/>
            <a:ext cx="3200400" cy="4508500"/>
            <a:chOff x="2976" y="1000"/>
            <a:chExt cx="2016" cy="2840"/>
          </a:xfrm>
        </p:grpSpPr>
        <p:sp>
          <p:nvSpPr>
            <p:cNvPr id="29715" name="Rectangle 6"/>
            <p:cNvSpPr>
              <a:spLocks noChangeArrowheads="1"/>
            </p:cNvSpPr>
            <p:nvPr/>
          </p:nvSpPr>
          <p:spPr bwMode="auto">
            <a:xfrm>
              <a:off x="3216" y="1152"/>
              <a:ext cx="288" cy="624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16" name="Freeform 7"/>
            <p:cNvSpPr>
              <a:spLocks/>
            </p:cNvSpPr>
            <p:nvPr/>
          </p:nvSpPr>
          <p:spPr bwMode="auto">
            <a:xfrm>
              <a:off x="2976" y="1000"/>
              <a:ext cx="384" cy="200"/>
            </a:xfrm>
            <a:custGeom>
              <a:avLst/>
              <a:gdLst>
                <a:gd name="T0" fmla="*/ 384 w 384"/>
                <a:gd name="T1" fmla="*/ 152 h 200"/>
                <a:gd name="T2" fmla="*/ 96 w 384"/>
                <a:gd name="T3" fmla="*/ 8 h 200"/>
                <a:gd name="T4" fmla="*/ 0 w 384"/>
                <a:gd name="T5" fmla="*/ 200 h 200"/>
                <a:gd name="T6" fmla="*/ 0 60000 65536"/>
                <a:gd name="T7" fmla="*/ 0 60000 65536"/>
                <a:gd name="T8" fmla="*/ 0 60000 65536"/>
                <a:gd name="T9" fmla="*/ 0 w 384"/>
                <a:gd name="T10" fmla="*/ 0 h 200"/>
                <a:gd name="T11" fmla="*/ 384 w 384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200">
                  <a:moveTo>
                    <a:pt x="384" y="152"/>
                  </a:moveTo>
                  <a:cubicBezTo>
                    <a:pt x="272" y="76"/>
                    <a:pt x="160" y="0"/>
                    <a:pt x="96" y="8"/>
                  </a:cubicBezTo>
                  <a:cubicBezTo>
                    <a:pt x="32" y="16"/>
                    <a:pt x="16" y="108"/>
                    <a:pt x="0" y="200"/>
                  </a:cubicBezTo>
                </a:path>
              </a:pathLst>
            </a:custGeom>
            <a:noFill/>
            <a:ln w="254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7" name="Rectangle 8"/>
            <p:cNvSpPr>
              <a:spLocks noChangeArrowheads="1"/>
            </p:cNvSpPr>
            <p:nvPr/>
          </p:nvSpPr>
          <p:spPr bwMode="auto">
            <a:xfrm>
              <a:off x="4080" y="2640"/>
              <a:ext cx="912" cy="1200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4191000" y="1384300"/>
            <a:ext cx="1828800" cy="4495800"/>
            <a:chOff x="2640" y="1008"/>
            <a:chExt cx="1152" cy="2832"/>
          </a:xfrm>
        </p:grpSpPr>
        <p:sp>
          <p:nvSpPr>
            <p:cNvPr id="29712" name="Rectangle 10"/>
            <p:cNvSpPr>
              <a:spLocks noChangeArrowheads="1"/>
            </p:cNvSpPr>
            <p:nvPr/>
          </p:nvSpPr>
          <p:spPr bwMode="auto">
            <a:xfrm>
              <a:off x="2880" y="1160"/>
              <a:ext cx="288" cy="624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13" name="Freeform 11"/>
            <p:cNvSpPr>
              <a:spLocks/>
            </p:cNvSpPr>
            <p:nvPr/>
          </p:nvSpPr>
          <p:spPr bwMode="auto">
            <a:xfrm>
              <a:off x="2640" y="1008"/>
              <a:ext cx="384" cy="200"/>
            </a:xfrm>
            <a:custGeom>
              <a:avLst/>
              <a:gdLst>
                <a:gd name="T0" fmla="*/ 384 w 384"/>
                <a:gd name="T1" fmla="*/ 152 h 200"/>
                <a:gd name="T2" fmla="*/ 96 w 384"/>
                <a:gd name="T3" fmla="*/ 8 h 200"/>
                <a:gd name="T4" fmla="*/ 0 w 384"/>
                <a:gd name="T5" fmla="*/ 200 h 200"/>
                <a:gd name="T6" fmla="*/ 0 60000 65536"/>
                <a:gd name="T7" fmla="*/ 0 60000 65536"/>
                <a:gd name="T8" fmla="*/ 0 60000 65536"/>
                <a:gd name="T9" fmla="*/ 0 w 384"/>
                <a:gd name="T10" fmla="*/ 0 h 200"/>
                <a:gd name="T11" fmla="*/ 384 w 384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200">
                  <a:moveTo>
                    <a:pt x="384" y="152"/>
                  </a:moveTo>
                  <a:cubicBezTo>
                    <a:pt x="272" y="76"/>
                    <a:pt x="160" y="0"/>
                    <a:pt x="96" y="8"/>
                  </a:cubicBezTo>
                  <a:cubicBezTo>
                    <a:pt x="32" y="16"/>
                    <a:pt x="16" y="108"/>
                    <a:pt x="0" y="200"/>
                  </a:cubicBezTo>
                </a:path>
              </a:pathLst>
            </a:custGeom>
            <a:noFill/>
            <a:ln w="254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4" name="Rectangle 12"/>
            <p:cNvSpPr>
              <a:spLocks noChangeArrowheads="1"/>
            </p:cNvSpPr>
            <p:nvPr/>
          </p:nvSpPr>
          <p:spPr bwMode="auto">
            <a:xfrm>
              <a:off x="2880" y="2640"/>
              <a:ext cx="912" cy="1200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2743200" y="1384300"/>
            <a:ext cx="1752600" cy="4495800"/>
            <a:chOff x="1728" y="1008"/>
            <a:chExt cx="1104" cy="2832"/>
          </a:xfrm>
        </p:grpSpPr>
        <p:sp>
          <p:nvSpPr>
            <p:cNvPr id="29709" name="Rectangle 14"/>
            <p:cNvSpPr>
              <a:spLocks noChangeArrowheads="1"/>
            </p:cNvSpPr>
            <p:nvPr/>
          </p:nvSpPr>
          <p:spPr bwMode="auto">
            <a:xfrm>
              <a:off x="2544" y="1160"/>
              <a:ext cx="288" cy="624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10" name="Freeform 15"/>
            <p:cNvSpPr>
              <a:spLocks/>
            </p:cNvSpPr>
            <p:nvPr/>
          </p:nvSpPr>
          <p:spPr bwMode="auto">
            <a:xfrm>
              <a:off x="2304" y="1008"/>
              <a:ext cx="384" cy="200"/>
            </a:xfrm>
            <a:custGeom>
              <a:avLst/>
              <a:gdLst>
                <a:gd name="T0" fmla="*/ 384 w 384"/>
                <a:gd name="T1" fmla="*/ 152 h 200"/>
                <a:gd name="T2" fmla="*/ 96 w 384"/>
                <a:gd name="T3" fmla="*/ 8 h 200"/>
                <a:gd name="T4" fmla="*/ 0 w 384"/>
                <a:gd name="T5" fmla="*/ 200 h 200"/>
                <a:gd name="T6" fmla="*/ 0 60000 65536"/>
                <a:gd name="T7" fmla="*/ 0 60000 65536"/>
                <a:gd name="T8" fmla="*/ 0 60000 65536"/>
                <a:gd name="T9" fmla="*/ 0 w 384"/>
                <a:gd name="T10" fmla="*/ 0 h 200"/>
                <a:gd name="T11" fmla="*/ 384 w 384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200">
                  <a:moveTo>
                    <a:pt x="384" y="152"/>
                  </a:moveTo>
                  <a:cubicBezTo>
                    <a:pt x="272" y="76"/>
                    <a:pt x="160" y="0"/>
                    <a:pt x="96" y="8"/>
                  </a:cubicBezTo>
                  <a:cubicBezTo>
                    <a:pt x="32" y="16"/>
                    <a:pt x="16" y="108"/>
                    <a:pt x="0" y="200"/>
                  </a:cubicBezTo>
                </a:path>
              </a:pathLst>
            </a:custGeom>
            <a:noFill/>
            <a:ln w="254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1" name="Rectangle 16"/>
            <p:cNvSpPr>
              <a:spLocks noChangeArrowheads="1"/>
            </p:cNvSpPr>
            <p:nvPr/>
          </p:nvSpPr>
          <p:spPr bwMode="auto">
            <a:xfrm>
              <a:off x="1728" y="2640"/>
              <a:ext cx="912" cy="1200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914400" y="1384300"/>
            <a:ext cx="3048000" cy="4495800"/>
            <a:chOff x="528" y="1008"/>
            <a:chExt cx="1920" cy="2832"/>
          </a:xfrm>
        </p:grpSpPr>
        <p:sp>
          <p:nvSpPr>
            <p:cNvPr id="29706" name="Rectangle 18"/>
            <p:cNvSpPr>
              <a:spLocks noChangeArrowheads="1"/>
            </p:cNvSpPr>
            <p:nvPr/>
          </p:nvSpPr>
          <p:spPr bwMode="auto">
            <a:xfrm>
              <a:off x="2160" y="1160"/>
              <a:ext cx="288" cy="624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07" name="Freeform 19"/>
            <p:cNvSpPr>
              <a:spLocks/>
            </p:cNvSpPr>
            <p:nvPr/>
          </p:nvSpPr>
          <p:spPr bwMode="auto">
            <a:xfrm>
              <a:off x="1920" y="1008"/>
              <a:ext cx="384" cy="200"/>
            </a:xfrm>
            <a:custGeom>
              <a:avLst/>
              <a:gdLst>
                <a:gd name="T0" fmla="*/ 384 w 384"/>
                <a:gd name="T1" fmla="*/ 152 h 200"/>
                <a:gd name="T2" fmla="*/ 96 w 384"/>
                <a:gd name="T3" fmla="*/ 8 h 200"/>
                <a:gd name="T4" fmla="*/ 0 w 384"/>
                <a:gd name="T5" fmla="*/ 200 h 200"/>
                <a:gd name="T6" fmla="*/ 0 60000 65536"/>
                <a:gd name="T7" fmla="*/ 0 60000 65536"/>
                <a:gd name="T8" fmla="*/ 0 60000 65536"/>
                <a:gd name="T9" fmla="*/ 0 w 384"/>
                <a:gd name="T10" fmla="*/ 0 h 200"/>
                <a:gd name="T11" fmla="*/ 384 w 384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200">
                  <a:moveTo>
                    <a:pt x="384" y="152"/>
                  </a:moveTo>
                  <a:cubicBezTo>
                    <a:pt x="272" y="76"/>
                    <a:pt x="160" y="0"/>
                    <a:pt x="96" y="8"/>
                  </a:cubicBezTo>
                  <a:cubicBezTo>
                    <a:pt x="32" y="16"/>
                    <a:pt x="16" y="108"/>
                    <a:pt x="0" y="200"/>
                  </a:cubicBezTo>
                </a:path>
              </a:pathLst>
            </a:custGeom>
            <a:noFill/>
            <a:ln w="254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8" name="Rectangle 20"/>
            <p:cNvSpPr>
              <a:spLocks noChangeArrowheads="1"/>
            </p:cNvSpPr>
            <p:nvPr/>
          </p:nvSpPr>
          <p:spPr bwMode="auto">
            <a:xfrm>
              <a:off x="528" y="2640"/>
              <a:ext cx="912" cy="1200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8DC84DB2-7015-40B1-9FCF-7F8A7A814E76}" type="slidenum">
              <a:rPr lang="en-US">
                <a:latin typeface="+mn-lt"/>
              </a:rPr>
              <a:pPr defTabSz="820738">
                <a:defRPr/>
              </a:pPr>
              <a:t>28</a:t>
            </a:fld>
            <a:endParaRPr lang="en-US">
              <a:latin typeface="+mn-lt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en-US" smtClean="0"/>
              <a:t>Delay Analysis of RCA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81075"/>
            <a:ext cx="7772400" cy="985838"/>
          </a:xfrm>
        </p:spPr>
        <p:txBody>
          <a:bodyPr/>
          <a:lstStyle/>
          <a:p>
            <a:pPr marL="742950" lvl="1" indent="-285750" eaLnBrk="1" hangingPunct="1">
              <a:lnSpc>
                <a:spcPct val="90000"/>
              </a:lnSpc>
            </a:pPr>
            <a:r>
              <a:rPr lang="en-US" altLang="en-US" sz="2400" smtClean="0"/>
              <a:t>Carry out of a single stage can be implemented in 2 gate delays after CI is ready.</a:t>
            </a:r>
          </a:p>
        </p:txBody>
      </p:sp>
      <p:pic>
        <p:nvPicPr>
          <p:cNvPr id="30725" name="Picture 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700213"/>
            <a:ext cx="7010400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50695" name="Rectangle 7"/>
          <p:cNvSpPr>
            <a:spLocks noChangeArrowheads="1"/>
          </p:cNvSpPr>
          <p:nvPr/>
        </p:nvSpPr>
        <p:spPr bwMode="auto">
          <a:xfrm>
            <a:off x="755650" y="3284538"/>
            <a:ext cx="7772400" cy="309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en-US" sz="2400" b="0">
                <a:solidFill>
                  <a:srgbClr val="0000FF"/>
                </a:solidFill>
                <a:latin typeface="Arial" pitchFamily="34" charset="0"/>
                <a:cs typeface="Zar" pitchFamily="2" charset="-78"/>
              </a:rPr>
              <a:t>For a 16 bit adder, the 16th bit carry is generated after about 16 * 2 = 32 gate delays.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en-US" sz="2400" b="0">
                <a:solidFill>
                  <a:srgbClr val="0000FF"/>
                </a:solidFill>
                <a:latin typeface="Arial" pitchFamily="34" charset="0"/>
                <a:cs typeface="Zar" pitchFamily="2" charset="-78"/>
              </a:rPr>
              <a:t>The sum bit takes one additional gate delay to generate the sum of the 16th bit after 15th bit carry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altLang="en-US" sz="2000" b="0">
                <a:latin typeface="Arial" pitchFamily="34" charset="0"/>
                <a:cs typeface="Zar" pitchFamily="2" charset="-78"/>
              </a:rPr>
              <a:t>~ 15 * 2 + 1 = 31 gate delays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en-US" sz="2400" b="0">
                <a:solidFill>
                  <a:srgbClr val="0000FF"/>
                </a:solidFill>
                <a:latin typeface="Arial" pitchFamily="34" charset="0"/>
                <a:cs typeface="Zar" pitchFamily="2" charset="-78"/>
              </a:rPr>
              <a:t>Takes too long - need to find FASTER adders!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50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6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506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6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6506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6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6506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0695" grpId="0" build="allAtOnce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E05F15CA-4CBB-44B5-BC17-0990C8172BCF}" type="slidenum">
              <a:rPr lang="en-US">
                <a:latin typeface="+mn-lt"/>
              </a:rPr>
              <a:pPr defTabSz="820738">
                <a:defRPr/>
              </a:pPr>
              <a:t>29</a:t>
            </a:fld>
            <a:endParaRPr lang="en-US">
              <a:latin typeface="+mn-lt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Delay Analysis of RCA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55403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en-US" sz="3600" smtClean="0"/>
          </a:p>
        </p:txBody>
      </p:sp>
      <p:grpSp>
        <p:nvGrpSpPr>
          <p:cNvPr id="31749" name="Group 182"/>
          <p:cNvGrpSpPr>
            <a:grpSpLocks/>
          </p:cNvGrpSpPr>
          <p:nvPr/>
        </p:nvGrpSpPr>
        <p:grpSpPr bwMode="auto">
          <a:xfrm>
            <a:off x="596900" y="1549400"/>
            <a:ext cx="5741988" cy="1322388"/>
            <a:chOff x="376" y="976"/>
            <a:chExt cx="3617" cy="833"/>
          </a:xfrm>
        </p:grpSpPr>
        <p:sp>
          <p:nvSpPr>
            <p:cNvPr id="31905" name="Arc 4"/>
            <p:cNvSpPr>
              <a:spLocks/>
            </p:cNvSpPr>
            <p:nvPr/>
          </p:nvSpPr>
          <p:spPr bwMode="auto">
            <a:xfrm>
              <a:off x="1949" y="992"/>
              <a:ext cx="63" cy="12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06" name="Arc 5"/>
            <p:cNvSpPr>
              <a:spLocks/>
            </p:cNvSpPr>
            <p:nvPr/>
          </p:nvSpPr>
          <p:spPr bwMode="auto">
            <a:xfrm>
              <a:off x="1949" y="992"/>
              <a:ext cx="422" cy="1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07" name="Arc 6"/>
            <p:cNvSpPr>
              <a:spLocks/>
            </p:cNvSpPr>
            <p:nvPr/>
          </p:nvSpPr>
          <p:spPr bwMode="auto">
            <a:xfrm>
              <a:off x="1972" y="1113"/>
              <a:ext cx="400" cy="132"/>
            </a:xfrm>
            <a:custGeom>
              <a:avLst/>
              <a:gdLst>
                <a:gd name="T0" fmla="*/ 0 w 21619"/>
                <a:gd name="T1" fmla="*/ 0 h 21600"/>
                <a:gd name="T2" fmla="*/ 0 w 21619"/>
                <a:gd name="T3" fmla="*/ 0 h 21600"/>
                <a:gd name="T4" fmla="*/ 0 w 21619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19"/>
                <a:gd name="T10" fmla="*/ 0 h 21600"/>
                <a:gd name="T11" fmla="*/ 21619 w 2161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19" h="21600" fill="none" extrusionOk="0">
                  <a:moveTo>
                    <a:pt x="21619" y="0"/>
                  </a:moveTo>
                  <a:cubicBezTo>
                    <a:pt x="21619" y="11929"/>
                    <a:pt x="11948" y="21600"/>
                    <a:pt x="19" y="21600"/>
                  </a:cubicBezTo>
                  <a:cubicBezTo>
                    <a:pt x="12" y="21600"/>
                    <a:pt x="6" y="21599"/>
                    <a:pt x="0" y="21599"/>
                  </a:cubicBezTo>
                </a:path>
                <a:path w="21619" h="21600" stroke="0" extrusionOk="0">
                  <a:moveTo>
                    <a:pt x="21619" y="0"/>
                  </a:moveTo>
                  <a:cubicBezTo>
                    <a:pt x="21619" y="11929"/>
                    <a:pt x="11948" y="21600"/>
                    <a:pt x="19" y="21600"/>
                  </a:cubicBezTo>
                  <a:cubicBezTo>
                    <a:pt x="12" y="21600"/>
                    <a:pt x="6" y="21599"/>
                    <a:pt x="0" y="21599"/>
                  </a:cubicBezTo>
                  <a:lnTo>
                    <a:pt x="19" y="0"/>
                  </a:lnTo>
                  <a:lnTo>
                    <a:pt x="21619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08" name="Arc 7"/>
            <p:cNvSpPr>
              <a:spLocks/>
            </p:cNvSpPr>
            <p:nvPr/>
          </p:nvSpPr>
          <p:spPr bwMode="auto">
            <a:xfrm>
              <a:off x="1949" y="1113"/>
              <a:ext cx="63" cy="1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09" name="Line 8"/>
            <p:cNvSpPr>
              <a:spLocks noChangeShapeType="1"/>
            </p:cNvSpPr>
            <p:nvPr/>
          </p:nvSpPr>
          <p:spPr bwMode="auto">
            <a:xfrm>
              <a:off x="1971" y="1056"/>
              <a:ext cx="2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10" name="Line 9"/>
            <p:cNvSpPr>
              <a:spLocks noChangeShapeType="1"/>
            </p:cNvSpPr>
            <p:nvPr/>
          </p:nvSpPr>
          <p:spPr bwMode="auto">
            <a:xfrm>
              <a:off x="1971" y="1170"/>
              <a:ext cx="2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11" name="Line 10"/>
            <p:cNvSpPr>
              <a:spLocks noChangeShapeType="1"/>
            </p:cNvSpPr>
            <p:nvPr/>
          </p:nvSpPr>
          <p:spPr bwMode="auto">
            <a:xfrm>
              <a:off x="2589" y="1033"/>
              <a:ext cx="27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12" name="Line 11"/>
            <p:cNvSpPr>
              <a:spLocks noChangeShapeType="1"/>
            </p:cNvSpPr>
            <p:nvPr/>
          </p:nvSpPr>
          <p:spPr bwMode="auto">
            <a:xfrm>
              <a:off x="2589" y="1307"/>
              <a:ext cx="28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13" name="Line 12"/>
            <p:cNvSpPr>
              <a:spLocks noChangeShapeType="1"/>
            </p:cNvSpPr>
            <p:nvPr/>
          </p:nvSpPr>
          <p:spPr bwMode="auto">
            <a:xfrm flipV="1">
              <a:off x="2589" y="1033"/>
              <a:ext cx="1" cy="2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14" name="Arc 13"/>
            <p:cNvSpPr>
              <a:spLocks/>
            </p:cNvSpPr>
            <p:nvPr/>
          </p:nvSpPr>
          <p:spPr bwMode="auto">
            <a:xfrm>
              <a:off x="2859" y="1033"/>
              <a:ext cx="135" cy="14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1" y="0"/>
                    <a:pt x="21589" y="9659"/>
                    <a:pt x="21599" y="21581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1" y="0"/>
                    <a:pt x="21589" y="9659"/>
                    <a:pt x="21599" y="21581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15" name="Arc 14"/>
            <p:cNvSpPr>
              <a:spLocks/>
            </p:cNvSpPr>
            <p:nvPr/>
          </p:nvSpPr>
          <p:spPr bwMode="auto">
            <a:xfrm>
              <a:off x="2859" y="1038"/>
              <a:ext cx="130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1" y="0"/>
                    <a:pt x="21589" y="9659"/>
                    <a:pt x="21599" y="21581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1" y="0"/>
                    <a:pt x="21589" y="9659"/>
                    <a:pt x="21599" y="21581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16" name="Arc 15"/>
            <p:cNvSpPr>
              <a:spLocks/>
            </p:cNvSpPr>
            <p:nvPr/>
          </p:nvSpPr>
          <p:spPr bwMode="auto">
            <a:xfrm>
              <a:off x="2859" y="1170"/>
              <a:ext cx="135" cy="1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17" name="Arc 16"/>
            <p:cNvSpPr>
              <a:spLocks/>
            </p:cNvSpPr>
            <p:nvPr/>
          </p:nvSpPr>
          <p:spPr bwMode="auto">
            <a:xfrm>
              <a:off x="2859" y="1170"/>
              <a:ext cx="130" cy="14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18" name="Line 17"/>
            <p:cNvSpPr>
              <a:spLocks noChangeShapeType="1"/>
            </p:cNvSpPr>
            <p:nvPr/>
          </p:nvSpPr>
          <p:spPr bwMode="auto">
            <a:xfrm>
              <a:off x="2589" y="1490"/>
              <a:ext cx="27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19" name="Line 18"/>
            <p:cNvSpPr>
              <a:spLocks noChangeShapeType="1"/>
            </p:cNvSpPr>
            <p:nvPr/>
          </p:nvSpPr>
          <p:spPr bwMode="auto">
            <a:xfrm>
              <a:off x="2589" y="1764"/>
              <a:ext cx="28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20" name="Line 19"/>
            <p:cNvSpPr>
              <a:spLocks noChangeShapeType="1"/>
            </p:cNvSpPr>
            <p:nvPr/>
          </p:nvSpPr>
          <p:spPr bwMode="auto">
            <a:xfrm flipV="1">
              <a:off x="2589" y="1490"/>
              <a:ext cx="1" cy="2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21" name="Arc 20"/>
            <p:cNvSpPr>
              <a:spLocks/>
            </p:cNvSpPr>
            <p:nvPr/>
          </p:nvSpPr>
          <p:spPr bwMode="auto">
            <a:xfrm>
              <a:off x="2859" y="1490"/>
              <a:ext cx="135" cy="1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22" name="Arc 21"/>
            <p:cNvSpPr>
              <a:spLocks/>
            </p:cNvSpPr>
            <p:nvPr/>
          </p:nvSpPr>
          <p:spPr bwMode="auto">
            <a:xfrm>
              <a:off x="2859" y="1495"/>
              <a:ext cx="130" cy="14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23" name="Arc 22"/>
            <p:cNvSpPr>
              <a:spLocks/>
            </p:cNvSpPr>
            <p:nvPr/>
          </p:nvSpPr>
          <p:spPr bwMode="auto">
            <a:xfrm>
              <a:off x="2859" y="1627"/>
              <a:ext cx="135" cy="14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24" name="Arc 23"/>
            <p:cNvSpPr>
              <a:spLocks/>
            </p:cNvSpPr>
            <p:nvPr/>
          </p:nvSpPr>
          <p:spPr bwMode="auto">
            <a:xfrm>
              <a:off x="2859" y="1627"/>
              <a:ext cx="130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25" name="Arc 24"/>
            <p:cNvSpPr>
              <a:spLocks/>
            </p:cNvSpPr>
            <p:nvPr/>
          </p:nvSpPr>
          <p:spPr bwMode="auto">
            <a:xfrm>
              <a:off x="3241" y="1278"/>
              <a:ext cx="63" cy="12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2" y="0"/>
                    <a:pt x="21590" y="9659"/>
                    <a:pt x="21599" y="21582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2" y="0"/>
                    <a:pt x="21590" y="9659"/>
                    <a:pt x="21599" y="21582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26" name="Arc 25"/>
            <p:cNvSpPr>
              <a:spLocks/>
            </p:cNvSpPr>
            <p:nvPr/>
          </p:nvSpPr>
          <p:spPr bwMode="auto">
            <a:xfrm>
              <a:off x="3241" y="1278"/>
              <a:ext cx="422" cy="1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27" name="Arc 26"/>
            <p:cNvSpPr>
              <a:spLocks/>
            </p:cNvSpPr>
            <p:nvPr/>
          </p:nvSpPr>
          <p:spPr bwMode="auto">
            <a:xfrm>
              <a:off x="3264" y="1398"/>
              <a:ext cx="400" cy="132"/>
            </a:xfrm>
            <a:custGeom>
              <a:avLst/>
              <a:gdLst>
                <a:gd name="T0" fmla="*/ 0 w 21619"/>
                <a:gd name="T1" fmla="*/ 0 h 21600"/>
                <a:gd name="T2" fmla="*/ 0 w 21619"/>
                <a:gd name="T3" fmla="*/ 0 h 21600"/>
                <a:gd name="T4" fmla="*/ 0 w 21619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19"/>
                <a:gd name="T10" fmla="*/ 0 h 21600"/>
                <a:gd name="T11" fmla="*/ 21619 w 2161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19" h="21600" fill="none" extrusionOk="0">
                  <a:moveTo>
                    <a:pt x="21619" y="0"/>
                  </a:moveTo>
                  <a:cubicBezTo>
                    <a:pt x="21619" y="11929"/>
                    <a:pt x="11948" y="21600"/>
                    <a:pt x="19" y="21600"/>
                  </a:cubicBezTo>
                  <a:cubicBezTo>
                    <a:pt x="12" y="21600"/>
                    <a:pt x="6" y="21599"/>
                    <a:pt x="0" y="21599"/>
                  </a:cubicBezTo>
                </a:path>
                <a:path w="21619" h="21600" stroke="0" extrusionOk="0">
                  <a:moveTo>
                    <a:pt x="21619" y="0"/>
                  </a:moveTo>
                  <a:cubicBezTo>
                    <a:pt x="21619" y="11929"/>
                    <a:pt x="11948" y="21600"/>
                    <a:pt x="19" y="21600"/>
                  </a:cubicBezTo>
                  <a:cubicBezTo>
                    <a:pt x="12" y="21600"/>
                    <a:pt x="6" y="21599"/>
                    <a:pt x="0" y="21599"/>
                  </a:cubicBezTo>
                  <a:lnTo>
                    <a:pt x="19" y="0"/>
                  </a:lnTo>
                  <a:lnTo>
                    <a:pt x="21619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28" name="Arc 27"/>
            <p:cNvSpPr>
              <a:spLocks/>
            </p:cNvSpPr>
            <p:nvPr/>
          </p:nvSpPr>
          <p:spPr bwMode="auto">
            <a:xfrm>
              <a:off x="3241" y="1398"/>
              <a:ext cx="63" cy="1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29" name="Line 28"/>
            <p:cNvSpPr>
              <a:spLocks noChangeShapeType="1"/>
            </p:cNvSpPr>
            <p:nvPr/>
          </p:nvSpPr>
          <p:spPr bwMode="auto">
            <a:xfrm>
              <a:off x="3263" y="1341"/>
              <a:ext cx="2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30" name="Line 29"/>
            <p:cNvSpPr>
              <a:spLocks noChangeShapeType="1"/>
            </p:cNvSpPr>
            <p:nvPr/>
          </p:nvSpPr>
          <p:spPr bwMode="auto">
            <a:xfrm>
              <a:off x="3263" y="1455"/>
              <a:ext cx="2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31" name="Line 30"/>
            <p:cNvSpPr>
              <a:spLocks noChangeShapeType="1"/>
            </p:cNvSpPr>
            <p:nvPr/>
          </p:nvSpPr>
          <p:spPr bwMode="auto">
            <a:xfrm>
              <a:off x="2477" y="1569"/>
              <a:ext cx="11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32" name="Rectangle 31"/>
            <p:cNvSpPr>
              <a:spLocks noChangeArrowheads="1"/>
            </p:cNvSpPr>
            <p:nvPr/>
          </p:nvSpPr>
          <p:spPr bwMode="auto">
            <a:xfrm>
              <a:off x="1859" y="1569"/>
              <a:ext cx="629" cy="1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1933" name="Rectangle 32"/>
            <p:cNvSpPr>
              <a:spLocks noChangeArrowheads="1"/>
            </p:cNvSpPr>
            <p:nvPr/>
          </p:nvSpPr>
          <p:spPr bwMode="auto">
            <a:xfrm>
              <a:off x="1780" y="1489"/>
              <a:ext cx="11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300" b="0">
                  <a:solidFill>
                    <a:srgbClr val="000000"/>
                  </a:solidFill>
                  <a:latin typeface="Arial" pitchFamily="34" charset="0"/>
                </a:rPr>
                <a:t>A</a:t>
              </a:r>
              <a:endParaRPr lang="en-US" altLang="en-US" sz="2800"/>
            </a:p>
          </p:txBody>
        </p:sp>
        <p:sp>
          <p:nvSpPr>
            <p:cNvPr id="31934" name="Line 33"/>
            <p:cNvSpPr>
              <a:spLocks noChangeShapeType="1"/>
            </p:cNvSpPr>
            <p:nvPr/>
          </p:nvSpPr>
          <p:spPr bwMode="auto">
            <a:xfrm>
              <a:off x="1859" y="1056"/>
              <a:ext cx="11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35" name="Rectangle 34"/>
            <p:cNvSpPr>
              <a:spLocks noChangeArrowheads="1"/>
            </p:cNvSpPr>
            <p:nvPr/>
          </p:nvSpPr>
          <p:spPr bwMode="auto">
            <a:xfrm>
              <a:off x="1780" y="976"/>
              <a:ext cx="11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300" b="0">
                  <a:solidFill>
                    <a:srgbClr val="000000"/>
                  </a:solidFill>
                  <a:latin typeface="Arial" pitchFamily="34" charset="0"/>
                </a:rPr>
                <a:t>A</a:t>
              </a:r>
              <a:endParaRPr lang="en-US" altLang="en-US" sz="2800"/>
            </a:p>
          </p:txBody>
        </p:sp>
        <p:sp>
          <p:nvSpPr>
            <p:cNvPr id="31936" name="Line 35"/>
            <p:cNvSpPr>
              <a:spLocks noChangeShapeType="1"/>
            </p:cNvSpPr>
            <p:nvPr/>
          </p:nvSpPr>
          <p:spPr bwMode="auto">
            <a:xfrm>
              <a:off x="2477" y="1684"/>
              <a:ext cx="11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37" name="Rectangle 36"/>
            <p:cNvSpPr>
              <a:spLocks noChangeArrowheads="1"/>
            </p:cNvSpPr>
            <p:nvPr/>
          </p:nvSpPr>
          <p:spPr bwMode="auto">
            <a:xfrm>
              <a:off x="1859" y="1684"/>
              <a:ext cx="629" cy="1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1938" name="Rectangle 37"/>
            <p:cNvSpPr>
              <a:spLocks noChangeArrowheads="1"/>
            </p:cNvSpPr>
            <p:nvPr/>
          </p:nvSpPr>
          <p:spPr bwMode="auto">
            <a:xfrm>
              <a:off x="1780" y="1603"/>
              <a:ext cx="11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300" b="0">
                  <a:solidFill>
                    <a:srgbClr val="000000"/>
                  </a:solidFill>
                  <a:latin typeface="Arial" pitchFamily="34" charset="0"/>
                </a:rPr>
                <a:t>B</a:t>
              </a:r>
              <a:endParaRPr lang="en-US" altLang="en-US" sz="2800"/>
            </a:p>
          </p:txBody>
        </p:sp>
        <p:sp>
          <p:nvSpPr>
            <p:cNvPr id="31939" name="Line 38"/>
            <p:cNvSpPr>
              <a:spLocks noChangeShapeType="1"/>
            </p:cNvSpPr>
            <p:nvPr/>
          </p:nvSpPr>
          <p:spPr bwMode="auto">
            <a:xfrm>
              <a:off x="1859" y="1170"/>
              <a:ext cx="11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40" name="Rectangle 39"/>
            <p:cNvSpPr>
              <a:spLocks noChangeArrowheads="1"/>
            </p:cNvSpPr>
            <p:nvPr/>
          </p:nvSpPr>
          <p:spPr bwMode="auto">
            <a:xfrm>
              <a:off x="1780" y="1090"/>
              <a:ext cx="11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300" b="0">
                  <a:solidFill>
                    <a:srgbClr val="000000"/>
                  </a:solidFill>
                  <a:latin typeface="Arial" pitchFamily="34" charset="0"/>
                </a:rPr>
                <a:t>B</a:t>
              </a:r>
              <a:endParaRPr lang="en-US" altLang="en-US" sz="2800"/>
            </a:p>
          </p:txBody>
        </p:sp>
        <p:sp>
          <p:nvSpPr>
            <p:cNvPr id="31941" name="Line 40"/>
            <p:cNvSpPr>
              <a:spLocks noChangeShapeType="1"/>
            </p:cNvSpPr>
            <p:nvPr/>
          </p:nvSpPr>
          <p:spPr bwMode="auto">
            <a:xfrm>
              <a:off x="2465" y="1227"/>
              <a:ext cx="135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42" name="Rectangle 41"/>
            <p:cNvSpPr>
              <a:spLocks noChangeArrowheads="1"/>
            </p:cNvSpPr>
            <p:nvPr/>
          </p:nvSpPr>
          <p:spPr bwMode="auto">
            <a:xfrm>
              <a:off x="2465" y="1216"/>
              <a:ext cx="23" cy="137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1943" name="Rectangle 42"/>
            <p:cNvSpPr>
              <a:spLocks noChangeArrowheads="1"/>
            </p:cNvSpPr>
            <p:nvPr/>
          </p:nvSpPr>
          <p:spPr bwMode="auto">
            <a:xfrm>
              <a:off x="1848" y="1330"/>
              <a:ext cx="640" cy="2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1944" name="Rectangle 43"/>
            <p:cNvSpPr>
              <a:spLocks noChangeArrowheads="1"/>
            </p:cNvSpPr>
            <p:nvPr/>
          </p:nvSpPr>
          <p:spPr bwMode="auto">
            <a:xfrm>
              <a:off x="1724" y="1261"/>
              <a:ext cx="157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300" b="0">
                  <a:solidFill>
                    <a:srgbClr val="000000"/>
                  </a:solidFill>
                  <a:latin typeface="Arial" pitchFamily="34" charset="0"/>
                </a:rPr>
                <a:t>CI</a:t>
              </a:r>
              <a:endParaRPr lang="en-US" altLang="en-US" sz="2800"/>
            </a:p>
          </p:txBody>
        </p:sp>
        <p:sp>
          <p:nvSpPr>
            <p:cNvPr id="31945" name="Line 44"/>
            <p:cNvSpPr>
              <a:spLocks noChangeShapeType="1"/>
            </p:cNvSpPr>
            <p:nvPr/>
          </p:nvSpPr>
          <p:spPr bwMode="auto">
            <a:xfrm>
              <a:off x="2364" y="1113"/>
              <a:ext cx="11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46" name="Line 45"/>
            <p:cNvSpPr>
              <a:spLocks noChangeShapeType="1"/>
            </p:cNvSpPr>
            <p:nvPr/>
          </p:nvSpPr>
          <p:spPr bwMode="auto">
            <a:xfrm>
              <a:off x="2477" y="1113"/>
              <a:ext cx="11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47" name="Line 46"/>
            <p:cNvSpPr>
              <a:spLocks noChangeShapeType="1"/>
            </p:cNvSpPr>
            <p:nvPr/>
          </p:nvSpPr>
          <p:spPr bwMode="auto">
            <a:xfrm>
              <a:off x="3140" y="1341"/>
              <a:ext cx="134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48" name="Line 47"/>
            <p:cNvSpPr>
              <a:spLocks noChangeShapeType="1"/>
            </p:cNvSpPr>
            <p:nvPr/>
          </p:nvSpPr>
          <p:spPr bwMode="auto">
            <a:xfrm>
              <a:off x="2982" y="1170"/>
              <a:ext cx="135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49" name="Rectangle 48"/>
            <p:cNvSpPr>
              <a:spLocks noChangeArrowheads="1"/>
            </p:cNvSpPr>
            <p:nvPr/>
          </p:nvSpPr>
          <p:spPr bwMode="auto">
            <a:xfrm>
              <a:off x="3083" y="1159"/>
              <a:ext cx="79" cy="2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1950" name="Rectangle 49"/>
            <p:cNvSpPr>
              <a:spLocks noChangeArrowheads="1"/>
            </p:cNvSpPr>
            <p:nvPr/>
          </p:nvSpPr>
          <p:spPr bwMode="auto">
            <a:xfrm>
              <a:off x="3140" y="1159"/>
              <a:ext cx="22" cy="194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1951" name="Line 50"/>
            <p:cNvSpPr>
              <a:spLocks noChangeShapeType="1"/>
            </p:cNvSpPr>
            <p:nvPr/>
          </p:nvSpPr>
          <p:spPr bwMode="auto">
            <a:xfrm>
              <a:off x="3151" y="1455"/>
              <a:ext cx="11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52" name="Line 51"/>
            <p:cNvSpPr>
              <a:spLocks noChangeShapeType="1"/>
            </p:cNvSpPr>
            <p:nvPr/>
          </p:nvSpPr>
          <p:spPr bwMode="auto">
            <a:xfrm>
              <a:off x="2982" y="1627"/>
              <a:ext cx="11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53" name="Rectangle 52"/>
            <p:cNvSpPr>
              <a:spLocks noChangeArrowheads="1"/>
            </p:cNvSpPr>
            <p:nvPr/>
          </p:nvSpPr>
          <p:spPr bwMode="auto">
            <a:xfrm>
              <a:off x="3151" y="1455"/>
              <a:ext cx="11" cy="18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1954" name="Rectangle 53"/>
            <p:cNvSpPr>
              <a:spLocks noChangeArrowheads="1"/>
            </p:cNvSpPr>
            <p:nvPr/>
          </p:nvSpPr>
          <p:spPr bwMode="auto">
            <a:xfrm>
              <a:off x="3095" y="1627"/>
              <a:ext cx="67" cy="1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1955" name="Line 54"/>
            <p:cNvSpPr>
              <a:spLocks noChangeShapeType="1"/>
            </p:cNvSpPr>
            <p:nvPr/>
          </p:nvSpPr>
          <p:spPr bwMode="auto">
            <a:xfrm>
              <a:off x="3656" y="1398"/>
              <a:ext cx="11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56" name="Rectangle 55"/>
            <p:cNvSpPr>
              <a:spLocks noChangeArrowheads="1"/>
            </p:cNvSpPr>
            <p:nvPr/>
          </p:nvSpPr>
          <p:spPr bwMode="auto">
            <a:xfrm>
              <a:off x="3746" y="1272"/>
              <a:ext cx="20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300" b="0">
                  <a:solidFill>
                    <a:srgbClr val="000000"/>
                  </a:solidFill>
                  <a:latin typeface="Arial" pitchFamily="34" charset="0"/>
                </a:rPr>
                <a:t>CO</a:t>
              </a:r>
              <a:endParaRPr lang="en-US" altLang="en-US" sz="2800"/>
            </a:p>
          </p:txBody>
        </p:sp>
        <p:sp>
          <p:nvSpPr>
            <p:cNvPr id="31957" name="Rectangle 56"/>
            <p:cNvSpPr>
              <a:spLocks noChangeArrowheads="1"/>
            </p:cNvSpPr>
            <p:nvPr/>
          </p:nvSpPr>
          <p:spPr bwMode="auto">
            <a:xfrm>
              <a:off x="1510" y="976"/>
              <a:ext cx="202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Arial" pitchFamily="34" charset="0"/>
                </a:rPr>
                <a:t>@0</a:t>
              </a:r>
              <a:endParaRPr lang="en-US" altLang="en-US" sz="2800"/>
            </a:p>
          </p:txBody>
        </p:sp>
        <p:sp>
          <p:nvSpPr>
            <p:cNvPr id="31958" name="Rectangle 57"/>
            <p:cNvSpPr>
              <a:spLocks noChangeArrowheads="1"/>
            </p:cNvSpPr>
            <p:nvPr/>
          </p:nvSpPr>
          <p:spPr bwMode="auto">
            <a:xfrm>
              <a:off x="1510" y="1113"/>
              <a:ext cx="202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Arial" pitchFamily="34" charset="0"/>
                </a:rPr>
                <a:t>@0</a:t>
              </a:r>
              <a:endParaRPr lang="en-US" altLang="en-US" sz="2800"/>
            </a:p>
          </p:txBody>
        </p:sp>
        <p:sp>
          <p:nvSpPr>
            <p:cNvPr id="31959" name="Rectangle 58"/>
            <p:cNvSpPr>
              <a:spLocks noChangeArrowheads="1"/>
            </p:cNvSpPr>
            <p:nvPr/>
          </p:nvSpPr>
          <p:spPr bwMode="auto">
            <a:xfrm>
              <a:off x="1510" y="1501"/>
              <a:ext cx="202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Arial" pitchFamily="34" charset="0"/>
                </a:rPr>
                <a:t>@0</a:t>
              </a:r>
              <a:endParaRPr lang="en-US" altLang="en-US" sz="2800"/>
            </a:p>
          </p:txBody>
        </p:sp>
        <p:sp>
          <p:nvSpPr>
            <p:cNvPr id="31960" name="Rectangle 59"/>
            <p:cNvSpPr>
              <a:spLocks noChangeArrowheads="1"/>
            </p:cNvSpPr>
            <p:nvPr/>
          </p:nvSpPr>
          <p:spPr bwMode="auto">
            <a:xfrm>
              <a:off x="1510" y="1626"/>
              <a:ext cx="202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Arial" pitchFamily="34" charset="0"/>
                </a:rPr>
                <a:t>@0</a:t>
              </a:r>
              <a:endParaRPr lang="en-US" altLang="en-US" sz="2800"/>
            </a:p>
          </p:txBody>
        </p:sp>
        <p:sp>
          <p:nvSpPr>
            <p:cNvPr id="31961" name="Rectangle 60"/>
            <p:cNvSpPr>
              <a:spLocks noChangeArrowheads="1"/>
            </p:cNvSpPr>
            <p:nvPr/>
          </p:nvSpPr>
          <p:spPr bwMode="auto">
            <a:xfrm>
              <a:off x="1510" y="1272"/>
              <a:ext cx="225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Arial" pitchFamily="34" charset="0"/>
                </a:rPr>
                <a:t>@N</a:t>
              </a:r>
              <a:endParaRPr lang="en-US" altLang="en-US" sz="2800"/>
            </a:p>
          </p:txBody>
        </p:sp>
        <p:sp>
          <p:nvSpPr>
            <p:cNvPr id="31962" name="Rectangle 61"/>
            <p:cNvSpPr>
              <a:spLocks noChangeArrowheads="1"/>
            </p:cNvSpPr>
            <p:nvPr/>
          </p:nvSpPr>
          <p:spPr bwMode="auto">
            <a:xfrm>
              <a:off x="2409" y="987"/>
              <a:ext cx="202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Arial" pitchFamily="34" charset="0"/>
                </a:rPr>
                <a:t>@1</a:t>
              </a:r>
              <a:endParaRPr lang="en-US" altLang="en-US" sz="2800"/>
            </a:p>
          </p:txBody>
        </p:sp>
        <p:sp>
          <p:nvSpPr>
            <p:cNvPr id="31963" name="Rectangle 62"/>
            <p:cNvSpPr>
              <a:spLocks noChangeArrowheads="1"/>
            </p:cNvSpPr>
            <p:nvPr/>
          </p:nvSpPr>
          <p:spPr bwMode="auto">
            <a:xfrm>
              <a:off x="3072" y="1661"/>
              <a:ext cx="202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Arial" pitchFamily="34" charset="0"/>
                </a:rPr>
                <a:t>@1</a:t>
              </a:r>
              <a:endParaRPr lang="en-US" altLang="en-US" sz="2800"/>
            </a:p>
          </p:txBody>
        </p:sp>
        <p:sp>
          <p:nvSpPr>
            <p:cNvPr id="31964" name="Rectangle 63"/>
            <p:cNvSpPr>
              <a:spLocks noChangeArrowheads="1"/>
            </p:cNvSpPr>
            <p:nvPr/>
          </p:nvSpPr>
          <p:spPr bwMode="auto">
            <a:xfrm>
              <a:off x="3050" y="1021"/>
              <a:ext cx="337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Arial" pitchFamily="34" charset="0"/>
                </a:rPr>
                <a:t>@N+1</a:t>
              </a:r>
              <a:endParaRPr lang="en-US" altLang="en-US" sz="2800"/>
            </a:p>
          </p:txBody>
        </p:sp>
        <p:sp>
          <p:nvSpPr>
            <p:cNvPr id="31965" name="Rectangle 64"/>
            <p:cNvSpPr>
              <a:spLocks noChangeArrowheads="1"/>
            </p:cNvSpPr>
            <p:nvPr/>
          </p:nvSpPr>
          <p:spPr bwMode="auto">
            <a:xfrm>
              <a:off x="3656" y="1455"/>
              <a:ext cx="337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Arial" pitchFamily="34" charset="0"/>
                </a:rPr>
                <a:t>@N+2</a:t>
              </a:r>
              <a:endParaRPr lang="en-US" altLang="en-US" sz="2800"/>
            </a:p>
          </p:txBody>
        </p:sp>
        <p:sp>
          <p:nvSpPr>
            <p:cNvPr id="31966" name="Rectangle 65"/>
            <p:cNvSpPr>
              <a:spLocks noChangeArrowheads="1"/>
            </p:cNvSpPr>
            <p:nvPr/>
          </p:nvSpPr>
          <p:spPr bwMode="auto">
            <a:xfrm>
              <a:off x="376" y="1056"/>
              <a:ext cx="608" cy="4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sz="1800">
                  <a:latin typeface="Arial" pitchFamily="34" charset="0"/>
                </a:rPr>
                <a:t>late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en-US" sz="1800">
                  <a:latin typeface="Arial" pitchFamily="34" charset="0"/>
                </a:rPr>
                <a:t>arriving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en-US" sz="1800">
                  <a:latin typeface="Arial" pitchFamily="34" charset="0"/>
                </a:rPr>
                <a:t>signal</a:t>
              </a:r>
            </a:p>
          </p:txBody>
        </p:sp>
        <p:sp>
          <p:nvSpPr>
            <p:cNvPr id="31967" name="Line 66"/>
            <p:cNvSpPr>
              <a:spLocks noChangeShapeType="1"/>
            </p:cNvSpPr>
            <p:nvPr/>
          </p:nvSpPr>
          <p:spPr bwMode="auto">
            <a:xfrm>
              <a:off x="1000" y="1296"/>
              <a:ext cx="480" cy="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54853" name="Rectangle 69"/>
          <p:cNvSpPr>
            <a:spLocks noChangeArrowheads="1"/>
          </p:cNvSpPr>
          <p:nvPr/>
        </p:nvSpPr>
        <p:spPr bwMode="auto">
          <a:xfrm>
            <a:off x="488950" y="4033838"/>
            <a:ext cx="9144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1800">
                <a:latin typeface="Arial" pitchFamily="34" charset="0"/>
              </a:rPr>
              <a:t>4 stage</a:t>
            </a:r>
          </a:p>
          <a:p>
            <a:pPr>
              <a:lnSpc>
                <a:spcPct val="85000"/>
              </a:lnSpc>
            </a:pPr>
            <a:r>
              <a:rPr lang="en-US" altLang="en-US" sz="1800">
                <a:latin typeface="Arial" pitchFamily="34" charset="0"/>
              </a:rPr>
              <a:t>adder</a:t>
            </a:r>
          </a:p>
        </p:txBody>
      </p:sp>
      <p:grpSp>
        <p:nvGrpSpPr>
          <p:cNvPr id="3" name="Group 183"/>
          <p:cNvGrpSpPr>
            <a:grpSpLocks/>
          </p:cNvGrpSpPr>
          <p:nvPr/>
        </p:nvGrpSpPr>
        <p:grpSpPr bwMode="auto">
          <a:xfrm>
            <a:off x="1852613" y="3141663"/>
            <a:ext cx="1949450" cy="1062037"/>
            <a:chOff x="1675" y="2102"/>
            <a:chExt cx="1228" cy="669"/>
          </a:xfrm>
        </p:grpSpPr>
        <p:sp>
          <p:nvSpPr>
            <p:cNvPr id="31872" name="Rectangle 71"/>
            <p:cNvSpPr>
              <a:spLocks noChangeArrowheads="1"/>
            </p:cNvSpPr>
            <p:nvPr/>
          </p:nvSpPr>
          <p:spPr bwMode="auto">
            <a:xfrm>
              <a:off x="2017" y="2360"/>
              <a:ext cx="335" cy="391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1873" name="Group 72"/>
            <p:cNvGrpSpPr>
              <a:grpSpLocks/>
            </p:cNvGrpSpPr>
            <p:nvPr/>
          </p:nvGrpSpPr>
          <p:grpSpPr bwMode="auto">
            <a:xfrm>
              <a:off x="1675" y="2339"/>
              <a:ext cx="157" cy="176"/>
              <a:chOff x="1675" y="2339"/>
              <a:chExt cx="157" cy="176"/>
            </a:xfrm>
          </p:grpSpPr>
          <p:sp>
            <p:nvSpPr>
              <p:cNvPr id="31903" name="Rectangle 73"/>
              <p:cNvSpPr>
                <a:spLocks noChangeArrowheads="1"/>
              </p:cNvSpPr>
              <p:nvPr/>
            </p:nvSpPr>
            <p:spPr bwMode="auto">
              <a:xfrm>
                <a:off x="1675" y="2339"/>
                <a:ext cx="10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A </a:t>
                </a:r>
                <a:endParaRPr lang="en-US" altLang="en-US" sz="2800"/>
              </a:p>
            </p:txBody>
          </p:sp>
          <p:sp>
            <p:nvSpPr>
              <p:cNvPr id="31904" name="Rectangle 74"/>
              <p:cNvSpPr>
                <a:spLocks noChangeArrowheads="1"/>
              </p:cNvSpPr>
              <p:nvPr/>
            </p:nvSpPr>
            <p:spPr bwMode="auto">
              <a:xfrm>
                <a:off x="1759" y="2409"/>
                <a:ext cx="7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100" b="0">
                    <a:solidFill>
                      <a:srgbClr val="000000"/>
                    </a:solidFill>
                    <a:latin typeface="Arial" pitchFamily="34" charset="0"/>
                  </a:rPr>
                  <a:t>0 </a:t>
                </a:r>
                <a:endParaRPr lang="en-US" altLang="en-US" sz="2800"/>
              </a:p>
            </p:txBody>
          </p:sp>
        </p:grpSp>
        <p:grpSp>
          <p:nvGrpSpPr>
            <p:cNvPr id="31874" name="Group 75"/>
            <p:cNvGrpSpPr>
              <a:grpSpLocks/>
            </p:cNvGrpSpPr>
            <p:nvPr/>
          </p:nvGrpSpPr>
          <p:grpSpPr bwMode="auto">
            <a:xfrm>
              <a:off x="1675" y="2548"/>
              <a:ext cx="143" cy="176"/>
              <a:chOff x="1675" y="2548"/>
              <a:chExt cx="143" cy="176"/>
            </a:xfrm>
          </p:grpSpPr>
          <p:sp>
            <p:nvSpPr>
              <p:cNvPr id="31901" name="Rectangle 76"/>
              <p:cNvSpPr>
                <a:spLocks noChangeArrowheads="1"/>
              </p:cNvSpPr>
              <p:nvPr/>
            </p:nvSpPr>
            <p:spPr bwMode="auto">
              <a:xfrm>
                <a:off x="1675" y="2548"/>
                <a:ext cx="10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B </a:t>
                </a:r>
                <a:endParaRPr lang="en-US" altLang="en-US" sz="2800"/>
              </a:p>
            </p:txBody>
          </p:sp>
          <p:sp>
            <p:nvSpPr>
              <p:cNvPr id="31902" name="Rectangle 77"/>
              <p:cNvSpPr>
                <a:spLocks noChangeArrowheads="1"/>
              </p:cNvSpPr>
              <p:nvPr/>
            </p:nvSpPr>
            <p:spPr bwMode="auto">
              <a:xfrm>
                <a:off x="1745" y="2618"/>
                <a:ext cx="7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100" b="0">
                    <a:solidFill>
                      <a:srgbClr val="000000"/>
                    </a:solidFill>
                    <a:latin typeface="Arial" pitchFamily="34" charset="0"/>
                  </a:rPr>
                  <a:t>0 </a:t>
                </a:r>
                <a:endParaRPr lang="en-US" altLang="en-US" sz="2800"/>
              </a:p>
            </p:txBody>
          </p:sp>
        </p:grpSp>
        <p:grpSp>
          <p:nvGrpSpPr>
            <p:cNvPr id="31875" name="Group 78"/>
            <p:cNvGrpSpPr>
              <a:grpSpLocks/>
            </p:cNvGrpSpPr>
            <p:nvPr/>
          </p:nvGrpSpPr>
          <p:grpSpPr bwMode="auto">
            <a:xfrm>
              <a:off x="1675" y="2102"/>
              <a:ext cx="143" cy="176"/>
              <a:chOff x="1675" y="2102"/>
              <a:chExt cx="143" cy="176"/>
            </a:xfrm>
          </p:grpSpPr>
          <p:sp>
            <p:nvSpPr>
              <p:cNvPr id="31899" name="Rectangle 79"/>
              <p:cNvSpPr>
                <a:spLocks noChangeArrowheads="1"/>
              </p:cNvSpPr>
              <p:nvPr/>
            </p:nvSpPr>
            <p:spPr bwMode="auto">
              <a:xfrm>
                <a:off x="1675" y="2102"/>
                <a:ext cx="11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C </a:t>
                </a:r>
                <a:endParaRPr lang="en-US" altLang="en-US" sz="2800"/>
              </a:p>
            </p:txBody>
          </p:sp>
          <p:sp>
            <p:nvSpPr>
              <p:cNvPr id="31900" name="Rectangle 80"/>
              <p:cNvSpPr>
                <a:spLocks noChangeArrowheads="1"/>
              </p:cNvSpPr>
              <p:nvPr/>
            </p:nvSpPr>
            <p:spPr bwMode="auto">
              <a:xfrm>
                <a:off x="1745" y="2172"/>
                <a:ext cx="7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100" b="0">
                    <a:solidFill>
                      <a:srgbClr val="000000"/>
                    </a:solidFill>
                    <a:latin typeface="Arial" pitchFamily="34" charset="0"/>
                  </a:rPr>
                  <a:t>0 </a:t>
                </a:r>
                <a:endParaRPr lang="en-US" altLang="en-US" sz="2800"/>
              </a:p>
            </p:txBody>
          </p:sp>
        </p:grpSp>
        <p:grpSp>
          <p:nvGrpSpPr>
            <p:cNvPr id="31876" name="Group 81"/>
            <p:cNvGrpSpPr>
              <a:grpSpLocks/>
            </p:cNvGrpSpPr>
            <p:nvPr/>
          </p:nvGrpSpPr>
          <p:grpSpPr bwMode="auto">
            <a:xfrm>
              <a:off x="2540" y="2339"/>
              <a:ext cx="349" cy="176"/>
              <a:chOff x="2540" y="2339"/>
              <a:chExt cx="349" cy="176"/>
            </a:xfrm>
          </p:grpSpPr>
          <p:sp>
            <p:nvSpPr>
              <p:cNvPr id="31896" name="Rectangle 82"/>
              <p:cNvSpPr>
                <a:spLocks noChangeArrowheads="1"/>
              </p:cNvSpPr>
              <p:nvPr/>
            </p:nvSpPr>
            <p:spPr bwMode="auto">
              <a:xfrm>
                <a:off x="2540" y="2339"/>
                <a:ext cx="10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S </a:t>
                </a:r>
                <a:endParaRPr lang="en-US" altLang="en-US" sz="2800"/>
              </a:p>
            </p:txBody>
          </p:sp>
          <p:sp>
            <p:nvSpPr>
              <p:cNvPr id="31897" name="Rectangle 83"/>
              <p:cNvSpPr>
                <a:spLocks noChangeArrowheads="1"/>
              </p:cNvSpPr>
              <p:nvPr/>
            </p:nvSpPr>
            <p:spPr bwMode="auto">
              <a:xfrm>
                <a:off x="2610" y="2409"/>
                <a:ext cx="7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100" b="0">
                    <a:solidFill>
                      <a:srgbClr val="000000"/>
                    </a:solidFill>
                    <a:latin typeface="Arial" pitchFamily="34" charset="0"/>
                  </a:rPr>
                  <a:t>0 </a:t>
                </a:r>
                <a:endParaRPr lang="en-US" altLang="en-US" sz="2800"/>
              </a:p>
            </p:txBody>
          </p:sp>
          <p:sp>
            <p:nvSpPr>
              <p:cNvPr id="31898" name="Rectangle 84"/>
              <p:cNvSpPr>
                <a:spLocks noChangeArrowheads="1"/>
              </p:cNvSpPr>
              <p:nvPr/>
            </p:nvSpPr>
            <p:spPr bwMode="auto">
              <a:xfrm>
                <a:off x="2651" y="2339"/>
                <a:ext cx="238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 @2 </a:t>
                </a:r>
                <a:endParaRPr lang="en-US" altLang="en-US" sz="2800"/>
              </a:p>
            </p:txBody>
          </p:sp>
        </p:grpSp>
        <p:grpSp>
          <p:nvGrpSpPr>
            <p:cNvPr id="31877" name="Group 92"/>
            <p:cNvGrpSpPr>
              <a:grpSpLocks/>
            </p:cNvGrpSpPr>
            <p:nvPr/>
          </p:nvGrpSpPr>
          <p:grpSpPr bwMode="auto">
            <a:xfrm>
              <a:off x="2540" y="2562"/>
              <a:ext cx="363" cy="176"/>
              <a:chOff x="2540" y="2562"/>
              <a:chExt cx="363" cy="176"/>
            </a:xfrm>
          </p:grpSpPr>
          <p:sp>
            <p:nvSpPr>
              <p:cNvPr id="31893" name="Rectangle 93"/>
              <p:cNvSpPr>
                <a:spLocks noChangeArrowheads="1"/>
              </p:cNvSpPr>
              <p:nvPr/>
            </p:nvSpPr>
            <p:spPr bwMode="auto">
              <a:xfrm>
                <a:off x="2540" y="2562"/>
                <a:ext cx="11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C </a:t>
                </a:r>
                <a:endParaRPr lang="en-US" altLang="en-US" sz="2800"/>
              </a:p>
            </p:txBody>
          </p:sp>
          <p:sp>
            <p:nvSpPr>
              <p:cNvPr id="31894" name="Rectangle 94"/>
              <p:cNvSpPr>
                <a:spLocks noChangeArrowheads="1"/>
              </p:cNvSpPr>
              <p:nvPr/>
            </p:nvSpPr>
            <p:spPr bwMode="auto">
              <a:xfrm>
                <a:off x="2610" y="2632"/>
                <a:ext cx="7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100" b="0">
                    <a:solidFill>
                      <a:srgbClr val="000000"/>
                    </a:solidFill>
                    <a:latin typeface="Arial" pitchFamily="34" charset="0"/>
                  </a:rPr>
                  <a:t>1 </a:t>
                </a:r>
                <a:endParaRPr lang="en-US" altLang="en-US" sz="2800"/>
              </a:p>
            </p:txBody>
          </p:sp>
          <p:sp>
            <p:nvSpPr>
              <p:cNvPr id="31895" name="Rectangle 95"/>
              <p:cNvSpPr>
                <a:spLocks noChangeArrowheads="1"/>
              </p:cNvSpPr>
              <p:nvPr/>
            </p:nvSpPr>
            <p:spPr bwMode="auto">
              <a:xfrm>
                <a:off x="2665" y="2562"/>
                <a:ext cx="238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 @3 </a:t>
                </a:r>
                <a:endParaRPr lang="en-US" altLang="en-US" sz="2800"/>
              </a:p>
            </p:txBody>
          </p:sp>
        </p:grpSp>
        <p:sp>
          <p:nvSpPr>
            <p:cNvPr id="31878" name="Rectangle 134"/>
            <p:cNvSpPr>
              <a:spLocks noChangeArrowheads="1"/>
            </p:cNvSpPr>
            <p:nvPr/>
          </p:nvSpPr>
          <p:spPr bwMode="auto">
            <a:xfrm>
              <a:off x="2135" y="2450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400" b="0">
                  <a:solidFill>
                    <a:srgbClr val="000000"/>
                  </a:solidFill>
                  <a:latin typeface="Arial" pitchFamily="34" charset="0"/>
                </a:rPr>
                <a:t>0 </a:t>
              </a:r>
              <a:endParaRPr lang="en-US" altLang="en-US" sz="2800"/>
            </a:p>
          </p:txBody>
        </p:sp>
        <p:pic>
          <p:nvPicPr>
            <p:cNvPr id="31879" name="Picture 13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3" y="2283"/>
              <a:ext cx="28" cy="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880" name="Freeform 139"/>
            <p:cNvSpPr>
              <a:spLocks/>
            </p:cNvSpPr>
            <p:nvPr/>
          </p:nvSpPr>
          <p:spPr bwMode="auto">
            <a:xfrm>
              <a:off x="2149" y="2283"/>
              <a:ext cx="42" cy="42"/>
            </a:xfrm>
            <a:custGeom>
              <a:avLst/>
              <a:gdLst>
                <a:gd name="T0" fmla="*/ 14 w 42"/>
                <a:gd name="T1" fmla="*/ 42 h 42"/>
                <a:gd name="T2" fmla="*/ 14 w 42"/>
                <a:gd name="T3" fmla="*/ 14 h 42"/>
                <a:gd name="T4" fmla="*/ 0 w 42"/>
                <a:gd name="T5" fmla="*/ 0 h 42"/>
                <a:gd name="T6" fmla="*/ 14 w 42"/>
                <a:gd name="T7" fmla="*/ 0 h 42"/>
                <a:gd name="T8" fmla="*/ 28 w 42"/>
                <a:gd name="T9" fmla="*/ 0 h 42"/>
                <a:gd name="T10" fmla="*/ 42 w 42"/>
                <a:gd name="T11" fmla="*/ 0 h 42"/>
                <a:gd name="T12" fmla="*/ 28 w 42"/>
                <a:gd name="T13" fmla="*/ 14 h 42"/>
                <a:gd name="T14" fmla="*/ 28 w 42"/>
                <a:gd name="T15" fmla="*/ 42 h 42"/>
                <a:gd name="T16" fmla="*/ 14 w 42"/>
                <a:gd name="T17" fmla="*/ 42 h 4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2"/>
                <a:gd name="T28" fmla="*/ 0 h 42"/>
                <a:gd name="T29" fmla="*/ 42 w 42"/>
                <a:gd name="T30" fmla="*/ 42 h 4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2" h="42">
                  <a:moveTo>
                    <a:pt x="14" y="42"/>
                  </a:moveTo>
                  <a:lnTo>
                    <a:pt x="14" y="14"/>
                  </a:lnTo>
                  <a:lnTo>
                    <a:pt x="0" y="0"/>
                  </a:lnTo>
                  <a:lnTo>
                    <a:pt x="14" y="0"/>
                  </a:lnTo>
                  <a:lnTo>
                    <a:pt x="28" y="0"/>
                  </a:lnTo>
                  <a:lnTo>
                    <a:pt x="42" y="0"/>
                  </a:lnTo>
                  <a:lnTo>
                    <a:pt x="28" y="14"/>
                  </a:lnTo>
                  <a:lnTo>
                    <a:pt x="28" y="42"/>
                  </a:lnTo>
                  <a:lnTo>
                    <a:pt x="14" y="42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1881" name="Group 140"/>
            <p:cNvGrpSpPr>
              <a:grpSpLocks/>
            </p:cNvGrpSpPr>
            <p:nvPr/>
          </p:nvGrpSpPr>
          <p:grpSpPr bwMode="auto">
            <a:xfrm>
              <a:off x="1828" y="2409"/>
              <a:ext cx="154" cy="42"/>
              <a:chOff x="1828" y="2409"/>
              <a:chExt cx="154" cy="42"/>
            </a:xfrm>
          </p:grpSpPr>
          <p:sp>
            <p:nvSpPr>
              <p:cNvPr id="31891" name="Freeform 141"/>
              <p:cNvSpPr>
                <a:spLocks/>
              </p:cNvSpPr>
              <p:nvPr/>
            </p:nvSpPr>
            <p:spPr bwMode="auto">
              <a:xfrm>
                <a:off x="1940" y="2409"/>
                <a:ext cx="42" cy="42"/>
              </a:xfrm>
              <a:custGeom>
                <a:avLst/>
                <a:gdLst>
                  <a:gd name="T0" fmla="*/ 14 w 42"/>
                  <a:gd name="T1" fmla="*/ 14 h 42"/>
                  <a:gd name="T2" fmla="*/ 14 w 42"/>
                  <a:gd name="T3" fmla="*/ 28 h 42"/>
                  <a:gd name="T4" fmla="*/ 0 w 42"/>
                  <a:gd name="T5" fmla="*/ 42 h 42"/>
                  <a:gd name="T6" fmla="*/ 0 w 42"/>
                  <a:gd name="T7" fmla="*/ 28 h 42"/>
                  <a:gd name="T8" fmla="*/ 0 w 42"/>
                  <a:gd name="T9" fmla="*/ 14 h 42"/>
                  <a:gd name="T10" fmla="*/ 0 w 42"/>
                  <a:gd name="T11" fmla="*/ 0 h 42"/>
                  <a:gd name="T12" fmla="*/ 14 w 42"/>
                  <a:gd name="T13" fmla="*/ 0 h 42"/>
                  <a:gd name="T14" fmla="*/ 42 w 42"/>
                  <a:gd name="T15" fmla="*/ 14 h 42"/>
                  <a:gd name="T16" fmla="*/ 14 w 42"/>
                  <a:gd name="T17" fmla="*/ 14 h 4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2"/>
                  <a:gd name="T28" fmla="*/ 0 h 42"/>
                  <a:gd name="T29" fmla="*/ 42 w 42"/>
                  <a:gd name="T30" fmla="*/ 42 h 4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2" h="42">
                    <a:moveTo>
                      <a:pt x="14" y="14"/>
                    </a:moveTo>
                    <a:lnTo>
                      <a:pt x="14" y="28"/>
                    </a:lnTo>
                    <a:lnTo>
                      <a:pt x="0" y="42"/>
                    </a:lnTo>
                    <a:lnTo>
                      <a:pt x="0" y="28"/>
                    </a:lnTo>
                    <a:lnTo>
                      <a:pt x="0" y="14"/>
                    </a:lnTo>
                    <a:lnTo>
                      <a:pt x="0" y="0"/>
                    </a:lnTo>
                    <a:lnTo>
                      <a:pt x="14" y="0"/>
                    </a:lnTo>
                    <a:lnTo>
                      <a:pt x="42" y="14"/>
                    </a:lnTo>
                    <a:lnTo>
                      <a:pt x="14" y="14"/>
                    </a:lnTo>
                    <a:close/>
                  </a:path>
                </a:pathLst>
              </a:custGeom>
              <a:solidFill>
                <a:srgbClr val="000000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92" name="Line 142"/>
              <p:cNvSpPr>
                <a:spLocks noChangeShapeType="1"/>
              </p:cNvSpPr>
              <p:nvPr/>
            </p:nvSpPr>
            <p:spPr bwMode="auto">
              <a:xfrm flipH="1">
                <a:off x="1828" y="2423"/>
                <a:ext cx="126" cy="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1882" name="Group 143"/>
            <p:cNvGrpSpPr>
              <a:grpSpLocks/>
            </p:cNvGrpSpPr>
            <p:nvPr/>
          </p:nvGrpSpPr>
          <p:grpSpPr bwMode="auto">
            <a:xfrm>
              <a:off x="1828" y="2618"/>
              <a:ext cx="154" cy="42"/>
              <a:chOff x="1828" y="2618"/>
              <a:chExt cx="154" cy="42"/>
            </a:xfrm>
          </p:grpSpPr>
          <p:sp>
            <p:nvSpPr>
              <p:cNvPr id="31889" name="Freeform 144"/>
              <p:cNvSpPr>
                <a:spLocks/>
              </p:cNvSpPr>
              <p:nvPr/>
            </p:nvSpPr>
            <p:spPr bwMode="auto">
              <a:xfrm>
                <a:off x="1940" y="2618"/>
                <a:ext cx="42" cy="42"/>
              </a:xfrm>
              <a:custGeom>
                <a:avLst/>
                <a:gdLst>
                  <a:gd name="T0" fmla="*/ 14 w 42"/>
                  <a:gd name="T1" fmla="*/ 14 h 42"/>
                  <a:gd name="T2" fmla="*/ 0 w 42"/>
                  <a:gd name="T3" fmla="*/ 28 h 42"/>
                  <a:gd name="T4" fmla="*/ 0 w 42"/>
                  <a:gd name="T5" fmla="*/ 42 h 42"/>
                  <a:gd name="T6" fmla="*/ 0 w 42"/>
                  <a:gd name="T7" fmla="*/ 28 h 42"/>
                  <a:gd name="T8" fmla="*/ 0 w 42"/>
                  <a:gd name="T9" fmla="*/ 14 h 42"/>
                  <a:gd name="T10" fmla="*/ 0 w 42"/>
                  <a:gd name="T11" fmla="*/ 0 h 42"/>
                  <a:gd name="T12" fmla="*/ 14 w 42"/>
                  <a:gd name="T13" fmla="*/ 0 h 42"/>
                  <a:gd name="T14" fmla="*/ 42 w 42"/>
                  <a:gd name="T15" fmla="*/ 14 h 42"/>
                  <a:gd name="T16" fmla="*/ 14 w 42"/>
                  <a:gd name="T17" fmla="*/ 14 h 4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2"/>
                  <a:gd name="T28" fmla="*/ 0 h 42"/>
                  <a:gd name="T29" fmla="*/ 42 w 42"/>
                  <a:gd name="T30" fmla="*/ 42 h 4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2" h="42">
                    <a:moveTo>
                      <a:pt x="14" y="14"/>
                    </a:moveTo>
                    <a:lnTo>
                      <a:pt x="0" y="28"/>
                    </a:lnTo>
                    <a:lnTo>
                      <a:pt x="0" y="42"/>
                    </a:lnTo>
                    <a:lnTo>
                      <a:pt x="0" y="28"/>
                    </a:lnTo>
                    <a:lnTo>
                      <a:pt x="0" y="14"/>
                    </a:lnTo>
                    <a:lnTo>
                      <a:pt x="0" y="0"/>
                    </a:lnTo>
                    <a:lnTo>
                      <a:pt x="14" y="0"/>
                    </a:lnTo>
                    <a:lnTo>
                      <a:pt x="42" y="14"/>
                    </a:lnTo>
                    <a:lnTo>
                      <a:pt x="14" y="14"/>
                    </a:lnTo>
                    <a:close/>
                  </a:path>
                </a:pathLst>
              </a:custGeom>
              <a:solidFill>
                <a:srgbClr val="000000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90" name="Line 145"/>
              <p:cNvSpPr>
                <a:spLocks noChangeShapeType="1"/>
              </p:cNvSpPr>
              <p:nvPr/>
            </p:nvSpPr>
            <p:spPr bwMode="auto">
              <a:xfrm flipH="1">
                <a:off x="1828" y="2632"/>
                <a:ext cx="126" cy="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883" name="Freeform 146"/>
            <p:cNvSpPr>
              <a:spLocks/>
            </p:cNvSpPr>
            <p:nvPr/>
          </p:nvSpPr>
          <p:spPr bwMode="auto">
            <a:xfrm>
              <a:off x="1814" y="2186"/>
              <a:ext cx="363" cy="125"/>
            </a:xfrm>
            <a:custGeom>
              <a:avLst/>
              <a:gdLst>
                <a:gd name="T0" fmla="*/ 0 w 363"/>
                <a:gd name="T1" fmla="*/ 0 h 125"/>
                <a:gd name="T2" fmla="*/ 363 w 363"/>
                <a:gd name="T3" fmla="*/ 0 h 125"/>
                <a:gd name="T4" fmla="*/ 363 w 363"/>
                <a:gd name="T5" fmla="*/ 125 h 125"/>
                <a:gd name="T6" fmla="*/ 0 60000 65536"/>
                <a:gd name="T7" fmla="*/ 0 60000 65536"/>
                <a:gd name="T8" fmla="*/ 0 60000 65536"/>
                <a:gd name="T9" fmla="*/ 0 w 363"/>
                <a:gd name="T10" fmla="*/ 0 h 125"/>
                <a:gd name="T11" fmla="*/ 363 w 363"/>
                <a:gd name="T12" fmla="*/ 125 h 1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3" h="125">
                  <a:moveTo>
                    <a:pt x="0" y="0"/>
                  </a:moveTo>
                  <a:lnTo>
                    <a:pt x="363" y="0"/>
                  </a:lnTo>
                  <a:lnTo>
                    <a:pt x="363" y="125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84" name="Freeform 147"/>
            <p:cNvSpPr>
              <a:spLocks/>
            </p:cNvSpPr>
            <p:nvPr/>
          </p:nvSpPr>
          <p:spPr bwMode="auto">
            <a:xfrm>
              <a:off x="2442" y="2423"/>
              <a:ext cx="56" cy="42"/>
            </a:xfrm>
            <a:custGeom>
              <a:avLst/>
              <a:gdLst>
                <a:gd name="T0" fmla="*/ 14 w 56"/>
                <a:gd name="T1" fmla="*/ 14 h 42"/>
                <a:gd name="T2" fmla="*/ 0 w 56"/>
                <a:gd name="T3" fmla="*/ 28 h 42"/>
                <a:gd name="T4" fmla="*/ 0 w 56"/>
                <a:gd name="T5" fmla="*/ 42 h 42"/>
                <a:gd name="T6" fmla="*/ 0 w 56"/>
                <a:gd name="T7" fmla="*/ 28 h 42"/>
                <a:gd name="T8" fmla="*/ 0 w 56"/>
                <a:gd name="T9" fmla="*/ 14 h 42"/>
                <a:gd name="T10" fmla="*/ 0 w 56"/>
                <a:gd name="T11" fmla="*/ 0 h 42"/>
                <a:gd name="T12" fmla="*/ 28 w 56"/>
                <a:gd name="T13" fmla="*/ 0 h 42"/>
                <a:gd name="T14" fmla="*/ 56 w 56"/>
                <a:gd name="T15" fmla="*/ 14 h 42"/>
                <a:gd name="T16" fmla="*/ 14 w 56"/>
                <a:gd name="T17" fmla="*/ 14 h 4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6"/>
                <a:gd name="T28" fmla="*/ 0 h 42"/>
                <a:gd name="T29" fmla="*/ 56 w 56"/>
                <a:gd name="T30" fmla="*/ 42 h 4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6" h="42">
                  <a:moveTo>
                    <a:pt x="14" y="14"/>
                  </a:moveTo>
                  <a:lnTo>
                    <a:pt x="0" y="28"/>
                  </a:lnTo>
                  <a:lnTo>
                    <a:pt x="0" y="42"/>
                  </a:lnTo>
                  <a:lnTo>
                    <a:pt x="0" y="2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28" y="0"/>
                  </a:lnTo>
                  <a:lnTo>
                    <a:pt x="56" y="14"/>
                  </a:lnTo>
                  <a:lnTo>
                    <a:pt x="14" y="14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85" name="Line 148"/>
            <p:cNvSpPr>
              <a:spLocks noChangeShapeType="1"/>
            </p:cNvSpPr>
            <p:nvPr/>
          </p:nvSpPr>
          <p:spPr bwMode="auto">
            <a:xfrm flipH="1">
              <a:off x="2345" y="2437"/>
              <a:ext cx="125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31886" name="Picture 14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8" y="2730"/>
              <a:ext cx="28" cy="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887" name="Freeform 150"/>
            <p:cNvSpPr>
              <a:spLocks/>
            </p:cNvSpPr>
            <p:nvPr/>
          </p:nvSpPr>
          <p:spPr bwMode="auto">
            <a:xfrm>
              <a:off x="2484" y="2730"/>
              <a:ext cx="42" cy="41"/>
            </a:xfrm>
            <a:custGeom>
              <a:avLst/>
              <a:gdLst>
                <a:gd name="T0" fmla="*/ 14 w 42"/>
                <a:gd name="T1" fmla="*/ 41 h 41"/>
                <a:gd name="T2" fmla="*/ 14 w 42"/>
                <a:gd name="T3" fmla="*/ 14 h 41"/>
                <a:gd name="T4" fmla="*/ 0 w 42"/>
                <a:gd name="T5" fmla="*/ 0 h 41"/>
                <a:gd name="T6" fmla="*/ 14 w 42"/>
                <a:gd name="T7" fmla="*/ 0 h 41"/>
                <a:gd name="T8" fmla="*/ 28 w 42"/>
                <a:gd name="T9" fmla="*/ 0 h 41"/>
                <a:gd name="T10" fmla="*/ 42 w 42"/>
                <a:gd name="T11" fmla="*/ 0 h 41"/>
                <a:gd name="T12" fmla="*/ 28 w 42"/>
                <a:gd name="T13" fmla="*/ 14 h 41"/>
                <a:gd name="T14" fmla="*/ 28 w 42"/>
                <a:gd name="T15" fmla="*/ 41 h 41"/>
                <a:gd name="T16" fmla="*/ 14 w 42"/>
                <a:gd name="T17" fmla="*/ 41 h 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2"/>
                <a:gd name="T28" fmla="*/ 0 h 41"/>
                <a:gd name="T29" fmla="*/ 42 w 42"/>
                <a:gd name="T30" fmla="*/ 41 h 4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2" h="41">
                  <a:moveTo>
                    <a:pt x="14" y="41"/>
                  </a:moveTo>
                  <a:lnTo>
                    <a:pt x="14" y="14"/>
                  </a:lnTo>
                  <a:lnTo>
                    <a:pt x="0" y="0"/>
                  </a:lnTo>
                  <a:lnTo>
                    <a:pt x="14" y="0"/>
                  </a:lnTo>
                  <a:lnTo>
                    <a:pt x="28" y="0"/>
                  </a:lnTo>
                  <a:lnTo>
                    <a:pt x="42" y="0"/>
                  </a:lnTo>
                  <a:lnTo>
                    <a:pt x="28" y="14"/>
                  </a:lnTo>
                  <a:lnTo>
                    <a:pt x="28" y="41"/>
                  </a:lnTo>
                  <a:lnTo>
                    <a:pt x="14" y="41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88" name="Freeform 151"/>
            <p:cNvSpPr>
              <a:spLocks/>
            </p:cNvSpPr>
            <p:nvPr/>
          </p:nvSpPr>
          <p:spPr bwMode="auto">
            <a:xfrm>
              <a:off x="2345" y="2632"/>
              <a:ext cx="167" cy="126"/>
            </a:xfrm>
            <a:custGeom>
              <a:avLst/>
              <a:gdLst>
                <a:gd name="T0" fmla="*/ 0 w 167"/>
                <a:gd name="T1" fmla="*/ 0 h 126"/>
                <a:gd name="T2" fmla="*/ 167 w 167"/>
                <a:gd name="T3" fmla="*/ 0 h 126"/>
                <a:gd name="T4" fmla="*/ 167 w 167"/>
                <a:gd name="T5" fmla="*/ 126 h 126"/>
                <a:gd name="T6" fmla="*/ 0 60000 65536"/>
                <a:gd name="T7" fmla="*/ 0 60000 65536"/>
                <a:gd name="T8" fmla="*/ 0 60000 65536"/>
                <a:gd name="T9" fmla="*/ 0 w 167"/>
                <a:gd name="T10" fmla="*/ 0 h 126"/>
                <a:gd name="T11" fmla="*/ 167 w 167"/>
                <a:gd name="T12" fmla="*/ 126 h 1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7" h="126">
                  <a:moveTo>
                    <a:pt x="0" y="0"/>
                  </a:moveTo>
                  <a:lnTo>
                    <a:pt x="167" y="0"/>
                  </a:lnTo>
                  <a:lnTo>
                    <a:pt x="167" y="126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184"/>
          <p:cNvGrpSpPr>
            <a:grpSpLocks/>
          </p:cNvGrpSpPr>
          <p:nvPr/>
        </p:nvGrpSpPr>
        <p:grpSpPr bwMode="auto">
          <a:xfrm>
            <a:off x="2406650" y="4225925"/>
            <a:ext cx="1927225" cy="709613"/>
            <a:chOff x="2024" y="2785"/>
            <a:chExt cx="1214" cy="447"/>
          </a:xfrm>
        </p:grpSpPr>
        <p:sp>
          <p:nvSpPr>
            <p:cNvPr id="31845" name="Rectangle 85"/>
            <p:cNvSpPr>
              <a:spLocks noChangeArrowheads="1"/>
            </p:cNvSpPr>
            <p:nvPr/>
          </p:nvSpPr>
          <p:spPr bwMode="auto">
            <a:xfrm>
              <a:off x="2352" y="2806"/>
              <a:ext cx="334" cy="391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1846" name="Group 86"/>
            <p:cNvGrpSpPr>
              <a:grpSpLocks/>
            </p:cNvGrpSpPr>
            <p:nvPr/>
          </p:nvGrpSpPr>
          <p:grpSpPr bwMode="auto">
            <a:xfrm>
              <a:off x="2024" y="2785"/>
              <a:ext cx="156" cy="176"/>
              <a:chOff x="2024" y="2785"/>
              <a:chExt cx="156" cy="176"/>
            </a:xfrm>
          </p:grpSpPr>
          <p:sp>
            <p:nvSpPr>
              <p:cNvPr id="31870" name="Rectangle 87"/>
              <p:cNvSpPr>
                <a:spLocks noChangeArrowheads="1"/>
              </p:cNvSpPr>
              <p:nvPr/>
            </p:nvSpPr>
            <p:spPr bwMode="auto">
              <a:xfrm>
                <a:off x="2024" y="2785"/>
                <a:ext cx="10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A </a:t>
                </a:r>
                <a:endParaRPr lang="en-US" altLang="en-US" sz="2800"/>
              </a:p>
            </p:txBody>
          </p:sp>
          <p:sp>
            <p:nvSpPr>
              <p:cNvPr id="31871" name="Rectangle 88"/>
              <p:cNvSpPr>
                <a:spLocks noChangeArrowheads="1"/>
              </p:cNvSpPr>
              <p:nvPr/>
            </p:nvSpPr>
            <p:spPr bwMode="auto">
              <a:xfrm>
                <a:off x="2107" y="2855"/>
                <a:ext cx="7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100" b="0">
                    <a:solidFill>
                      <a:srgbClr val="000000"/>
                    </a:solidFill>
                    <a:latin typeface="Arial" pitchFamily="34" charset="0"/>
                  </a:rPr>
                  <a:t>1 </a:t>
                </a:r>
                <a:endParaRPr lang="en-US" altLang="en-US" sz="2800"/>
              </a:p>
            </p:txBody>
          </p:sp>
        </p:grpSp>
        <p:grpSp>
          <p:nvGrpSpPr>
            <p:cNvPr id="31847" name="Group 89"/>
            <p:cNvGrpSpPr>
              <a:grpSpLocks/>
            </p:cNvGrpSpPr>
            <p:nvPr/>
          </p:nvGrpSpPr>
          <p:grpSpPr bwMode="auto">
            <a:xfrm>
              <a:off x="2024" y="2980"/>
              <a:ext cx="142" cy="176"/>
              <a:chOff x="2024" y="2980"/>
              <a:chExt cx="142" cy="176"/>
            </a:xfrm>
          </p:grpSpPr>
          <p:sp>
            <p:nvSpPr>
              <p:cNvPr id="31868" name="Rectangle 90"/>
              <p:cNvSpPr>
                <a:spLocks noChangeArrowheads="1"/>
              </p:cNvSpPr>
              <p:nvPr/>
            </p:nvSpPr>
            <p:spPr bwMode="auto">
              <a:xfrm>
                <a:off x="2024" y="2980"/>
                <a:ext cx="10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B </a:t>
                </a:r>
                <a:endParaRPr lang="en-US" altLang="en-US" sz="2800"/>
              </a:p>
            </p:txBody>
          </p:sp>
          <p:sp>
            <p:nvSpPr>
              <p:cNvPr id="31869" name="Rectangle 91"/>
              <p:cNvSpPr>
                <a:spLocks noChangeArrowheads="1"/>
              </p:cNvSpPr>
              <p:nvPr/>
            </p:nvSpPr>
            <p:spPr bwMode="auto">
              <a:xfrm>
                <a:off x="2093" y="3050"/>
                <a:ext cx="7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100" b="0">
                    <a:solidFill>
                      <a:srgbClr val="000000"/>
                    </a:solidFill>
                    <a:latin typeface="Arial" pitchFamily="34" charset="0"/>
                  </a:rPr>
                  <a:t>1 </a:t>
                </a:r>
                <a:endParaRPr lang="en-US" altLang="en-US" sz="2800"/>
              </a:p>
            </p:txBody>
          </p:sp>
        </p:grpSp>
        <p:grpSp>
          <p:nvGrpSpPr>
            <p:cNvPr id="31848" name="Group 96"/>
            <p:cNvGrpSpPr>
              <a:grpSpLocks/>
            </p:cNvGrpSpPr>
            <p:nvPr/>
          </p:nvGrpSpPr>
          <p:grpSpPr bwMode="auto">
            <a:xfrm>
              <a:off x="2875" y="2799"/>
              <a:ext cx="349" cy="176"/>
              <a:chOff x="2875" y="2799"/>
              <a:chExt cx="349" cy="176"/>
            </a:xfrm>
          </p:grpSpPr>
          <p:sp>
            <p:nvSpPr>
              <p:cNvPr id="31865" name="Rectangle 97"/>
              <p:cNvSpPr>
                <a:spLocks noChangeArrowheads="1"/>
              </p:cNvSpPr>
              <p:nvPr/>
            </p:nvSpPr>
            <p:spPr bwMode="auto">
              <a:xfrm>
                <a:off x="2875" y="2799"/>
                <a:ext cx="10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S </a:t>
                </a:r>
                <a:endParaRPr lang="en-US" altLang="en-US" sz="2800"/>
              </a:p>
            </p:txBody>
          </p:sp>
          <p:sp>
            <p:nvSpPr>
              <p:cNvPr id="31866" name="Rectangle 98"/>
              <p:cNvSpPr>
                <a:spLocks noChangeArrowheads="1"/>
              </p:cNvSpPr>
              <p:nvPr/>
            </p:nvSpPr>
            <p:spPr bwMode="auto">
              <a:xfrm>
                <a:off x="2944" y="2869"/>
                <a:ext cx="7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100" b="0">
                    <a:solidFill>
                      <a:srgbClr val="000000"/>
                    </a:solidFill>
                    <a:latin typeface="Arial" pitchFamily="34" charset="0"/>
                  </a:rPr>
                  <a:t>1 </a:t>
                </a:r>
                <a:endParaRPr lang="en-US" altLang="en-US" sz="2800"/>
              </a:p>
            </p:txBody>
          </p:sp>
          <p:sp>
            <p:nvSpPr>
              <p:cNvPr id="31867" name="Rectangle 99"/>
              <p:cNvSpPr>
                <a:spLocks noChangeArrowheads="1"/>
              </p:cNvSpPr>
              <p:nvPr/>
            </p:nvSpPr>
            <p:spPr bwMode="auto">
              <a:xfrm>
                <a:off x="2986" y="2799"/>
                <a:ext cx="238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 @4 </a:t>
                </a:r>
                <a:endParaRPr lang="en-US" altLang="en-US" sz="2800"/>
              </a:p>
            </p:txBody>
          </p:sp>
        </p:grpSp>
        <p:grpSp>
          <p:nvGrpSpPr>
            <p:cNvPr id="31849" name="Group 107"/>
            <p:cNvGrpSpPr>
              <a:grpSpLocks/>
            </p:cNvGrpSpPr>
            <p:nvPr/>
          </p:nvGrpSpPr>
          <p:grpSpPr bwMode="auto">
            <a:xfrm>
              <a:off x="2875" y="3008"/>
              <a:ext cx="363" cy="176"/>
              <a:chOff x="2875" y="3008"/>
              <a:chExt cx="363" cy="176"/>
            </a:xfrm>
          </p:grpSpPr>
          <p:sp>
            <p:nvSpPr>
              <p:cNvPr id="31862" name="Rectangle 108"/>
              <p:cNvSpPr>
                <a:spLocks noChangeArrowheads="1"/>
              </p:cNvSpPr>
              <p:nvPr/>
            </p:nvSpPr>
            <p:spPr bwMode="auto">
              <a:xfrm>
                <a:off x="2875" y="3008"/>
                <a:ext cx="11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C </a:t>
                </a:r>
                <a:endParaRPr lang="en-US" altLang="en-US" sz="2800"/>
              </a:p>
            </p:txBody>
          </p:sp>
          <p:sp>
            <p:nvSpPr>
              <p:cNvPr id="31863" name="Rectangle 109"/>
              <p:cNvSpPr>
                <a:spLocks noChangeArrowheads="1"/>
              </p:cNvSpPr>
              <p:nvPr/>
            </p:nvSpPr>
            <p:spPr bwMode="auto">
              <a:xfrm>
                <a:off x="2944" y="3078"/>
                <a:ext cx="7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100" b="0">
                    <a:solidFill>
                      <a:srgbClr val="000000"/>
                    </a:solidFill>
                    <a:latin typeface="Arial" pitchFamily="34" charset="0"/>
                  </a:rPr>
                  <a:t>2 </a:t>
                </a:r>
                <a:endParaRPr lang="en-US" altLang="en-US" sz="2800"/>
              </a:p>
            </p:txBody>
          </p:sp>
          <p:sp>
            <p:nvSpPr>
              <p:cNvPr id="31864" name="Rectangle 110"/>
              <p:cNvSpPr>
                <a:spLocks noChangeArrowheads="1"/>
              </p:cNvSpPr>
              <p:nvPr/>
            </p:nvSpPr>
            <p:spPr bwMode="auto">
              <a:xfrm>
                <a:off x="3000" y="3008"/>
                <a:ext cx="238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 @5 </a:t>
                </a:r>
                <a:endParaRPr lang="en-US" altLang="en-US" sz="2800"/>
              </a:p>
            </p:txBody>
          </p:sp>
        </p:grpSp>
        <p:sp>
          <p:nvSpPr>
            <p:cNvPr id="31850" name="Rectangle 135"/>
            <p:cNvSpPr>
              <a:spLocks noChangeArrowheads="1"/>
            </p:cNvSpPr>
            <p:nvPr/>
          </p:nvSpPr>
          <p:spPr bwMode="auto">
            <a:xfrm>
              <a:off x="2470" y="2897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400" b="0">
                  <a:solidFill>
                    <a:srgbClr val="000000"/>
                  </a:solidFill>
                  <a:latin typeface="Arial" pitchFamily="34" charset="0"/>
                </a:rPr>
                <a:t>1 </a:t>
              </a:r>
              <a:endParaRPr lang="en-US" altLang="en-US" sz="2800"/>
            </a:p>
          </p:txBody>
        </p:sp>
        <p:sp>
          <p:nvSpPr>
            <p:cNvPr id="31851" name="Freeform 152"/>
            <p:cNvSpPr>
              <a:spLocks/>
            </p:cNvSpPr>
            <p:nvPr/>
          </p:nvSpPr>
          <p:spPr bwMode="auto">
            <a:xfrm>
              <a:off x="2777" y="2869"/>
              <a:ext cx="56" cy="42"/>
            </a:xfrm>
            <a:custGeom>
              <a:avLst/>
              <a:gdLst>
                <a:gd name="T0" fmla="*/ 14 w 56"/>
                <a:gd name="T1" fmla="*/ 14 h 42"/>
                <a:gd name="T2" fmla="*/ 14 w 56"/>
                <a:gd name="T3" fmla="*/ 28 h 42"/>
                <a:gd name="T4" fmla="*/ 0 w 56"/>
                <a:gd name="T5" fmla="*/ 42 h 42"/>
                <a:gd name="T6" fmla="*/ 0 w 56"/>
                <a:gd name="T7" fmla="*/ 28 h 42"/>
                <a:gd name="T8" fmla="*/ 0 w 56"/>
                <a:gd name="T9" fmla="*/ 14 h 42"/>
                <a:gd name="T10" fmla="*/ 0 w 56"/>
                <a:gd name="T11" fmla="*/ 0 h 42"/>
                <a:gd name="T12" fmla="*/ 28 w 56"/>
                <a:gd name="T13" fmla="*/ 0 h 42"/>
                <a:gd name="T14" fmla="*/ 56 w 56"/>
                <a:gd name="T15" fmla="*/ 14 h 42"/>
                <a:gd name="T16" fmla="*/ 14 w 56"/>
                <a:gd name="T17" fmla="*/ 14 h 4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6"/>
                <a:gd name="T28" fmla="*/ 0 h 42"/>
                <a:gd name="T29" fmla="*/ 56 w 56"/>
                <a:gd name="T30" fmla="*/ 42 h 4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6" h="42">
                  <a:moveTo>
                    <a:pt x="14" y="14"/>
                  </a:moveTo>
                  <a:lnTo>
                    <a:pt x="14" y="28"/>
                  </a:lnTo>
                  <a:lnTo>
                    <a:pt x="0" y="42"/>
                  </a:lnTo>
                  <a:lnTo>
                    <a:pt x="0" y="2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28" y="0"/>
                  </a:lnTo>
                  <a:lnTo>
                    <a:pt x="56" y="14"/>
                  </a:lnTo>
                  <a:lnTo>
                    <a:pt x="14" y="14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52" name="Line 153"/>
            <p:cNvSpPr>
              <a:spLocks noChangeShapeType="1"/>
            </p:cNvSpPr>
            <p:nvPr/>
          </p:nvSpPr>
          <p:spPr bwMode="auto">
            <a:xfrm flipH="1">
              <a:off x="2679" y="2883"/>
              <a:ext cx="126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31853" name="Picture 15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5" y="2855"/>
              <a:ext cx="42" cy="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854" name="Freeform 155"/>
            <p:cNvSpPr>
              <a:spLocks/>
            </p:cNvSpPr>
            <p:nvPr/>
          </p:nvSpPr>
          <p:spPr bwMode="auto">
            <a:xfrm>
              <a:off x="2275" y="2855"/>
              <a:ext cx="42" cy="42"/>
            </a:xfrm>
            <a:custGeom>
              <a:avLst/>
              <a:gdLst>
                <a:gd name="T0" fmla="*/ 42 w 42"/>
                <a:gd name="T1" fmla="*/ 14 h 42"/>
                <a:gd name="T2" fmla="*/ 14 w 42"/>
                <a:gd name="T3" fmla="*/ 28 h 42"/>
                <a:gd name="T4" fmla="*/ 0 w 42"/>
                <a:gd name="T5" fmla="*/ 42 h 42"/>
                <a:gd name="T6" fmla="*/ 0 w 42"/>
                <a:gd name="T7" fmla="*/ 28 h 42"/>
                <a:gd name="T8" fmla="*/ 0 w 42"/>
                <a:gd name="T9" fmla="*/ 14 h 42"/>
                <a:gd name="T10" fmla="*/ 0 w 42"/>
                <a:gd name="T11" fmla="*/ 0 h 42"/>
                <a:gd name="T12" fmla="*/ 14 w 42"/>
                <a:gd name="T13" fmla="*/ 0 h 42"/>
                <a:gd name="T14" fmla="*/ 42 w 42"/>
                <a:gd name="T15" fmla="*/ 14 h 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2"/>
                <a:gd name="T25" fmla="*/ 0 h 42"/>
                <a:gd name="T26" fmla="*/ 42 w 42"/>
                <a:gd name="T27" fmla="*/ 42 h 4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2" h="42">
                  <a:moveTo>
                    <a:pt x="42" y="14"/>
                  </a:moveTo>
                  <a:lnTo>
                    <a:pt x="14" y="28"/>
                  </a:lnTo>
                  <a:lnTo>
                    <a:pt x="0" y="42"/>
                  </a:lnTo>
                  <a:lnTo>
                    <a:pt x="0" y="2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4" y="0"/>
                  </a:lnTo>
                  <a:lnTo>
                    <a:pt x="42" y="14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55" name="Line 156"/>
            <p:cNvSpPr>
              <a:spLocks noChangeShapeType="1"/>
            </p:cNvSpPr>
            <p:nvPr/>
          </p:nvSpPr>
          <p:spPr bwMode="auto">
            <a:xfrm flipH="1">
              <a:off x="2163" y="2869"/>
              <a:ext cx="140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31856" name="Picture 15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5" y="3050"/>
              <a:ext cx="28" cy="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857" name="Freeform 158"/>
            <p:cNvSpPr>
              <a:spLocks/>
            </p:cNvSpPr>
            <p:nvPr/>
          </p:nvSpPr>
          <p:spPr bwMode="auto">
            <a:xfrm>
              <a:off x="2275" y="3050"/>
              <a:ext cx="42" cy="42"/>
            </a:xfrm>
            <a:custGeom>
              <a:avLst/>
              <a:gdLst>
                <a:gd name="T0" fmla="*/ 42 w 42"/>
                <a:gd name="T1" fmla="*/ 28 h 42"/>
                <a:gd name="T2" fmla="*/ 14 w 42"/>
                <a:gd name="T3" fmla="*/ 28 h 42"/>
                <a:gd name="T4" fmla="*/ 0 w 42"/>
                <a:gd name="T5" fmla="*/ 42 h 42"/>
                <a:gd name="T6" fmla="*/ 0 w 42"/>
                <a:gd name="T7" fmla="*/ 28 h 42"/>
                <a:gd name="T8" fmla="*/ 0 w 42"/>
                <a:gd name="T9" fmla="*/ 14 h 42"/>
                <a:gd name="T10" fmla="*/ 0 w 42"/>
                <a:gd name="T11" fmla="*/ 0 h 42"/>
                <a:gd name="T12" fmla="*/ 14 w 42"/>
                <a:gd name="T13" fmla="*/ 14 h 42"/>
                <a:gd name="T14" fmla="*/ 42 w 42"/>
                <a:gd name="T15" fmla="*/ 28 h 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2"/>
                <a:gd name="T25" fmla="*/ 0 h 42"/>
                <a:gd name="T26" fmla="*/ 42 w 42"/>
                <a:gd name="T27" fmla="*/ 42 h 4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2" h="42">
                  <a:moveTo>
                    <a:pt x="42" y="28"/>
                  </a:moveTo>
                  <a:lnTo>
                    <a:pt x="14" y="28"/>
                  </a:lnTo>
                  <a:lnTo>
                    <a:pt x="0" y="42"/>
                  </a:lnTo>
                  <a:lnTo>
                    <a:pt x="0" y="2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4" y="14"/>
                  </a:lnTo>
                  <a:lnTo>
                    <a:pt x="42" y="28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58" name="Line 159"/>
            <p:cNvSpPr>
              <a:spLocks noChangeShapeType="1"/>
            </p:cNvSpPr>
            <p:nvPr/>
          </p:nvSpPr>
          <p:spPr bwMode="auto">
            <a:xfrm flipH="1">
              <a:off x="2163" y="3078"/>
              <a:ext cx="140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59" name="Rectangle 160"/>
            <p:cNvSpPr>
              <a:spLocks noChangeArrowheads="1"/>
            </p:cNvSpPr>
            <p:nvPr/>
          </p:nvSpPr>
          <p:spPr bwMode="auto">
            <a:xfrm>
              <a:off x="2833" y="3190"/>
              <a:ext cx="14" cy="4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1860" name="Freeform 161"/>
            <p:cNvSpPr>
              <a:spLocks/>
            </p:cNvSpPr>
            <p:nvPr/>
          </p:nvSpPr>
          <p:spPr bwMode="auto">
            <a:xfrm>
              <a:off x="2819" y="3176"/>
              <a:ext cx="42" cy="56"/>
            </a:xfrm>
            <a:custGeom>
              <a:avLst/>
              <a:gdLst>
                <a:gd name="T0" fmla="*/ 14 w 42"/>
                <a:gd name="T1" fmla="*/ 56 h 56"/>
                <a:gd name="T2" fmla="*/ 14 w 42"/>
                <a:gd name="T3" fmla="*/ 28 h 56"/>
                <a:gd name="T4" fmla="*/ 0 w 42"/>
                <a:gd name="T5" fmla="*/ 0 h 56"/>
                <a:gd name="T6" fmla="*/ 14 w 42"/>
                <a:gd name="T7" fmla="*/ 14 h 56"/>
                <a:gd name="T8" fmla="*/ 28 w 42"/>
                <a:gd name="T9" fmla="*/ 14 h 56"/>
                <a:gd name="T10" fmla="*/ 42 w 42"/>
                <a:gd name="T11" fmla="*/ 0 h 56"/>
                <a:gd name="T12" fmla="*/ 28 w 42"/>
                <a:gd name="T13" fmla="*/ 28 h 56"/>
                <a:gd name="T14" fmla="*/ 28 w 42"/>
                <a:gd name="T15" fmla="*/ 56 h 56"/>
                <a:gd name="T16" fmla="*/ 14 w 42"/>
                <a:gd name="T17" fmla="*/ 56 h 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2"/>
                <a:gd name="T28" fmla="*/ 0 h 56"/>
                <a:gd name="T29" fmla="*/ 42 w 42"/>
                <a:gd name="T30" fmla="*/ 56 h 5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2" h="56">
                  <a:moveTo>
                    <a:pt x="14" y="56"/>
                  </a:moveTo>
                  <a:lnTo>
                    <a:pt x="14" y="28"/>
                  </a:lnTo>
                  <a:lnTo>
                    <a:pt x="0" y="0"/>
                  </a:lnTo>
                  <a:lnTo>
                    <a:pt x="14" y="14"/>
                  </a:lnTo>
                  <a:lnTo>
                    <a:pt x="28" y="14"/>
                  </a:lnTo>
                  <a:lnTo>
                    <a:pt x="42" y="0"/>
                  </a:lnTo>
                  <a:lnTo>
                    <a:pt x="28" y="28"/>
                  </a:lnTo>
                  <a:lnTo>
                    <a:pt x="28" y="56"/>
                  </a:lnTo>
                  <a:lnTo>
                    <a:pt x="14" y="56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61" name="Freeform 162"/>
            <p:cNvSpPr>
              <a:spLocks/>
            </p:cNvSpPr>
            <p:nvPr/>
          </p:nvSpPr>
          <p:spPr bwMode="auto">
            <a:xfrm>
              <a:off x="2679" y="3092"/>
              <a:ext cx="168" cy="112"/>
            </a:xfrm>
            <a:custGeom>
              <a:avLst/>
              <a:gdLst>
                <a:gd name="T0" fmla="*/ 0 w 168"/>
                <a:gd name="T1" fmla="*/ 0 h 112"/>
                <a:gd name="T2" fmla="*/ 168 w 168"/>
                <a:gd name="T3" fmla="*/ 0 h 112"/>
                <a:gd name="T4" fmla="*/ 168 w 168"/>
                <a:gd name="T5" fmla="*/ 112 h 112"/>
                <a:gd name="T6" fmla="*/ 0 60000 65536"/>
                <a:gd name="T7" fmla="*/ 0 60000 65536"/>
                <a:gd name="T8" fmla="*/ 0 60000 65536"/>
                <a:gd name="T9" fmla="*/ 0 w 168"/>
                <a:gd name="T10" fmla="*/ 0 h 112"/>
                <a:gd name="T11" fmla="*/ 168 w 168"/>
                <a:gd name="T12" fmla="*/ 112 h 1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8" h="112">
                  <a:moveTo>
                    <a:pt x="0" y="0"/>
                  </a:moveTo>
                  <a:lnTo>
                    <a:pt x="168" y="0"/>
                  </a:lnTo>
                  <a:lnTo>
                    <a:pt x="168" y="112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185"/>
          <p:cNvGrpSpPr>
            <a:grpSpLocks/>
          </p:cNvGrpSpPr>
          <p:nvPr/>
        </p:nvGrpSpPr>
        <p:grpSpPr bwMode="auto">
          <a:xfrm>
            <a:off x="2938463" y="4933950"/>
            <a:ext cx="1927225" cy="709613"/>
            <a:chOff x="2359" y="3231"/>
            <a:chExt cx="1214" cy="447"/>
          </a:xfrm>
        </p:grpSpPr>
        <p:sp>
          <p:nvSpPr>
            <p:cNvPr id="31820" name="Rectangle 100"/>
            <p:cNvSpPr>
              <a:spLocks noChangeArrowheads="1"/>
            </p:cNvSpPr>
            <p:nvPr/>
          </p:nvSpPr>
          <p:spPr bwMode="auto">
            <a:xfrm>
              <a:off x="2686" y="3253"/>
              <a:ext cx="335" cy="390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1821" name="Group 101"/>
            <p:cNvGrpSpPr>
              <a:grpSpLocks/>
            </p:cNvGrpSpPr>
            <p:nvPr/>
          </p:nvGrpSpPr>
          <p:grpSpPr bwMode="auto">
            <a:xfrm>
              <a:off x="2359" y="3231"/>
              <a:ext cx="156" cy="176"/>
              <a:chOff x="2359" y="3231"/>
              <a:chExt cx="156" cy="176"/>
            </a:xfrm>
          </p:grpSpPr>
          <p:sp>
            <p:nvSpPr>
              <p:cNvPr id="31843" name="Rectangle 102"/>
              <p:cNvSpPr>
                <a:spLocks noChangeArrowheads="1"/>
              </p:cNvSpPr>
              <p:nvPr/>
            </p:nvSpPr>
            <p:spPr bwMode="auto">
              <a:xfrm>
                <a:off x="2359" y="3231"/>
                <a:ext cx="10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A </a:t>
                </a:r>
                <a:endParaRPr lang="en-US" altLang="en-US" sz="2800"/>
              </a:p>
            </p:txBody>
          </p:sp>
          <p:sp>
            <p:nvSpPr>
              <p:cNvPr id="31844" name="Rectangle 103"/>
              <p:cNvSpPr>
                <a:spLocks noChangeArrowheads="1"/>
              </p:cNvSpPr>
              <p:nvPr/>
            </p:nvSpPr>
            <p:spPr bwMode="auto">
              <a:xfrm>
                <a:off x="2442" y="3301"/>
                <a:ext cx="7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100" b="0">
                    <a:solidFill>
                      <a:srgbClr val="000000"/>
                    </a:solidFill>
                    <a:latin typeface="Arial" pitchFamily="34" charset="0"/>
                  </a:rPr>
                  <a:t>2 </a:t>
                </a:r>
                <a:endParaRPr lang="en-US" altLang="en-US" sz="2800"/>
              </a:p>
            </p:txBody>
          </p:sp>
        </p:grpSp>
        <p:grpSp>
          <p:nvGrpSpPr>
            <p:cNvPr id="31822" name="Group 104"/>
            <p:cNvGrpSpPr>
              <a:grpSpLocks/>
            </p:cNvGrpSpPr>
            <p:nvPr/>
          </p:nvGrpSpPr>
          <p:grpSpPr bwMode="auto">
            <a:xfrm>
              <a:off x="2359" y="3426"/>
              <a:ext cx="142" cy="176"/>
              <a:chOff x="2359" y="3426"/>
              <a:chExt cx="142" cy="176"/>
            </a:xfrm>
          </p:grpSpPr>
          <p:sp>
            <p:nvSpPr>
              <p:cNvPr id="31841" name="Rectangle 105"/>
              <p:cNvSpPr>
                <a:spLocks noChangeArrowheads="1"/>
              </p:cNvSpPr>
              <p:nvPr/>
            </p:nvSpPr>
            <p:spPr bwMode="auto">
              <a:xfrm>
                <a:off x="2359" y="3426"/>
                <a:ext cx="10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B </a:t>
                </a:r>
                <a:endParaRPr lang="en-US" altLang="en-US" sz="2800"/>
              </a:p>
            </p:txBody>
          </p:sp>
          <p:sp>
            <p:nvSpPr>
              <p:cNvPr id="31842" name="Rectangle 106"/>
              <p:cNvSpPr>
                <a:spLocks noChangeArrowheads="1"/>
              </p:cNvSpPr>
              <p:nvPr/>
            </p:nvSpPr>
            <p:spPr bwMode="auto">
              <a:xfrm>
                <a:off x="2428" y="3496"/>
                <a:ext cx="7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100" b="0">
                    <a:solidFill>
                      <a:srgbClr val="000000"/>
                    </a:solidFill>
                    <a:latin typeface="Arial" pitchFamily="34" charset="0"/>
                  </a:rPr>
                  <a:t>2 </a:t>
                </a:r>
                <a:endParaRPr lang="en-US" altLang="en-US" sz="2800"/>
              </a:p>
            </p:txBody>
          </p:sp>
        </p:grpSp>
        <p:grpSp>
          <p:nvGrpSpPr>
            <p:cNvPr id="31823" name="Group 111"/>
            <p:cNvGrpSpPr>
              <a:grpSpLocks/>
            </p:cNvGrpSpPr>
            <p:nvPr/>
          </p:nvGrpSpPr>
          <p:grpSpPr bwMode="auto">
            <a:xfrm>
              <a:off x="3196" y="3245"/>
              <a:ext cx="349" cy="176"/>
              <a:chOff x="3196" y="3245"/>
              <a:chExt cx="349" cy="176"/>
            </a:xfrm>
          </p:grpSpPr>
          <p:sp>
            <p:nvSpPr>
              <p:cNvPr id="31838" name="Rectangle 112"/>
              <p:cNvSpPr>
                <a:spLocks noChangeArrowheads="1"/>
              </p:cNvSpPr>
              <p:nvPr/>
            </p:nvSpPr>
            <p:spPr bwMode="auto">
              <a:xfrm>
                <a:off x="3196" y="3245"/>
                <a:ext cx="10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S </a:t>
                </a:r>
                <a:endParaRPr lang="en-US" altLang="en-US" sz="2800"/>
              </a:p>
            </p:txBody>
          </p:sp>
          <p:sp>
            <p:nvSpPr>
              <p:cNvPr id="31839" name="Rectangle 113"/>
              <p:cNvSpPr>
                <a:spLocks noChangeArrowheads="1"/>
              </p:cNvSpPr>
              <p:nvPr/>
            </p:nvSpPr>
            <p:spPr bwMode="auto">
              <a:xfrm>
                <a:off x="3265" y="3315"/>
                <a:ext cx="7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100" b="0">
                    <a:solidFill>
                      <a:srgbClr val="000000"/>
                    </a:solidFill>
                    <a:latin typeface="Arial" pitchFamily="34" charset="0"/>
                  </a:rPr>
                  <a:t>2 </a:t>
                </a:r>
                <a:endParaRPr lang="en-US" altLang="en-US" sz="2800"/>
              </a:p>
            </p:txBody>
          </p:sp>
          <p:sp>
            <p:nvSpPr>
              <p:cNvPr id="31840" name="Rectangle 114"/>
              <p:cNvSpPr>
                <a:spLocks noChangeArrowheads="1"/>
              </p:cNvSpPr>
              <p:nvPr/>
            </p:nvSpPr>
            <p:spPr bwMode="auto">
              <a:xfrm>
                <a:off x="3307" y="3245"/>
                <a:ext cx="238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 @6 </a:t>
                </a:r>
                <a:endParaRPr lang="en-US" altLang="en-US" sz="2800"/>
              </a:p>
            </p:txBody>
          </p:sp>
        </p:grpSp>
        <p:grpSp>
          <p:nvGrpSpPr>
            <p:cNvPr id="31824" name="Group 122"/>
            <p:cNvGrpSpPr>
              <a:grpSpLocks/>
            </p:cNvGrpSpPr>
            <p:nvPr/>
          </p:nvGrpSpPr>
          <p:grpSpPr bwMode="auto">
            <a:xfrm>
              <a:off x="3209" y="3454"/>
              <a:ext cx="364" cy="176"/>
              <a:chOff x="3209" y="3454"/>
              <a:chExt cx="364" cy="176"/>
            </a:xfrm>
          </p:grpSpPr>
          <p:sp>
            <p:nvSpPr>
              <p:cNvPr id="31835" name="Rectangle 123"/>
              <p:cNvSpPr>
                <a:spLocks noChangeArrowheads="1"/>
              </p:cNvSpPr>
              <p:nvPr/>
            </p:nvSpPr>
            <p:spPr bwMode="auto">
              <a:xfrm>
                <a:off x="3209" y="3454"/>
                <a:ext cx="11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C </a:t>
                </a:r>
                <a:endParaRPr lang="en-US" altLang="en-US" sz="2800"/>
              </a:p>
            </p:txBody>
          </p:sp>
          <p:sp>
            <p:nvSpPr>
              <p:cNvPr id="31836" name="Rectangle 124"/>
              <p:cNvSpPr>
                <a:spLocks noChangeArrowheads="1"/>
              </p:cNvSpPr>
              <p:nvPr/>
            </p:nvSpPr>
            <p:spPr bwMode="auto">
              <a:xfrm>
                <a:off x="3279" y="3524"/>
                <a:ext cx="7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100" b="0">
                    <a:solidFill>
                      <a:srgbClr val="000000"/>
                    </a:solidFill>
                    <a:latin typeface="Arial" pitchFamily="34" charset="0"/>
                  </a:rPr>
                  <a:t>3 </a:t>
                </a:r>
                <a:endParaRPr lang="en-US" altLang="en-US" sz="2800"/>
              </a:p>
            </p:txBody>
          </p:sp>
          <p:sp>
            <p:nvSpPr>
              <p:cNvPr id="31837" name="Rectangle 125"/>
              <p:cNvSpPr>
                <a:spLocks noChangeArrowheads="1"/>
              </p:cNvSpPr>
              <p:nvPr/>
            </p:nvSpPr>
            <p:spPr bwMode="auto">
              <a:xfrm>
                <a:off x="3335" y="3454"/>
                <a:ext cx="238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 @7 </a:t>
                </a:r>
                <a:endParaRPr lang="en-US" altLang="en-US" sz="2800"/>
              </a:p>
            </p:txBody>
          </p:sp>
        </p:grpSp>
        <p:sp>
          <p:nvSpPr>
            <p:cNvPr id="31825" name="Rectangle 136"/>
            <p:cNvSpPr>
              <a:spLocks noChangeArrowheads="1"/>
            </p:cNvSpPr>
            <p:nvPr/>
          </p:nvSpPr>
          <p:spPr bwMode="auto">
            <a:xfrm>
              <a:off x="2805" y="3329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400" b="0">
                  <a:solidFill>
                    <a:srgbClr val="000000"/>
                  </a:solidFill>
                  <a:latin typeface="Arial" pitchFamily="34" charset="0"/>
                </a:rPr>
                <a:t>2 </a:t>
              </a:r>
              <a:endParaRPr lang="en-US" altLang="en-US" sz="2800"/>
            </a:p>
          </p:txBody>
        </p:sp>
        <p:sp>
          <p:nvSpPr>
            <p:cNvPr id="31826" name="Freeform 163"/>
            <p:cNvSpPr>
              <a:spLocks/>
            </p:cNvSpPr>
            <p:nvPr/>
          </p:nvSpPr>
          <p:spPr bwMode="auto">
            <a:xfrm>
              <a:off x="2610" y="3315"/>
              <a:ext cx="41" cy="42"/>
            </a:xfrm>
            <a:custGeom>
              <a:avLst/>
              <a:gdLst>
                <a:gd name="T0" fmla="*/ 14 w 41"/>
                <a:gd name="T1" fmla="*/ 14 h 42"/>
                <a:gd name="T2" fmla="*/ 14 w 41"/>
                <a:gd name="T3" fmla="*/ 28 h 42"/>
                <a:gd name="T4" fmla="*/ 0 w 41"/>
                <a:gd name="T5" fmla="*/ 42 h 42"/>
                <a:gd name="T6" fmla="*/ 0 w 41"/>
                <a:gd name="T7" fmla="*/ 28 h 42"/>
                <a:gd name="T8" fmla="*/ 0 w 41"/>
                <a:gd name="T9" fmla="*/ 14 h 42"/>
                <a:gd name="T10" fmla="*/ 0 w 41"/>
                <a:gd name="T11" fmla="*/ 0 h 42"/>
                <a:gd name="T12" fmla="*/ 14 w 41"/>
                <a:gd name="T13" fmla="*/ 0 h 42"/>
                <a:gd name="T14" fmla="*/ 41 w 41"/>
                <a:gd name="T15" fmla="*/ 14 h 42"/>
                <a:gd name="T16" fmla="*/ 14 w 41"/>
                <a:gd name="T17" fmla="*/ 14 h 4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1"/>
                <a:gd name="T28" fmla="*/ 0 h 42"/>
                <a:gd name="T29" fmla="*/ 41 w 41"/>
                <a:gd name="T30" fmla="*/ 42 h 4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1" h="42">
                  <a:moveTo>
                    <a:pt x="14" y="14"/>
                  </a:moveTo>
                  <a:lnTo>
                    <a:pt x="14" y="28"/>
                  </a:lnTo>
                  <a:lnTo>
                    <a:pt x="0" y="42"/>
                  </a:lnTo>
                  <a:lnTo>
                    <a:pt x="0" y="2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4" y="0"/>
                  </a:lnTo>
                  <a:lnTo>
                    <a:pt x="41" y="14"/>
                  </a:lnTo>
                  <a:lnTo>
                    <a:pt x="14" y="14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27" name="Line 164"/>
            <p:cNvSpPr>
              <a:spLocks noChangeShapeType="1"/>
            </p:cNvSpPr>
            <p:nvPr/>
          </p:nvSpPr>
          <p:spPr bwMode="auto">
            <a:xfrm flipH="1">
              <a:off x="2498" y="3329"/>
              <a:ext cx="126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28" name="Freeform 165"/>
            <p:cNvSpPr>
              <a:spLocks/>
            </p:cNvSpPr>
            <p:nvPr/>
          </p:nvSpPr>
          <p:spPr bwMode="auto">
            <a:xfrm>
              <a:off x="2610" y="3511"/>
              <a:ext cx="41" cy="41"/>
            </a:xfrm>
            <a:custGeom>
              <a:avLst/>
              <a:gdLst>
                <a:gd name="T0" fmla="*/ 14 w 41"/>
                <a:gd name="T1" fmla="*/ 27 h 41"/>
                <a:gd name="T2" fmla="*/ 0 w 41"/>
                <a:gd name="T3" fmla="*/ 41 h 41"/>
                <a:gd name="T4" fmla="*/ 0 w 41"/>
                <a:gd name="T5" fmla="*/ 27 h 41"/>
                <a:gd name="T6" fmla="*/ 0 w 41"/>
                <a:gd name="T7" fmla="*/ 14 h 41"/>
                <a:gd name="T8" fmla="*/ 0 w 41"/>
                <a:gd name="T9" fmla="*/ 0 h 41"/>
                <a:gd name="T10" fmla="*/ 14 w 41"/>
                <a:gd name="T11" fmla="*/ 14 h 41"/>
                <a:gd name="T12" fmla="*/ 41 w 41"/>
                <a:gd name="T13" fmla="*/ 14 h 41"/>
                <a:gd name="T14" fmla="*/ 41 w 41"/>
                <a:gd name="T15" fmla="*/ 27 h 41"/>
                <a:gd name="T16" fmla="*/ 14 w 41"/>
                <a:gd name="T17" fmla="*/ 27 h 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1"/>
                <a:gd name="T28" fmla="*/ 0 h 41"/>
                <a:gd name="T29" fmla="*/ 41 w 41"/>
                <a:gd name="T30" fmla="*/ 41 h 4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1" h="41">
                  <a:moveTo>
                    <a:pt x="14" y="27"/>
                  </a:moveTo>
                  <a:lnTo>
                    <a:pt x="0" y="41"/>
                  </a:lnTo>
                  <a:lnTo>
                    <a:pt x="0" y="27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4" y="14"/>
                  </a:lnTo>
                  <a:lnTo>
                    <a:pt x="41" y="14"/>
                  </a:lnTo>
                  <a:lnTo>
                    <a:pt x="41" y="27"/>
                  </a:lnTo>
                  <a:lnTo>
                    <a:pt x="14" y="27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29" name="Line 166"/>
            <p:cNvSpPr>
              <a:spLocks noChangeShapeType="1"/>
            </p:cNvSpPr>
            <p:nvPr/>
          </p:nvSpPr>
          <p:spPr bwMode="auto">
            <a:xfrm flipH="1">
              <a:off x="2498" y="3538"/>
              <a:ext cx="126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30" name="Freeform 167"/>
            <p:cNvSpPr>
              <a:spLocks/>
            </p:cNvSpPr>
            <p:nvPr/>
          </p:nvSpPr>
          <p:spPr bwMode="auto">
            <a:xfrm>
              <a:off x="3112" y="3315"/>
              <a:ext cx="56" cy="42"/>
            </a:xfrm>
            <a:custGeom>
              <a:avLst/>
              <a:gdLst>
                <a:gd name="T0" fmla="*/ 14 w 56"/>
                <a:gd name="T1" fmla="*/ 14 h 42"/>
                <a:gd name="T2" fmla="*/ 14 w 56"/>
                <a:gd name="T3" fmla="*/ 28 h 42"/>
                <a:gd name="T4" fmla="*/ 0 w 56"/>
                <a:gd name="T5" fmla="*/ 42 h 42"/>
                <a:gd name="T6" fmla="*/ 0 w 56"/>
                <a:gd name="T7" fmla="*/ 28 h 42"/>
                <a:gd name="T8" fmla="*/ 0 w 56"/>
                <a:gd name="T9" fmla="*/ 14 h 42"/>
                <a:gd name="T10" fmla="*/ 0 w 56"/>
                <a:gd name="T11" fmla="*/ 0 h 42"/>
                <a:gd name="T12" fmla="*/ 28 w 56"/>
                <a:gd name="T13" fmla="*/ 0 h 42"/>
                <a:gd name="T14" fmla="*/ 56 w 56"/>
                <a:gd name="T15" fmla="*/ 14 h 42"/>
                <a:gd name="T16" fmla="*/ 14 w 56"/>
                <a:gd name="T17" fmla="*/ 14 h 4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6"/>
                <a:gd name="T28" fmla="*/ 0 h 42"/>
                <a:gd name="T29" fmla="*/ 56 w 56"/>
                <a:gd name="T30" fmla="*/ 42 h 4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6" h="42">
                  <a:moveTo>
                    <a:pt x="14" y="14"/>
                  </a:moveTo>
                  <a:lnTo>
                    <a:pt x="14" y="28"/>
                  </a:lnTo>
                  <a:lnTo>
                    <a:pt x="0" y="42"/>
                  </a:lnTo>
                  <a:lnTo>
                    <a:pt x="0" y="2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28" y="0"/>
                  </a:lnTo>
                  <a:lnTo>
                    <a:pt x="56" y="14"/>
                  </a:lnTo>
                  <a:lnTo>
                    <a:pt x="14" y="14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31" name="Line 168"/>
            <p:cNvSpPr>
              <a:spLocks noChangeShapeType="1"/>
            </p:cNvSpPr>
            <p:nvPr/>
          </p:nvSpPr>
          <p:spPr bwMode="auto">
            <a:xfrm flipH="1">
              <a:off x="3014" y="3329"/>
              <a:ext cx="126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32" name="Rectangle 169"/>
            <p:cNvSpPr>
              <a:spLocks noChangeArrowheads="1"/>
            </p:cNvSpPr>
            <p:nvPr/>
          </p:nvSpPr>
          <p:spPr bwMode="auto">
            <a:xfrm>
              <a:off x="3168" y="3636"/>
              <a:ext cx="14" cy="4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1833" name="Freeform 170"/>
            <p:cNvSpPr>
              <a:spLocks/>
            </p:cNvSpPr>
            <p:nvPr/>
          </p:nvSpPr>
          <p:spPr bwMode="auto">
            <a:xfrm>
              <a:off x="3154" y="3622"/>
              <a:ext cx="42" cy="56"/>
            </a:xfrm>
            <a:custGeom>
              <a:avLst/>
              <a:gdLst>
                <a:gd name="T0" fmla="*/ 14 w 42"/>
                <a:gd name="T1" fmla="*/ 56 h 56"/>
                <a:gd name="T2" fmla="*/ 14 w 42"/>
                <a:gd name="T3" fmla="*/ 28 h 56"/>
                <a:gd name="T4" fmla="*/ 0 w 42"/>
                <a:gd name="T5" fmla="*/ 0 h 56"/>
                <a:gd name="T6" fmla="*/ 14 w 42"/>
                <a:gd name="T7" fmla="*/ 14 h 56"/>
                <a:gd name="T8" fmla="*/ 28 w 42"/>
                <a:gd name="T9" fmla="*/ 14 h 56"/>
                <a:gd name="T10" fmla="*/ 42 w 42"/>
                <a:gd name="T11" fmla="*/ 0 h 56"/>
                <a:gd name="T12" fmla="*/ 28 w 42"/>
                <a:gd name="T13" fmla="*/ 28 h 56"/>
                <a:gd name="T14" fmla="*/ 28 w 42"/>
                <a:gd name="T15" fmla="*/ 56 h 56"/>
                <a:gd name="T16" fmla="*/ 14 w 42"/>
                <a:gd name="T17" fmla="*/ 56 h 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2"/>
                <a:gd name="T28" fmla="*/ 0 h 56"/>
                <a:gd name="T29" fmla="*/ 42 w 42"/>
                <a:gd name="T30" fmla="*/ 56 h 5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2" h="56">
                  <a:moveTo>
                    <a:pt x="14" y="56"/>
                  </a:moveTo>
                  <a:lnTo>
                    <a:pt x="14" y="28"/>
                  </a:lnTo>
                  <a:lnTo>
                    <a:pt x="0" y="0"/>
                  </a:lnTo>
                  <a:lnTo>
                    <a:pt x="14" y="14"/>
                  </a:lnTo>
                  <a:lnTo>
                    <a:pt x="28" y="14"/>
                  </a:lnTo>
                  <a:lnTo>
                    <a:pt x="42" y="0"/>
                  </a:lnTo>
                  <a:lnTo>
                    <a:pt x="28" y="28"/>
                  </a:lnTo>
                  <a:lnTo>
                    <a:pt x="28" y="56"/>
                  </a:lnTo>
                  <a:lnTo>
                    <a:pt x="14" y="56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34" name="Freeform 171"/>
            <p:cNvSpPr>
              <a:spLocks/>
            </p:cNvSpPr>
            <p:nvPr/>
          </p:nvSpPr>
          <p:spPr bwMode="auto">
            <a:xfrm>
              <a:off x="3014" y="3538"/>
              <a:ext cx="168" cy="112"/>
            </a:xfrm>
            <a:custGeom>
              <a:avLst/>
              <a:gdLst>
                <a:gd name="T0" fmla="*/ 0 w 168"/>
                <a:gd name="T1" fmla="*/ 0 h 112"/>
                <a:gd name="T2" fmla="*/ 168 w 168"/>
                <a:gd name="T3" fmla="*/ 0 h 112"/>
                <a:gd name="T4" fmla="*/ 168 w 168"/>
                <a:gd name="T5" fmla="*/ 112 h 112"/>
                <a:gd name="T6" fmla="*/ 0 60000 65536"/>
                <a:gd name="T7" fmla="*/ 0 60000 65536"/>
                <a:gd name="T8" fmla="*/ 0 60000 65536"/>
                <a:gd name="T9" fmla="*/ 0 w 168"/>
                <a:gd name="T10" fmla="*/ 0 h 112"/>
                <a:gd name="T11" fmla="*/ 168 w 168"/>
                <a:gd name="T12" fmla="*/ 112 h 1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8" h="112">
                  <a:moveTo>
                    <a:pt x="0" y="0"/>
                  </a:moveTo>
                  <a:lnTo>
                    <a:pt x="168" y="0"/>
                  </a:lnTo>
                  <a:lnTo>
                    <a:pt x="168" y="112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186"/>
          <p:cNvGrpSpPr>
            <a:grpSpLocks/>
          </p:cNvGrpSpPr>
          <p:nvPr/>
        </p:nvGrpSpPr>
        <p:grpSpPr bwMode="auto">
          <a:xfrm>
            <a:off x="3446463" y="5664200"/>
            <a:ext cx="1928812" cy="654050"/>
            <a:chOff x="2679" y="3691"/>
            <a:chExt cx="1215" cy="412"/>
          </a:xfrm>
        </p:grpSpPr>
        <p:sp>
          <p:nvSpPr>
            <p:cNvPr id="31794" name="Rectangle 115"/>
            <p:cNvSpPr>
              <a:spLocks noChangeArrowheads="1"/>
            </p:cNvSpPr>
            <p:nvPr/>
          </p:nvSpPr>
          <p:spPr bwMode="auto">
            <a:xfrm>
              <a:off x="3021" y="3699"/>
              <a:ext cx="335" cy="404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1795" name="Group 116"/>
            <p:cNvGrpSpPr>
              <a:grpSpLocks/>
            </p:cNvGrpSpPr>
            <p:nvPr/>
          </p:nvGrpSpPr>
          <p:grpSpPr bwMode="auto">
            <a:xfrm>
              <a:off x="2679" y="3691"/>
              <a:ext cx="157" cy="176"/>
              <a:chOff x="2679" y="3691"/>
              <a:chExt cx="157" cy="176"/>
            </a:xfrm>
          </p:grpSpPr>
          <p:sp>
            <p:nvSpPr>
              <p:cNvPr id="31818" name="Rectangle 117"/>
              <p:cNvSpPr>
                <a:spLocks noChangeArrowheads="1"/>
              </p:cNvSpPr>
              <p:nvPr/>
            </p:nvSpPr>
            <p:spPr bwMode="auto">
              <a:xfrm>
                <a:off x="2679" y="3691"/>
                <a:ext cx="10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A </a:t>
                </a:r>
                <a:endParaRPr lang="en-US" altLang="en-US" sz="2800"/>
              </a:p>
            </p:txBody>
          </p:sp>
          <p:sp>
            <p:nvSpPr>
              <p:cNvPr id="31819" name="Rectangle 118"/>
              <p:cNvSpPr>
                <a:spLocks noChangeArrowheads="1"/>
              </p:cNvSpPr>
              <p:nvPr/>
            </p:nvSpPr>
            <p:spPr bwMode="auto">
              <a:xfrm>
                <a:off x="2763" y="3761"/>
                <a:ext cx="7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100" b="0">
                    <a:solidFill>
                      <a:srgbClr val="000000"/>
                    </a:solidFill>
                    <a:latin typeface="Arial" pitchFamily="34" charset="0"/>
                  </a:rPr>
                  <a:t>3 </a:t>
                </a:r>
                <a:endParaRPr lang="en-US" altLang="en-US" sz="2800"/>
              </a:p>
            </p:txBody>
          </p:sp>
        </p:grpSp>
        <p:grpSp>
          <p:nvGrpSpPr>
            <p:cNvPr id="31796" name="Group 119"/>
            <p:cNvGrpSpPr>
              <a:grpSpLocks/>
            </p:cNvGrpSpPr>
            <p:nvPr/>
          </p:nvGrpSpPr>
          <p:grpSpPr bwMode="auto">
            <a:xfrm>
              <a:off x="2679" y="3887"/>
              <a:ext cx="157" cy="176"/>
              <a:chOff x="2679" y="3887"/>
              <a:chExt cx="157" cy="176"/>
            </a:xfrm>
          </p:grpSpPr>
          <p:sp>
            <p:nvSpPr>
              <p:cNvPr id="31816" name="Rectangle 120"/>
              <p:cNvSpPr>
                <a:spLocks noChangeArrowheads="1"/>
              </p:cNvSpPr>
              <p:nvPr/>
            </p:nvSpPr>
            <p:spPr bwMode="auto">
              <a:xfrm>
                <a:off x="2679" y="3887"/>
                <a:ext cx="10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B </a:t>
                </a:r>
                <a:endParaRPr lang="en-US" altLang="en-US" sz="2800"/>
              </a:p>
            </p:txBody>
          </p:sp>
          <p:sp>
            <p:nvSpPr>
              <p:cNvPr id="31817" name="Rectangle 121"/>
              <p:cNvSpPr>
                <a:spLocks noChangeArrowheads="1"/>
              </p:cNvSpPr>
              <p:nvPr/>
            </p:nvSpPr>
            <p:spPr bwMode="auto">
              <a:xfrm>
                <a:off x="2763" y="3957"/>
                <a:ext cx="7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100" b="0">
                    <a:solidFill>
                      <a:srgbClr val="000000"/>
                    </a:solidFill>
                    <a:latin typeface="Arial" pitchFamily="34" charset="0"/>
                  </a:rPr>
                  <a:t>3 </a:t>
                </a:r>
                <a:endParaRPr lang="en-US" altLang="en-US" sz="2800"/>
              </a:p>
            </p:txBody>
          </p:sp>
        </p:grpSp>
        <p:grpSp>
          <p:nvGrpSpPr>
            <p:cNvPr id="31797" name="Group 126"/>
            <p:cNvGrpSpPr>
              <a:grpSpLocks/>
            </p:cNvGrpSpPr>
            <p:nvPr/>
          </p:nvGrpSpPr>
          <p:grpSpPr bwMode="auto">
            <a:xfrm>
              <a:off x="3530" y="3705"/>
              <a:ext cx="350" cy="176"/>
              <a:chOff x="3530" y="3705"/>
              <a:chExt cx="350" cy="176"/>
            </a:xfrm>
          </p:grpSpPr>
          <p:sp>
            <p:nvSpPr>
              <p:cNvPr id="31813" name="Rectangle 127"/>
              <p:cNvSpPr>
                <a:spLocks noChangeArrowheads="1"/>
              </p:cNvSpPr>
              <p:nvPr/>
            </p:nvSpPr>
            <p:spPr bwMode="auto">
              <a:xfrm>
                <a:off x="3530" y="3705"/>
                <a:ext cx="10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S </a:t>
                </a:r>
                <a:endParaRPr lang="en-US" altLang="en-US" sz="2800"/>
              </a:p>
            </p:txBody>
          </p:sp>
          <p:sp>
            <p:nvSpPr>
              <p:cNvPr id="31814" name="Rectangle 128"/>
              <p:cNvSpPr>
                <a:spLocks noChangeArrowheads="1"/>
              </p:cNvSpPr>
              <p:nvPr/>
            </p:nvSpPr>
            <p:spPr bwMode="auto">
              <a:xfrm>
                <a:off x="3600" y="3775"/>
                <a:ext cx="7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100" b="0">
                    <a:solidFill>
                      <a:srgbClr val="000000"/>
                    </a:solidFill>
                    <a:latin typeface="Arial" pitchFamily="34" charset="0"/>
                  </a:rPr>
                  <a:t>3 </a:t>
                </a:r>
                <a:endParaRPr lang="en-US" altLang="en-US" sz="2800"/>
              </a:p>
            </p:txBody>
          </p:sp>
          <p:sp>
            <p:nvSpPr>
              <p:cNvPr id="31815" name="Rectangle 129"/>
              <p:cNvSpPr>
                <a:spLocks noChangeArrowheads="1"/>
              </p:cNvSpPr>
              <p:nvPr/>
            </p:nvSpPr>
            <p:spPr bwMode="auto">
              <a:xfrm>
                <a:off x="3642" y="3705"/>
                <a:ext cx="238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 @8 </a:t>
                </a:r>
                <a:endParaRPr lang="en-US" altLang="en-US" sz="2800"/>
              </a:p>
            </p:txBody>
          </p:sp>
        </p:grpSp>
        <p:grpSp>
          <p:nvGrpSpPr>
            <p:cNvPr id="31798" name="Group 130"/>
            <p:cNvGrpSpPr>
              <a:grpSpLocks/>
            </p:cNvGrpSpPr>
            <p:nvPr/>
          </p:nvGrpSpPr>
          <p:grpSpPr bwMode="auto">
            <a:xfrm>
              <a:off x="3530" y="3901"/>
              <a:ext cx="364" cy="176"/>
              <a:chOff x="3530" y="3901"/>
              <a:chExt cx="364" cy="176"/>
            </a:xfrm>
          </p:grpSpPr>
          <p:sp>
            <p:nvSpPr>
              <p:cNvPr id="31810" name="Rectangle 131"/>
              <p:cNvSpPr>
                <a:spLocks noChangeArrowheads="1"/>
              </p:cNvSpPr>
              <p:nvPr/>
            </p:nvSpPr>
            <p:spPr bwMode="auto">
              <a:xfrm>
                <a:off x="3530" y="3901"/>
                <a:ext cx="11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C </a:t>
                </a:r>
                <a:endParaRPr lang="en-US" altLang="en-US" sz="2800"/>
              </a:p>
            </p:txBody>
          </p:sp>
          <p:sp>
            <p:nvSpPr>
              <p:cNvPr id="31811" name="Rectangle 132"/>
              <p:cNvSpPr>
                <a:spLocks noChangeArrowheads="1"/>
              </p:cNvSpPr>
              <p:nvPr/>
            </p:nvSpPr>
            <p:spPr bwMode="auto">
              <a:xfrm>
                <a:off x="3600" y="3971"/>
                <a:ext cx="7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100" b="0">
                    <a:solidFill>
                      <a:srgbClr val="000000"/>
                    </a:solidFill>
                    <a:latin typeface="Arial" pitchFamily="34" charset="0"/>
                  </a:rPr>
                  <a:t>4 </a:t>
                </a:r>
                <a:endParaRPr lang="en-US" altLang="en-US" sz="2800"/>
              </a:p>
            </p:txBody>
          </p:sp>
          <p:sp>
            <p:nvSpPr>
              <p:cNvPr id="31812" name="Rectangle 133"/>
              <p:cNvSpPr>
                <a:spLocks noChangeArrowheads="1"/>
              </p:cNvSpPr>
              <p:nvPr/>
            </p:nvSpPr>
            <p:spPr bwMode="auto">
              <a:xfrm>
                <a:off x="3656" y="3901"/>
                <a:ext cx="238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 @9 </a:t>
                </a:r>
                <a:endParaRPr lang="en-US" altLang="en-US" sz="2800"/>
              </a:p>
            </p:txBody>
          </p:sp>
        </p:grpSp>
        <p:sp>
          <p:nvSpPr>
            <p:cNvPr id="31799" name="Rectangle 137"/>
            <p:cNvSpPr>
              <a:spLocks noChangeArrowheads="1"/>
            </p:cNvSpPr>
            <p:nvPr/>
          </p:nvSpPr>
          <p:spPr bwMode="auto">
            <a:xfrm>
              <a:off x="3154" y="3817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400" b="0">
                  <a:solidFill>
                    <a:srgbClr val="000000"/>
                  </a:solidFill>
                  <a:latin typeface="Arial" pitchFamily="34" charset="0"/>
                </a:rPr>
                <a:t>3 </a:t>
              </a:r>
              <a:endParaRPr lang="en-US" altLang="en-US" sz="2800"/>
            </a:p>
          </p:txBody>
        </p:sp>
        <p:sp>
          <p:nvSpPr>
            <p:cNvPr id="31800" name="Freeform 172"/>
            <p:cNvSpPr>
              <a:spLocks/>
            </p:cNvSpPr>
            <p:nvPr/>
          </p:nvSpPr>
          <p:spPr bwMode="auto">
            <a:xfrm>
              <a:off x="3447" y="3762"/>
              <a:ext cx="55" cy="41"/>
            </a:xfrm>
            <a:custGeom>
              <a:avLst/>
              <a:gdLst>
                <a:gd name="T0" fmla="*/ 14 w 55"/>
                <a:gd name="T1" fmla="*/ 28 h 41"/>
                <a:gd name="T2" fmla="*/ 0 w 55"/>
                <a:gd name="T3" fmla="*/ 41 h 41"/>
                <a:gd name="T4" fmla="*/ 0 w 55"/>
                <a:gd name="T5" fmla="*/ 28 h 41"/>
                <a:gd name="T6" fmla="*/ 0 w 55"/>
                <a:gd name="T7" fmla="*/ 14 h 41"/>
                <a:gd name="T8" fmla="*/ 0 w 55"/>
                <a:gd name="T9" fmla="*/ 0 h 41"/>
                <a:gd name="T10" fmla="*/ 28 w 55"/>
                <a:gd name="T11" fmla="*/ 14 h 41"/>
                <a:gd name="T12" fmla="*/ 55 w 55"/>
                <a:gd name="T13" fmla="*/ 28 h 41"/>
                <a:gd name="T14" fmla="*/ 14 w 55"/>
                <a:gd name="T15" fmla="*/ 28 h 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5"/>
                <a:gd name="T25" fmla="*/ 0 h 41"/>
                <a:gd name="T26" fmla="*/ 55 w 55"/>
                <a:gd name="T27" fmla="*/ 41 h 4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5" h="41">
                  <a:moveTo>
                    <a:pt x="14" y="28"/>
                  </a:moveTo>
                  <a:lnTo>
                    <a:pt x="0" y="41"/>
                  </a:lnTo>
                  <a:lnTo>
                    <a:pt x="0" y="2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28" y="14"/>
                  </a:lnTo>
                  <a:lnTo>
                    <a:pt x="55" y="28"/>
                  </a:lnTo>
                  <a:lnTo>
                    <a:pt x="14" y="28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01" name="Line 173"/>
            <p:cNvSpPr>
              <a:spLocks noChangeShapeType="1"/>
            </p:cNvSpPr>
            <p:nvPr/>
          </p:nvSpPr>
          <p:spPr bwMode="auto">
            <a:xfrm flipH="1">
              <a:off x="3349" y="3790"/>
              <a:ext cx="126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02" name="Freeform 174"/>
            <p:cNvSpPr>
              <a:spLocks/>
            </p:cNvSpPr>
            <p:nvPr/>
          </p:nvSpPr>
          <p:spPr bwMode="auto">
            <a:xfrm>
              <a:off x="3447" y="3971"/>
              <a:ext cx="55" cy="42"/>
            </a:xfrm>
            <a:custGeom>
              <a:avLst/>
              <a:gdLst>
                <a:gd name="T0" fmla="*/ 14 w 55"/>
                <a:gd name="T1" fmla="*/ 28 h 42"/>
                <a:gd name="T2" fmla="*/ 0 w 55"/>
                <a:gd name="T3" fmla="*/ 42 h 42"/>
                <a:gd name="T4" fmla="*/ 0 w 55"/>
                <a:gd name="T5" fmla="*/ 28 h 42"/>
                <a:gd name="T6" fmla="*/ 0 w 55"/>
                <a:gd name="T7" fmla="*/ 14 h 42"/>
                <a:gd name="T8" fmla="*/ 0 w 55"/>
                <a:gd name="T9" fmla="*/ 0 h 42"/>
                <a:gd name="T10" fmla="*/ 28 w 55"/>
                <a:gd name="T11" fmla="*/ 0 h 42"/>
                <a:gd name="T12" fmla="*/ 55 w 55"/>
                <a:gd name="T13" fmla="*/ 14 h 42"/>
                <a:gd name="T14" fmla="*/ 14 w 55"/>
                <a:gd name="T15" fmla="*/ 28 h 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5"/>
                <a:gd name="T25" fmla="*/ 0 h 42"/>
                <a:gd name="T26" fmla="*/ 55 w 55"/>
                <a:gd name="T27" fmla="*/ 42 h 4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5" h="42">
                  <a:moveTo>
                    <a:pt x="14" y="28"/>
                  </a:moveTo>
                  <a:lnTo>
                    <a:pt x="0" y="42"/>
                  </a:lnTo>
                  <a:lnTo>
                    <a:pt x="0" y="2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28" y="0"/>
                  </a:lnTo>
                  <a:lnTo>
                    <a:pt x="55" y="14"/>
                  </a:lnTo>
                  <a:lnTo>
                    <a:pt x="14" y="28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03" name="Line 175"/>
            <p:cNvSpPr>
              <a:spLocks noChangeShapeType="1"/>
            </p:cNvSpPr>
            <p:nvPr/>
          </p:nvSpPr>
          <p:spPr bwMode="auto">
            <a:xfrm flipH="1">
              <a:off x="3349" y="3999"/>
              <a:ext cx="126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31804" name="Picture 17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4" y="3762"/>
              <a:ext cx="28" cy="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805" name="Freeform 177"/>
            <p:cNvSpPr>
              <a:spLocks/>
            </p:cNvSpPr>
            <p:nvPr/>
          </p:nvSpPr>
          <p:spPr bwMode="auto">
            <a:xfrm>
              <a:off x="2944" y="3762"/>
              <a:ext cx="42" cy="41"/>
            </a:xfrm>
            <a:custGeom>
              <a:avLst/>
              <a:gdLst>
                <a:gd name="T0" fmla="*/ 42 w 42"/>
                <a:gd name="T1" fmla="*/ 28 h 41"/>
                <a:gd name="T2" fmla="*/ 14 w 42"/>
                <a:gd name="T3" fmla="*/ 28 h 41"/>
                <a:gd name="T4" fmla="*/ 0 w 42"/>
                <a:gd name="T5" fmla="*/ 41 h 41"/>
                <a:gd name="T6" fmla="*/ 0 w 42"/>
                <a:gd name="T7" fmla="*/ 28 h 41"/>
                <a:gd name="T8" fmla="*/ 0 w 42"/>
                <a:gd name="T9" fmla="*/ 14 h 41"/>
                <a:gd name="T10" fmla="*/ 0 w 42"/>
                <a:gd name="T11" fmla="*/ 0 h 41"/>
                <a:gd name="T12" fmla="*/ 14 w 42"/>
                <a:gd name="T13" fmla="*/ 14 h 41"/>
                <a:gd name="T14" fmla="*/ 42 w 42"/>
                <a:gd name="T15" fmla="*/ 28 h 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2"/>
                <a:gd name="T25" fmla="*/ 0 h 41"/>
                <a:gd name="T26" fmla="*/ 42 w 42"/>
                <a:gd name="T27" fmla="*/ 41 h 4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2" h="41">
                  <a:moveTo>
                    <a:pt x="42" y="28"/>
                  </a:moveTo>
                  <a:lnTo>
                    <a:pt x="14" y="28"/>
                  </a:lnTo>
                  <a:lnTo>
                    <a:pt x="0" y="41"/>
                  </a:lnTo>
                  <a:lnTo>
                    <a:pt x="0" y="2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4" y="14"/>
                  </a:lnTo>
                  <a:lnTo>
                    <a:pt x="42" y="28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06" name="Line 178"/>
            <p:cNvSpPr>
              <a:spLocks noChangeShapeType="1"/>
            </p:cNvSpPr>
            <p:nvPr/>
          </p:nvSpPr>
          <p:spPr bwMode="auto">
            <a:xfrm flipH="1">
              <a:off x="2833" y="3790"/>
              <a:ext cx="139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31807" name="Picture 17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4" y="3971"/>
              <a:ext cx="42" cy="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808" name="Freeform 180"/>
            <p:cNvSpPr>
              <a:spLocks/>
            </p:cNvSpPr>
            <p:nvPr/>
          </p:nvSpPr>
          <p:spPr bwMode="auto">
            <a:xfrm>
              <a:off x="2944" y="3971"/>
              <a:ext cx="42" cy="42"/>
            </a:xfrm>
            <a:custGeom>
              <a:avLst/>
              <a:gdLst>
                <a:gd name="T0" fmla="*/ 42 w 42"/>
                <a:gd name="T1" fmla="*/ 28 h 42"/>
                <a:gd name="T2" fmla="*/ 14 w 42"/>
                <a:gd name="T3" fmla="*/ 28 h 42"/>
                <a:gd name="T4" fmla="*/ 0 w 42"/>
                <a:gd name="T5" fmla="*/ 42 h 42"/>
                <a:gd name="T6" fmla="*/ 0 w 42"/>
                <a:gd name="T7" fmla="*/ 28 h 42"/>
                <a:gd name="T8" fmla="*/ 0 w 42"/>
                <a:gd name="T9" fmla="*/ 14 h 42"/>
                <a:gd name="T10" fmla="*/ 0 w 42"/>
                <a:gd name="T11" fmla="*/ 0 h 42"/>
                <a:gd name="T12" fmla="*/ 14 w 42"/>
                <a:gd name="T13" fmla="*/ 0 h 42"/>
                <a:gd name="T14" fmla="*/ 42 w 42"/>
                <a:gd name="T15" fmla="*/ 14 h 42"/>
                <a:gd name="T16" fmla="*/ 42 w 42"/>
                <a:gd name="T17" fmla="*/ 28 h 4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2"/>
                <a:gd name="T28" fmla="*/ 0 h 42"/>
                <a:gd name="T29" fmla="*/ 42 w 42"/>
                <a:gd name="T30" fmla="*/ 42 h 4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2" h="42">
                  <a:moveTo>
                    <a:pt x="42" y="28"/>
                  </a:moveTo>
                  <a:lnTo>
                    <a:pt x="14" y="28"/>
                  </a:lnTo>
                  <a:lnTo>
                    <a:pt x="0" y="42"/>
                  </a:lnTo>
                  <a:lnTo>
                    <a:pt x="0" y="2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4" y="0"/>
                  </a:lnTo>
                  <a:lnTo>
                    <a:pt x="42" y="14"/>
                  </a:lnTo>
                  <a:lnTo>
                    <a:pt x="42" y="28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09" name="Line 181"/>
            <p:cNvSpPr>
              <a:spLocks noChangeShapeType="1"/>
            </p:cNvSpPr>
            <p:nvPr/>
          </p:nvSpPr>
          <p:spPr bwMode="auto">
            <a:xfrm flipH="1">
              <a:off x="2833" y="3999"/>
              <a:ext cx="139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755" name="AutoShape 188"/>
          <p:cNvSpPr>
            <a:spLocks noChangeAspect="1" noChangeArrowheads="1" noTextEdit="1"/>
          </p:cNvSpPr>
          <p:nvPr/>
        </p:nvSpPr>
        <p:spPr bwMode="auto">
          <a:xfrm>
            <a:off x="5003800" y="3429000"/>
            <a:ext cx="7010400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1756" name="Group 276"/>
          <p:cNvGrpSpPr>
            <a:grpSpLocks/>
          </p:cNvGrpSpPr>
          <p:nvPr/>
        </p:nvGrpSpPr>
        <p:grpSpPr bwMode="auto">
          <a:xfrm>
            <a:off x="5148263" y="3568700"/>
            <a:ext cx="3527425" cy="1012825"/>
            <a:chOff x="3243" y="2248"/>
            <a:chExt cx="2222" cy="638"/>
          </a:xfrm>
        </p:grpSpPr>
        <p:sp>
          <p:nvSpPr>
            <p:cNvPr id="31761" name="Arc 190"/>
            <p:cNvSpPr>
              <a:spLocks/>
            </p:cNvSpPr>
            <p:nvPr/>
          </p:nvSpPr>
          <p:spPr bwMode="auto">
            <a:xfrm>
              <a:off x="3771" y="2305"/>
              <a:ext cx="81" cy="146"/>
            </a:xfrm>
            <a:custGeom>
              <a:avLst/>
              <a:gdLst>
                <a:gd name="T0" fmla="*/ 0 w 21631"/>
                <a:gd name="T1" fmla="*/ 0 h 21600"/>
                <a:gd name="T2" fmla="*/ 0 w 21631"/>
                <a:gd name="T3" fmla="*/ 0 h 21600"/>
                <a:gd name="T4" fmla="*/ 0 w 21631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31"/>
                <a:gd name="T10" fmla="*/ 0 h 21600"/>
                <a:gd name="T11" fmla="*/ 21631 w 2163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31" h="21600" fill="none" extrusionOk="0">
                  <a:moveTo>
                    <a:pt x="0" y="0"/>
                  </a:moveTo>
                  <a:cubicBezTo>
                    <a:pt x="10" y="0"/>
                    <a:pt x="20" y="-1"/>
                    <a:pt x="31" y="0"/>
                  </a:cubicBezTo>
                  <a:cubicBezTo>
                    <a:pt x="11953" y="0"/>
                    <a:pt x="21621" y="9660"/>
                    <a:pt x="21630" y="21583"/>
                  </a:cubicBezTo>
                </a:path>
                <a:path w="21631" h="21600" stroke="0" extrusionOk="0">
                  <a:moveTo>
                    <a:pt x="0" y="0"/>
                  </a:moveTo>
                  <a:cubicBezTo>
                    <a:pt x="10" y="0"/>
                    <a:pt x="20" y="-1"/>
                    <a:pt x="31" y="0"/>
                  </a:cubicBezTo>
                  <a:cubicBezTo>
                    <a:pt x="11953" y="0"/>
                    <a:pt x="21621" y="9660"/>
                    <a:pt x="21630" y="21583"/>
                  </a:cubicBezTo>
                  <a:lnTo>
                    <a:pt x="31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2" name="Arc 191"/>
            <p:cNvSpPr>
              <a:spLocks/>
            </p:cNvSpPr>
            <p:nvPr/>
          </p:nvSpPr>
          <p:spPr bwMode="auto">
            <a:xfrm>
              <a:off x="3771" y="2438"/>
              <a:ext cx="81" cy="146"/>
            </a:xfrm>
            <a:custGeom>
              <a:avLst/>
              <a:gdLst>
                <a:gd name="T0" fmla="*/ 0 w 21631"/>
                <a:gd name="T1" fmla="*/ 0 h 21600"/>
                <a:gd name="T2" fmla="*/ 0 w 21631"/>
                <a:gd name="T3" fmla="*/ 0 h 21600"/>
                <a:gd name="T4" fmla="*/ 0 w 21631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31"/>
                <a:gd name="T10" fmla="*/ 0 h 21600"/>
                <a:gd name="T11" fmla="*/ 21631 w 2163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31" h="21600" fill="none" extrusionOk="0">
                  <a:moveTo>
                    <a:pt x="21631" y="0"/>
                  </a:moveTo>
                  <a:cubicBezTo>
                    <a:pt x="21631" y="11929"/>
                    <a:pt x="11960" y="21600"/>
                    <a:pt x="31" y="21600"/>
                  </a:cubicBezTo>
                  <a:cubicBezTo>
                    <a:pt x="20" y="21600"/>
                    <a:pt x="10" y="21599"/>
                    <a:pt x="0" y="21599"/>
                  </a:cubicBezTo>
                </a:path>
                <a:path w="21631" h="21600" stroke="0" extrusionOk="0">
                  <a:moveTo>
                    <a:pt x="21631" y="0"/>
                  </a:moveTo>
                  <a:cubicBezTo>
                    <a:pt x="21631" y="11929"/>
                    <a:pt x="11960" y="21600"/>
                    <a:pt x="31" y="21600"/>
                  </a:cubicBezTo>
                  <a:cubicBezTo>
                    <a:pt x="20" y="21600"/>
                    <a:pt x="10" y="21599"/>
                    <a:pt x="0" y="21599"/>
                  </a:cubicBezTo>
                  <a:lnTo>
                    <a:pt x="31" y="0"/>
                  </a:lnTo>
                  <a:lnTo>
                    <a:pt x="21631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3" name="Line 192"/>
            <p:cNvSpPr>
              <a:spLocks noChangeShapeType="1"/>
            </p:cNvSpPr>
            <p:nvPr/>
          </p:nvSpPr>
          <p:spPr bwMode="auto">
            <a:xfrm>
              <a:off x="3795" y="2375"/>
              <a:ext cx="3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4" name="Line 193"/>
            <p:cNvSpPr>
              <a:spLocks noChangeShapeType="1"/>
            </p:cNvSpPr>
            <p:nvPr/>
          </p:nvSpPr>
          <p:spPr bwMode="auto">
            <a:xfrm>
              <a:off x="3795" y="2501"/>
              <a:ext cx="3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5" name="Arc 194"/>
            <p:cNvSpPr>
              <a:spLocks/>
            </p:cNvSpPr>
            <p:nvPr/>
          </p:nvSpPr>
          <p:spPr bwMode="auto">
            <a:xfrm>
              <a:off x="3845" y="2305"/>
              <a:ext cx="69" cy="13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6" name="Arc 195"/>
            <p:cNvSpPr>
              <a:spLocks/>
            </p:cNvSpPr>
            <p:nvPr/>
          </p:nvSpPr>
          <p:spPr bwMode="auto">
            <a:xfrm>
              <a:off x="3845" y="2305"/>
              <a:ext cx="465" cy="14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07" y="0"/>
                    <a:pt x="21569" y="9636"/>
                    <a:pt x="21599" y="21544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07" y="0"/>
                    <a:pt x="21569" y="9636"/>
                    <a:pt x="21599" y="21544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7" name="Arc 196"/>
            <p:cNvSpPr>
              <a:spLocks/>
            </p:cNvSpPr>
            <p:nvPr/>
          </p:nvSpPr>
          <p:spPr bwMode="auto">
            <a:xfrm>
              <a:off x="3870" y="2438"/>
              <a:ext cx="441" cy="14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8" name="Arc 197"/>
            <p:cNvSpPr>
              <a:spLocks/>
            </p:cNvSpPr>
            <p:nvPr/>
          </p:nvSpPr>
          <p:spPr bwMode="auto">
            <a:xfrm>
              <a:off x="3845" y="2438"/>
              <a:ext cx="69" cy="14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9" name="Arc 198"/>
            <p:cNvSpPr>
              <a:spLocks/>
            </p:cNvSpPr>
            <p:nvPr/>
          </p:nvSpPr>
          <p:spPr bwMode="auto">
            <a:xfrm>
              <a:off x="4515" y="2557"/>
              <a:ext cx="81" cy="14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70" name="Arc 199"/>
            <p:cNvSpPr>
              <a:spLocks/>
            </p:cNvSpPr>
            <p:nvPr/>
          </p:nvSpPr>
          <p:spPr bwMode="auto">
            <a:xfrm>
              <a:off x="4515" y="2690"/>
              <a:ext cx="81" cy="14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71" name="Line 200"/>
            <p:cNvSpPr>
              <a:spLocks noChangeShapeType="1"/>
            </p:cNvSpPr>
            <p:nvPr/>
          </p:nvSpPr>
          <p:spPr bwMode="auto">
            <a:xfrm>
              <a:off x="4540" y="2627"/>
              <a:ext cx="3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72" name="Line 201"/>
            <p:cNvSpPr>
              <a:spLocks noChangeShapeType="1"/>
            </p:cNvSpPr>
            <p:nvPr/>
          </p:nvSpPr>
          <p:spPr bwMode="auto">
            <a:xfrm>
              <a:off x="4540" y="2753"/>
              <a:ext cx="3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73" name="Arc 202"/>
            <p:cNvSpPr>
              <a:spLocks/>
            </p:cNvSpPr>
            <p:nvPr/>
          </p:nvSpPr>
          <p:spPr bwMode="auto">
            <a:xfrm>
              <a:off x="4590" y="2557"/>
              <a:ext cx="69" cy="133"/>
            </a:xfrm>
            <a:custGeom>
              <a:avLst/>
              <a:gdLst>
                <a:gd name="T0" fmla="*/ 0 w 21633"/>
                <a:gd name="T1" fmla="*/ 0 h 21600"/>
                <a:gd name="T2" fmla="*/ 0 w 21633"/>
                <a:gd name="T3" fmla="*/ 0 h 21600"/>
                <a:gd name="T4" fmla="*/ 0 w 2163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33"/>
                <a:gd name="T10" fmla="*/ 0 h 21600"/>
                <a:gd name="T11" fmla="*/ 21633 w 2163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33" h="21600" fill="none" extrusionOk="0">
                  <a:moveTo>
                    <a:pt x="0" y="0"/>
                  </a:moveTo>
                  <a:cubicBezTo>
                    <a:pt x="11" y="0"/>
                    <a:pt x="22" y="-1"/>
                    <a:pt x="33" y="0"/>
                  </a:cubicBezTo>
                  <a:cubicBezTo>
                    <a:pt x="11962" y="0"/>
                    <a:pt x="21633" y="9670"/>
                    <a:pt x="21633" y="21600"/>
                  </a:cubicBezTo>
                </a:path>
                <a:path w="21633" h="21600" stroke="0" extrusionOk="0">
                  <a:moveTo>
                    <a:pt x="0" y="0"/>
                  </a:moveTo>
                  <a:cubicBezTo>
                    <a:pt x="11" y="0"/>
                    <a:pt x="22" y="-1"/>
                    <a:pt x="33" y="0"/>
                  </a:cubicBezTo>
                  <a:cubicBezTo>
                    <a:pt x="11962" y="0"/>
                    <a:pt x="21633" y="9670"/>
                    <a:pt x="21633" y="21600"/>
                  </a:cubicBezTo>
                  <a:lnTo>
                    <a:pt x="33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74" name="Arc 203"/>
            <p:cNvSpPr>
              <a:spLocks/>
            </p:cNvSpPr>
            <p:nvPr/>
          </p:nvSpPr>
          <p:spPr bwMode="auto">
            <a:xfrm>
              <a:off x="4590" y="2557"/>
              <a:ext cx="466" cy="146"/>
            </a:xfrm>
            <a:custGeom>
              <a:avLst/>
              <a:gdLst>
                <a:gd name="T0" fmla="*/ 0 w 21617"/>
                <a:gd name="T1" fmla="*/ 0 h 21600"/>
                <a:gd name="T2" fmla="*/ 0 w 21617"/>
                <a:gd name="T3" fmla="*/ 0 h 21600"/>
                <a:gd name="T4" fmla="*/ 0 w 21617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17"/>
                <a:gd name="T10" fmla="*/ 0 h 21600"/>
                <a:gd name="T11" fmla="*/ 21617 w 2161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17" h="21600" fill="none" extrusionOk="0">
                  <a:moveTo>
                    <a:pt x="0" y="0"/>
                  </a:moveTo>
                  <a:cubicBezTo>
                    <a:pt x="5" y="0"/>
                    <a:pt x="11" y="-1"/>
                    <a:pt x="17" y="0"/>
                  </a:cubicBezTo>
                  <a:cubicBezTo>
                    <a:pt x="11946" y="0"/>
                    <a:pt x="21617" y="9670"/>
                    <a:pt x="21617" y="21600"/>
                  </a:cubicBezTo>
                </a:path>
                <a:path w="21617" h="21600" stroke="0" extrusionOk="0">
                  <a:moveTo>
                    <a:pt x="0" y="0"/>
                  </a:moveTo>
                  <a:cubicBezTo>
                    <a:pt x="5" y="0"/>
                    <a:pt x="11" y="-1"/>
                    <a:pt x="17" y="0"/>
                  </a:cubicBezTo>
                  <a:cubicBezTo>
                    <a:pt x="11946" y="0"/>
                    <a:pt x="21617" y="9670"/>
                    <a:pt x="21617" y="21600"/>
                  </a:cubicBezTo>
                  <a:lnTo>
                    <a:pt x="17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75" name="Arc 204"/>
            <p:cNvSpPr>
              <a:spLocks/>
            </p:cNvSpPr>
            <p:nvPr/>
          </p:nvSpPr>
          <p:spPr bwMode="auto">
            <a:xfrm>
              <a:off x="4614" y="2690"/>
              <a:ext cx="441" cy="14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76" name="Arc 205"/>
            <p:cNvSpPr>
              <a:spLocks/>
            </p:cNvSpPr>
            <p:nvPr/>
          </p:nvSpPr>
          <p:spPr bwMode="auto">
            <a:xfrm>
              <a:off x="4590" y="2690"/>
              <a:ext cx="69" cy="145"/>
            </a:xfrm>
            <a:custGeom>
              <a:avLst/>
              <a:gdLst>
                <a:gd name="T0" fmla="*/ 0 w 21637"/>
                <a:gd name="T1" fmla="*/ 0 h 21600"/>
                <a:gd name="T2" fmla="*/ 0 w 21637"/>
                <a:gd name="T3" fmla="*/ 0 h 21600"/>
                <a:gd name="T4" fmla="*/ 0 w 21637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37"/>
                <a:gd name="T10" fmla="*/ 0 h 21600"/>
                <a:gd name="T11" fmla="*/ 21637 w 2163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37" h="21600" fill="none" extrusionOk="0">
                  <a:moveTo>
                    <a:pt x="21637" y="0"/>
                  </a:moveTo>
                  <a:cubicBezTo>
                    <a:pt x="21637" y="11929"/>
                    <a:pt x="11966" y="21600"/>
                    <a:pt x="37" y="21600"/>
                  </a:cubicBezTo>
                  <a:cubicBezTo>
                    <a:pt x="24" y="21600"/>
                    <a:pt x="12" y="21599"/>
                    <a:pt x="0" y="21599"/>
                  </a:cubicBezTo>
                </a:path>
                <a:path w="21637" h="21600" stroke="0" extrusionOk="0">
                  <a:moveTo>
                    <a:pt x="21637" y="0"/>
                  </a:moveTo>
                  <a:cubicBezTo>
                    <a:pt x="21637" y="11929"/>
                    <a:pt x="11966" y="21600"/>
                    <a:pt x="37" y="21600"/>
                  </a:cubicBezTo>
                  <a:cubicBezTo>
                    <a:pt x="24" y="21600"/>
                    <a:pt x="12" y="21599"/>
                    <a:pt x="0" y="21599"/>
                  </a:cubicBezTo>
                  <a:lnTo>
                    <a:pt x="37" y="0"/>
                  </a:lnTo>
                  <a:lnTo>
                    <a:pt x="21637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77" name="Line 237"/>
            <p:cNvSpPr>
              <a:spLocks noChangeShapeType="1"/>
            </p:cNvSpPr>
            <p:nvPr/>
          </p:nvSpPr>
          <p:spPr bwMode="auto">
            <a:xfrm>
              <a:off x="3684" y="2375"/>
              <a:ext cx="12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78" name="Rectangle 238"/>
            <p:cNvSpPr>
              <a:spLocks noChangeArrowheads="1"/>
            </p:cNvSpPr>
            <p:nvPr/>
          </p:nvSpPr>
          <p:spPr bwMode="auto">
            <a:xfrm>
              <a:off x="3597" y="2248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400" b="0">
                  <a:solidFill>
                    <a:srgbClr val="000000"/>
                  </a:solidFill>
                  <a:latin typeface="Geneva" charset="0"/>
                </a:rPr>
                <a:t>A</a:t>
              </a:r>
              <a:endParaRPr lang="en-US" altLang="en-US"/>
            </a:p>
          </p:txBody>
        </p:sp>
        <p:sp>
          <p:nvSpPr>
            <p:cNvPr id="31779" name="Line 244"/>
            <p:cNvSpPr>
              <a:spLocks noChangeShapeType="1"/>
            </p:cNvSpPr>
            <p:nvPr/>
          </p:nvSpPr>
          <p:spPr bwMode="auto">
            <a:xfrm>
              <a:off x="3684" y="2501"/>
              <a:ext cx="12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80" name="Rectangle 245"/>
            <p:cNvSpPr>
              <a:spLocks noChangeArrowheads="1"/>
            </p:cNvSpPr>
            <p:nvPr/>
          </p:nvSpPr>
          <p:spPr bwMode="auto">
            <a:xfrm>
              <a:off x="3597" y="2437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400" b="0">
                  <a:solidFill>
                    <a:srgbClr val="000000"/>
                  </a:solidFill>
                  <a:latin typeface="Geneva" charset="0"/>
                </a:rPr>
                <a:t>B</a:t>
              </a:r>
              <a:endParaRPr lang="en-US" altLang="en-US"/>
            </a:p>
          </p:txBody>
        </p:sp>
        <p:sp>
          <p:nvSpPr>
            <p:cNvPr id="31781" name="Line 246"/>
            <p:cNvSpPr>
              <a:spLocks noChangeShapeType="1"/>
            </p:cNvSpPr>
            <p:nvPr/>
          </p:nvSpPr>
          <p:spPr bwMode="auto">
            <a:xfrm>
              <a:off x="4428" y="2627"/>
              <a:ext cx="12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82" name="Line 247"/>
            <p:cNvSpPr>
              <a:spLocks noChangeShapeType="1"/>
            </p:cNvSpPr>
            <p:nvPr/>
          </p:nvSpPr>
          <p:spPr bwMode="auto">
            <a:xfrm>
              <a:off x="4304" y="2438"/>
              <a:ext cx="12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83" name="Rectangle 248"/>
            <p:cNvSpPr>
              <a:spLocks noChangeArrowheads="1"/>
            </p:cNvSpPr>
            <p:nvPr/>
          </p:nvSpPr>
          <p:spPr bwMode="auto">
            <a:xfrm>
              <a:off x="4428" y="2438"/>
              <a:ext cx="12" cy="20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1784" name="Line 253"/>
            <p:cNvSpPr>
              <a:spLocks noChangeShapeType="1"/>
            </p:cNvSpPr>
            <p:nvPr/>
          </p:nvSpPr>
          <p:spPr bwMode="auto">
            <a:xfrm>
              <a:off x="4428" y="2753"/>
              <a:ext cx="12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85" name="Rectangle 254"/>
            <p:cNvSpPr>
              <a:spLocks noChangeArrowheads="1"/>
            </p:cNvSpPr>
            <p:nvPr/>
          </p:nvSpPr>
          <p:spPr bwMode="auto">
            <a:xfrm>
              <a:off x="3684" y="2753"/>
              <a:ext cx="756" cy="1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1786" name="Rectangle 255"/>
            <p:cNvSpPr>
              <a:spLocks noChangeArrowheads="1"/>
            </p:cNvSpPr>
            <p:nvPr/>
          </p:nvSpPr>
          <p:spPr bwMode="auto">
            <a:xfrm>
              <a:off x="3535" y="2690"/>
              <a:ext cx="11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400" b="0">
                  <a:solidFill>
                    <a:srgbClr val="000000"/>
                  </a:solidFill>
                  <a:latin typeface="Geneva" charset="0"/>
                </a:rPr>
                <a:t>CI</a:t>
              </a:r>
              <a:endParaRPr lang="en-US" altLang="en-US"/>
            </a:p>
          </p:txBody>
        </p:sp>
        <p:sp>
          <p:nvSpPr>
            <p:cNvPr id="31787" name="Line 256"/>
            <p:cNvSpPr>
              <a:spLocks noChangeShapeType="1"/>
            </p:cNvSpPr>
            <p:nvPr/>
          </p:nvSpPr>
          <p:spPr bwMode="auto">
            <a:xfrm>
              <a:off x="5048" y="2690"/>
              <a:ext cx="12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88" name="Rectangle 257"/>
            <p:cNvSpPr>
              <a:spLocks noChangeArrowheads="1"/>
            </p:cNvSpPr>
            <p:nvPr/>
          </p:nvSpPr>
          <p:spPr bwMode="auto">
            <a:xfrm>
              <a:off x="5172" y="2690"/>
              <a:ext cx="75" cy="1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1789" name="Rectangle 258"/>
            <p:cNvSpPr>
              <a:spLocks noChangeArrowheads="1"/>
            </p:cNvSpPr>
            <p:nvPr/>
          </p:nvSpPr>
          <p:spPr bwMode="auto">
            <a:xfrm>
              <a:off x="5209" y="2563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400" b="0">
                  <a:solidFill>
                    <a:srgbClr val="000000"/>
                  </a:solidFill>
                  <a:latin typeface="Geneva" charset="0"/>
                </a:rPr>
                <a:t>S</a:t>
              </a:r>
              <a:endParaRPr lang="en-US" altLang="en-US"/>
            </a:p>
          </p:txBody>
        </p:sp>
        <p:sp>
          <p:nvSpPr>
            <p:cNvPr id="31790" name="Rectangle 272"/>
            <p:cNvSpPr>
              <a:spLocks noChangeArrowheads="1"/>
            </p:cNvSpPr>
            <p:nvPr/>
          </p:nvSpPr>
          <p:spPr bwMode="auto">
            <a:xfrm>
              <a:off x="3243" y="2249"/>
              <a:ext cx="275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Arial" pitchFamily="34" charset="0"/>
                </a:rPr>
                <a:t>@0</a:t>
              </a:r>
            </a:p>
          </p:txBody>
        </p:sp>
        <p:sp>
          <p:nvSpPr>
            <p:cNvPr id="31791" name="Rectangle 273"/>
            <p:cNvSpPr>
              <a:spLocks noChangeArrowheads="1"/>
            </p:cNvSpPr>
            <p:nvPr/>
          </p:nvSpPr>
          <p:spPr bwMode="auto">
            <a:xfrm>
              <a:off x="3243" y="2387"/>
              <a:ext cx="275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Arial" pitchFamily="34" charset="0"/>
                </a:rPr>
                <a:t>@0</a:t>
              </a:r>
            </a:p>
          </p:txBody>
        </p:sp>
        <p:sp>
          <p:nvSpPr>
            <p:cNvPr id="31792" name="Rectangle 274"/>
            <p:cNvSpPr>
              <a:spLocks noChangeArrowheads="1"/>
            </p:cNvSpPr>
            <p:nvPr/>
          </p:nvSpPr>
          <p:spPr bwMode="auto">
            <a:xfrm>
              <a:off x="3243" y="2657"/>
              <a:ext cx="292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Arial" pitchFamily="34" charset="0"/>
                </a:rPr>
                <a:t>@N</a:t>
              </a:r>
            </a:p>
          </p:txBody>
        </p:sp>
        <p:sp>
          <p:nvSpPr>
            <p:cNvPr id="31793" name="Rectangle 275"/>
            <p:cNvSpPr>
              <a:spLocks noChangeArrowheads="1"/>
            </p:cNvSpPr>
            <p:nvPr/>
          </p:nvSpPr>
          <p:spPr bwMode="auto">
            <a:xfrm>
              <a:off x="5054" y="2703"/>
              <a:ext cx="411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Arial" pitchFamily="34" charset="0"/>
                </a:rPr>
                <a:t>@N+1</a:t>
              </a:r>
            </a:p>
          </p:txBody>
        </p:sp>
      </p:grpSp>
      <p:sp>
        <p:nvSpPr>
          <p:cNvPr id="222" name="Line 68"/>
          <p:cNvSpPr>
            <a:spLocks noChangeShapeType="1"/>
          </p:cNvSpPr>
          <p:nvPr/>
        </p:nvSpPr>
        <p:spPr bwMode="auto">
          <a:xfrm flipH="1">
            <a:off x="8172450" y="3500438"/>
            <a:ext cx="0" cy="557212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3" name="Rectangle 67"/>
          <p:cNvSpPr>
            <a:spLocks noChangeArrowheads="1"/>
          </p:cNvSpPr>
          <p:nvPr/>
        </p:nvSpPr>
        <p:spPr bwMode="auto">
          <a:xfrm>
            <a:off x="7213600" y="2781300"/>
            <a:ext cx="1590675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1800">
                <a:solidFill>
                  <a:srgbClr val="FF0000"/>
                </a:solidFill>
                <a:latin typeface="Arial" pitchFamily="34" charset="0"/>
              </a:rPr>
              <a:t>1 gate delay</a:t>
            </a:r>
          </a:p>
          <a:p>
            <a:pPr>
              <a:lnSpc>
                <a:spcPct val="85000"/>
              </a:lnSpc>
            </a:pPr>
            <a:r>
              <a:rPr lang="en-US" altLang="en-US" sz="1800">
                <a:solidFill>
                  <a:srgbClr val="FF0000"/>
                </a:solidFill>
                <a:latin typeface="Arial" pitchFamily="34" charset="0"/>
              </a:rPr>
              <a:t>to compute S</a:t>
            </a:r>
          </a:p>
          <a:p>
            <a:pPr>
              <a:lnSpc>
                <a:spcPct val="85000"/>
              </a:lnSpc>
            </a:pPr>
            <a:r>
              <a:rPr lang="en-US" altLang="en-US" sz="1800">
                <a:solidFill>
                  <a:srgbClr val="FF0000"/>
                </a:solidFill>
                <a:latin typeface="Arial" pitchFamily="34" charset="0"/>
              </a:rPr>
              <a:t>(N&gt;0)</a:t>
            </a:r>
          </a:p>
        </p:txBody>
      </p:sp>
      <p:sp>
        <p:nvSpPr>
          <p:cNvPr id="224" name="Rectangle 67"/>
          <p:cNvSpPr>
            <a:spLocks noChangeArrowheads="1"/>
          </p:cNvSpPr>
          <p:nvPr/>
        </p:nvSpPr>
        <p:spPr bwMode="auto">
          <a:xfrm>
            <a:off x="7126288" y="1844675"/>
            <a:ext cx="1782762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1800">
                <a:solidFill>
                  <a:srgbClr val="FF0000"/>
                </a:solidFill>
                <a:latin typeface="Arial" pitchFamily="34" charset="0"/>
              </a:rPr>
              <a:t>2 gate delays</a:t>
            </a:r>
          </a:p>
          <a:p>
            <a:pPr>
              <a:lnSpc>
                <a:spcPct val="85000"/>
              </a:lnSpc>
            </a:pPr>
            <a:r>
              <a:rPr lang="en-US" altLang="en-US" sz="1800">
                <a:solidFill>
                  <a:srgbClr val="FF0000"/>
                </a:solidFill>
                <a:latin typeface="Arial" pitchFamily="34" charset="0"/>
              </a:rPr>
              <a:t>to compute CO</a:t>
            </a:r>
          </a:p>
          <a:p>
            <a:pPr>
              <a:lnSpc>
                <a:spcPct val="85000"/>
              </a:lnSpc>
            </a:pPr>
            <a:r>
              <a:rPr lang="en-US" altLang="en-US" sz="1800">
                <a:solidFill>
                  <a:srgbClr val="FF0000"/>
                </a:solidFill>
                <a:latin typeface="Arial" pitchFamily="34" charset="0"/>
              </a:rPr>
              <a:t>(N&gt;0)</a:t>
            </a:r>
          </a:p>
        </p:txBody>
      </p:sp>
      <p:sp>
        <p:nvSpPr>
          <p:cNvPr id="225" name="Line 68"/>
          <p:cNvSpPr>
            <a:spLocks noChangeShapeType="1"/>
          </p:cNvSpPr>
          <p:nvPr/>
        </p:nvSpPr>
        <p:spPr bwMode="auto">
          <a:xfrm flipH="1" flipV="1">
            <a:off x="6300788" y="2209800"/>
            <a:ext cx="79375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6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654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4853" grpId="0"/>
      <p:bldP spid="222" grpId="0" animBg="1"/>
      <p:bldP spid="223" grpId="0"/>
      <p:bldP spid="224" grpId="0"/>
      <p:bldP spid="2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33A0B6F6-BF27-4F09-A6CF-DF0A6CFCF7EC}" type="slidenum">
              <a:rPr lang="en-US">
                <a:latin typeface="+mn-lt"/>
              </a:rPr>
              <a:pPr defTabSz="820738">
                <a:defRPr/>
              </a:pPr>
              <a:t>3</a:t>
            </a:fld>
            <a:endParaRPr lang="en-US">
              <a:latin typeface="+mn-lt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50850" y="1855788"/>
            <a:ext cx="6813550" cy="2859087"/>
            <a:chOff x="288" y="1584"/>
            <a:chExt cx="4352" cy="1824"/>
          </a:xfrm>
        </p:grpSpPr>
        <p:grpSp>
          <p:nvGrpSpPr>
            <p:cNvPr id="5222" name="Group 3"/>
            <p:cNvGrpSpPr>
              <a:grpSpLocks/>
            </p:cNvGrpSpPr>
            <p:nvPr/>
          </p:nvGrpSpPr>
          <p:grpSpPr bwMode="auto">
            <a:xfrm>
              <a:off x="1504" y="1824"/>
              <a:ext cx="579" cy="264"/>
              <a:chOff x="1861" y="2593"/>
              <a:chExt cx="579" cy="264"/>
            </a:xfrm>
          </p:grpSpPr>
          <p:sp>
            <p:nvSpPr>
              <p:cNvPr id="5229" name="Oval 4"/>
              <p:cNvSpPr>
                <a:spLocks noChangeArrowheads="1"/>
              </p:cNvSpPr>
              <p:nvPr/>
            </p:nvSpPr>
            <p:spPr bwMode="auto">
              <a:xfrm>
                <a:off x="1861" y="2614"/>
                <a:ext cx="478" cy="22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230" name="Rectangle 5"/>
              <p:cNvSpPr>
                <a:spLocks noChangeArrowheads="1"/>
              </p:cNvSpPr>
              <p:nvPr/>
            </p:nvSpPr>
            <p:spPr bwMode="auto">
              <a:xfrm>
                <a:off x="2146" y="2593"/>
                <a:ext cx="294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5223" name="Group 6"/>
            <p:cNvGrpSpPr>
              <a:grpSpLocks/>
            </p:cNvGrpSpPr>
            <p:nvPr/>
          </p:nvGrpSpPr>
          <p:grpSpPr bwMode="auto">
            <a:xfrm flipH="1">
              <a:off x="288" y="1829"/>
              <a:ext cx="579" cy="264"/>
              <a:chOff x="1861" y="2593"/>
              <a:chExt cx="579" cy="264"/>
            </a:xfrm>
          </p:grpSpPr>
          <p:sp>
            <p:nvSpPr>
              <p:cNvPr id="5227" name="Oval 7"/>
              <p:cNvSpPr>
                <a:spLocks noChangeArrowheads="1"/>
              </p:cNvSpPr>
              <p:nvPr/>
            </p:nvSpPr>
            <p:spPr bwMode="auto">
              <a:xfrm>
                <a:off x="1861" y="2614"/>
                <a:ext cx="478" cy="22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228" name="Rectangle 8"/>
              <p:cNvSpPr>
                <a:spLocks noChangeArrowheads="1"/>
              </p:cNvSpPr>
              <p:nvPr/>
            </p:nvSpPr>
            <p:spPr bwMode="auto">
              <a:xfrm>
                <a:off x="2146" y="2593"/>
                <a:ext cx="294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5224" name="Rectangle 9"/>
            <p:cNvSpPr>
              <a:spLocks noChangeArrowheads="1"/>
            </p:cNvSpPr>
            <p:nvPr/>
          </p:nvSpPr>
          <p:spPr bwMode="auto">
            <a:xfrm>
              <a:off x="928" y="3072"/>
              <a:ext cx="3712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2963"/>
                </a:lnSpc>
              </a:pPr>
              <a:r>
                <a:rPr lang="en-US" altLang="en-US" sz="1800" b="0">
                  <a:solidFill>
                    <a:srgbClr val="000000"/>
                  </a:solidFill>
                  <a:latin typeface="Comic Sans MS" pitchFamily="66" charset="0"/>
                </a:rPr>
                <a:t>A' B' D  +  A' C  +  B' C D</a:t>
              </a:r>
            </a:p>
          </p:txBody>
        </p:sp>
        <p:sp>
          <p:nvSpPr>
            <p:cNvPr id="5225" name="AutoShape 10"/>
            <p:cNvSpPr>
              <a:spLocks noChangeArrowheads="1"/>
            </p:cNvSpPr>
            <p:nvPr/>
          </p:nvSpPr>
          <p:spPr bwMode="auto">
            <a:xfrm>
              <a:off x="624" y="1872"/>
              <a:ext cx="480" cy="480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226" name="AutoShape 11"/>
            <p:cNvSpPr>
              <a:spLocks noChangeArrowheads="1"/>
            </p:cNvSpPr>
            <p:nvPr/>
          </p:nvSpPr>
          <p:spPr bwMode="auto">
            <a:xfrm>
              <a:off x="672" y="1584"/>
              <a:ext cx="192" cy="480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1452563" y="847725"/>
            <a:ext cx="6815137" cy="4618038"/>
            <a:chOff x="928" y="941"/>
            <a:chExt cx="4352" cy="2947"/>
          </a:xfrm>
        </p:grpSpPr>
        <p:grpSp>
          <p:nvGrpSpPr>
            <p:cNvPr id="5212" name="Group 13"/>
            <p:cNvGrpSpPr>
              <a:grpSpLocks/>
            </p:cNvGrpSpPr>
            <p:nvPr/>
          </p:nvGrpSpPr>
          <p:grpSpPr bwMode="auto">
            <a:xfrm rot="-5400000">
              <a:off x="3989" y="1704"/>
              <a:ext cx="1795" cy="269"/>
              <a:chOff x="3680" y="2880"/>
              <a:chExt cx="1795" cy="269"/>
            </a:xfrm>
          </p:grpSpPr>
          <p:grpSp>
            <p:nvGrpSpPr>
              <p:cNvPr id="5216" name="Group 14"/>
              <p:cNvGrpSpPr>
                <a:grpSpLocks/>
              </p:cNvGrpSpPr>
              <p:nvPr/>
            </p:nvGrpSpPr>
            <p:grpSpPr bwMode="auto">
              <a:xfrm>
                <a:off x="4896" y="2880"/>
                <a:ext cx="579" cy="264"/>
                <a:chOff x="1861" y="2593"/>
                <a:chExt cx="579" cy="264"/>
              </a:xfrm>
            </p:grpSpPr>
            <p:sp>
              <p:nvSpPr>
                <p:cNvPr id="5220" name="Oval 15"/>
                <p:cNvSpPr>
                  <a:spLocks noChangeArrowheads="1"/>
                </p:cNvSpPr>
                <p:nvPr/>
              </p:nvSpPr>
              <p:spPr bwMode="auto">
                <a:xfrm>
                  <a:off x="1861" y="2614"/>
                  <a:ext cx="478" cy="224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1pPr>
                  <a:lvl2pPr marL="742950" indent="-28575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2pPr>
                  <a:lvl3pPr marL="11430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3pPr>
                  <a:lvl4pPr marL="16002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4pPr>
                  <a:lvl5pPr marL="20574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5221" name="Rectangle 16"/>
                <p:cNvSpPr>
                  <a:spLocks noChangeArrowheads="1"/>
                </p:cNvSpPr>
                <p:nvPr/>
              </p:nvSpPr>
              <p:spPr bwMode="auto">
                <a:xfrm>
                  <a:off x="2146" y="2593"/>
                  <a:ext cx="294" cy="26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1pPr>
                  <a:lvl2pPr marL="742950" indent="-28575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2pPr>
                  <a:lvl3pPr marL="11430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3pPr>
                  <a:lvl4pPr marL="16002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4pPr>
                  <a:lvl5pPr marL="20574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5217" name="Group 17"/>
              <p:cNvGrpSpPr>
                <a:grpSpLocks/>
              </p:cNvGrpSpPr>
              <p:nvPr/>
            </p:nvGrpSpPr>
            <p:grpSpPr bwMode="auto">
              <a:xfrm flipH="1">
                <a:off x="3680" y="2885"/>
                <a:ext cx="579" cy="264"/>
                <a:chOff x="1861" y="2593"/>
                <a:chExt cx="579" cy="264"/>
              </a:xfrm>
            </p:grpSpPr>
            <p:sp>
              <p:nvSpPr>
                <p:cNvPr id="5218" name="Oval 18"/>
                <p:cNvSpPr>
                  <a:spLocks noChangeArrowheads="1"/>
                </p:cNvSpPr>
                <p:nvPr/>
              </p:nvSpPr>
              <p:spPr bwMode="auto">
                <a:xfrm>
                  <a:off x="1861" y="2614"/>
                  <a:ext cx="478" cy="224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1pPr>
                  <a:lvl2pPr marL="742950" indent="-28575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2pPr>
                  <a:lvl3pPr marL="11430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3pPr>
                  <a:lvl4pPr marL="16002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4pPr>
                  <a:lvl5pPr marL="20574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5219" name="Rectangle 19"/>
                <p:cNvSpPr>
                  <a:spLocks noChangeArrowheads="1"/>
                </p:cNvSpPr>
                <p:nvPr/>
              </p:nvSpPr>
              <p:spPr bwMode="auto">
                <a:xfrm>
                  <a:off x="2146" y="2593"/>
                  <a:ext cx="294" cy="26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1pPr>
                  <a:lvl2pPr marL="742950" indent="-28575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2pPr>
                  <a:lvl3pPr marL="11430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3pPr>
                  <a:lvl4pPr marL="16002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4pPr>
                  <a:lvl5pPr marL="20574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</p:grpSp>
        <p:sp>
          <p:nvSpPr>
            <p:cNvPr id="5213" name="Rectangle 20"/>
            <p:cNvSpPr>
              <a:spLocks noChangeArrowheads="1"/>
            </p:cNvSpPr>
            <p:nvPr/>
          </p:nvSpPr>
          <p:spPr bwMode="auto">
            <a:xfrm>
              <a:off x="928" y="3552"/>
              <a:ext cx="3712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2963"/>
                </a:lnSpc>
              </a:pPr>
              <a:r>
                <a:rPr lang="en-US" altLang="en-US" sz="1800" b="0">
                  <a:solidFill>
                    <a:srgbClr val="000000"/>
                  </a:solidFill>
                  <a:latin typeface="Comic Sans MS" pitchFamily="66" charset="0"/>
                </a:rPr>
                <a:t>B C' D'  +  A C'  +  A B D'</a:t>
              </a:r>
            </a:p>
          </p:txBody>
        </p:sp>
        <p:sp>
          <p:nvSpPr>
            <p:cNvPr id="5214" name="AutoShape 21"/>
            <p:cNvSpPr>
              <a:spLocks noChangeArrowheads="1"/>
            </p:cNvSpPr>
            <p:nvPr/>
          </p:nvSpPr>
          <p:spPr bwMode="auto">
            <a:xfrm>
              <a:off x="4800" y="1296"/>
              <a:ext cx="480" cy="480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215" name="AutoShape 22"/>
            <p:cNvSpPr>
              <a:spLocks noChangeArrowheads="1"/>
            </p:cNvSpPr>
            <p:nvPr/>
          </p:nvSpPr>
          <p:spPr bwMode="auto">
            <a:xfrm rot="-5400000">
              <a:off x="4608" y="1152"/>
              <a:ext cx="192" cy="480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5125" name="Rectangle 23"/>
          <p:cNvSpPr>
            <a:spLocks noChangeArrowheads="1"/>
          </p:cNvSpPr>
          <p:nvPr/>
        </p:nvSpPr>
        <p:spPr bwMode="auto">
          <a:xfrm>
            <a:off x="525463" y="4175125"/>
            <a:ext cx="877887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 eaLnBrk="0" hangingPunct="0">
              <a:tabLst>
                <a:tab pos="4508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901700" eaLnBrk="0" hangingPunct="0">
              <a:tabLst>
                <a:tab pos="4508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901700" eaLnBrk="0" hangingPunct="0">
              <a:tabLst>
                <a:tab pos="4508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901700" eaLnBrk="0" hangingPunct="0">
              <a:tabLst>
                <a:tab pos="4508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901700" eaLnBrk="0" hangingPunct="0">
              <a:tabLst>
                <a:tab pos="4508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lnSpc>
                <a:spcPts val="2963"/>
              </a:lnSpc>
            </a:pPr>
            <a:r>
              <a:rPr lang="en-US" altLang="en-US" sz="1800" b="0">
                <a:solidFill>
                  <a:srgbClr val="000000"/>
                </a:solidFill>
                <a:latin typeface="Comic Sans MS" pitchFamily="66" charset="0"/>
              </a:rPr>
              <a:t>LT	=</a:t>
            </a:r>
          </a:p>
          <a:p>
            <a:pPr algn="ctr">
              <a:lnSpc>
                <a:spcPts val="2963"/>
              </a:lnSpc>
            </a:pPr>
            <a:r>
              <a:rPr lang="en-US" altLang="en-US" sz="1800" b="0">
                <a:solidFill>
                  <a:srgbClr val="000000"/>
                </a:solidFill>
                <a:latin typeface="Comic Sans MS" pitchFamily="66" charset="0"/>
              </a:rPr>
              <a:t>EQ	=</a:t>
            </a:r>
          </a:p>
          <a:p>
            <a:pPr algn="ctr">
              <a:lnSpc>
                <a:spcPts val="2963"/>
              </a:lnSpc>
            </a:pPr>
            <a:r>
              <a:rPr lang="en-US" altLang="en-US" sz="1800" b="0">
                <a:solidFill>
                  <a:srgbClr val="000000"/>
                </a:solidFill>
                <a:latin typeface="Comic Sans MS" pitchFamily="66" charset="0"/>
              </a:rPr>
              <a:t>GT	=</a:t>
            </a:r>
          </a:p>
        </p:txBody>
      </p:sp>
      <p:sp>
        <p:nvSpPr>
          <p:cNvPr id="5126" name="Rectangle 24"/>
          <p:cNvSpPr>
            <a:spLocks noChangeArrowheads="1"/>
          </p:cNvSpPr>
          <p:nvPr/>
        </p:nvSpPr>
        <p:spPr bwMode="auto">
          <a:xfrm>
            <a:off x="3757613" y="3473450"/>
            <a:ext cx="18034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lnSpc>
                <a:spcPts val="2175"/>
              </a:lnSpc>
              <a:spcAft>
                <a:spcPts val="1975"/>
              </a:spcAft>
            </a:pPr>
            <a:r>
              <a:rPr lang="en-US" altLang="en-US" sz="1800" b="0">
                <a:solidFill>
                  <a:srgbClr val="000000"/>
                </a:solidFill>
                <a:latin typeface="Comic Sans MS" pitchFamily="66" charset="0"/>
              </a:rPr>
              <a:t>K-map for EQ</a:t>
            </a:r>
          </a:p>
        </p:txBody>
      </p:sp>
      <p:sp>
        <p:nvSpPr>
          <p:cNvPr id="5127" name="Rectangle 25"/>
          <p:cNvSpPr>
            <a:spLocks noChangeArrowheads="1"/>
          </p:cNvSpPr>
          <p:nvPr/>
        </p:nvSpPr>
        <p:spPr bwMode="auto">
          <a:xfrm>
            <a:off x="976313" y="3473450"/>
            <a:ext cx="1754187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lnSpc>
                <a:spcPts val="2175"/>
              </a:lnSpc>
              <a:spcAft>
                <a:spcPts val="1975"/>
              </a:spcAft>
            </a:pPr>
            <a:r>
              <a:rPr lang="en-US" altLang="en-US" sz="1800" b="0">
                <a:solidFill>
                  <a:srgbClr val="000000"/>
                </a:solidFill>
                <a:latin typeface="Comic Sans MS" pitchFamily="66" charset="0"/>
              </a:rPr>
              <a:t>K-map for LT</a:t>
            </a:r>
          </a:p>
        </p:txBody>
      </p:sp>
      <p:sp>
        <p:nvSpPr>
          <p:cNvPr id="5128" name="Rectangle 26"/>
          <p:cNvSpPr>
            <a:spLocks noChangeArrowheads="1"/>
          </p:cNvSpPr>
          <p:nvPr/>
        </p:nvSpPr>
        <p:spPr bwMode="auto">
          <a:xfrm>
            <a:off x="6538913" y="3473450"/>
            <a:ext cx="18034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lnSpc>
                <a:spcPts val="2175"/>
              </a:lnSpc>
              <a:spcAft>
                <a:spcPts val="1975"/>
              </a:spcAft>
            </a:pPr>
            <a:r>
              <a:rPr lang="en-US" altLang="en-US" sz="1800" b="0">
                <a:solidFill>
                  <a:srgbClr val="000000"/>
                </a:solidFill>
                <a:latin typeface="Comic Sans MS" pitchFamily="66" charset="0"/>
              </a:rPr>
              <a:t>K-map for GT</a:t>
            </a:r>
          </a:p>
        </p:txBody>
      </p:sp>
      <p:sp>
        <p:nvSpPr>
          <p:cNvPr id="5129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27100" eaLnBrk="1" hangingPunct="1"/>
            <a:r>
              <a:rPr lang="en-US" altLang="en-US" smtClean="0"/>
              <a:t>2-Bit Comparator (Cont’d)</a:t>
            </a:r>
          </a:p>
        </p:txBody>
      </p:sp>
      <p:grpSp>
        <p:nvGrpSpPr>
          <p:cNvPr id="5130" name="Group 28"/>
          <p:cNvGrpSpPr>
            <a:grpSpLocks/>
          </p:cNvGrpSpPr>
          <p:nvPr/>
        </p:nvGrpSpPr>
        <p:grpSpPr bwMode="auto">
          <a:xfrm>
            <a:off x="676275" y="1100138"/>
            <a:ext cx="2720975" cy="2335212"/>
            <a:chOff x="4245" y="2703"/>
            <a:chExt cx="1738" cy="1490"/>
          </a:xfrm>
        </p:grpSpPr>
        <p:sp>
          <p:nvSpPr>
            <p:cNvPr id="5188" name="Rectangle 29"/>
            <p:cNvSpPr>
              <a:spLocks noChangeArrowheads="1"/>
            </p:cNvSpPr>
            <p:nvPr/>
          </p:nvSpPr>
          <p:spPr bwMode="auto">
            <a:xfrm>
              <a:off x="4530" y="2905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1	0</a:t>
              </a:r>
            </a:p>
          </p:txBody>
        </p:sp>
        <p:sp>
          <p:nvSpPr>
            <p:cNvPr id="5189" name="Rectangle 30"/>
            <p:cNvSpPr>
              <a:spLocks noChangeArrowheads="1"/>
            </p:cNvSpPr>
            <p:nvPr/>
          </p:nvSpPr>
          <p:spPr bwMode="auto">
            <a:xfrm>
              <a:off x="5103" y="2904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</p:txBody>
        </p:sp>
        <p:sp>
          <p:nvSpPr>
            <p:cNvPr id="5190" name="Rectangle 31"/>
            <p:cNvSpPr>
              <a:spLocks noChangeArrowheads="1"/>
            </p:cNvSpPr>
            <p:nvPr/>
          </p:nvSpPr>
          <p:spPr bwMode="auto">
            <a:xfrm>
              <a:off x="4996" y="2847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91" name="Line 32"/>
            <p:cNvSpPr>
              <a:spLocks noChangeShapeType="1"/>
            </p:cNvSpPr>
            <p:nvPr/>
          </p:nvSpPr>
          <p:spPr bwMode="auto">
            <a:xfrm>
              <a:off x="5278" y="2849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2" name="Line 33"/>
            <p:cNvSpPr>
              <a:spLocks noChangeShapeType="1"/>
            </p:cNvSpPr>
            <p:nvPr/>
          </p:nvSpPr>
          <p:spPr bwMode="auto">
            <a:xfrm flipH="1">
              <a:off x="4990" y="3131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3" name="Line 34"/>
            <p:cNvSpPr>
              <a:spLocks noChangeShapeType="1"/>
            </p:cNvSpPr>
            <p:nvPr/>
          </p:nvSpPr>
          <p:spPr bwMode="auto">
            <a:xfrm>
              <a:off x="4996" y="2847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4" name="Line 35"/>
            <p:cNvSpPr>
              <a:spLocks noChangeShapeType="1"/>
            </p:cNvSpPr>
            <p:nvPr/>
          </p:nvSpPr>
          <p:spPr bwMode="auto">
            <a:xfrm flipH="1">
              <a:off x="5574" y="3122"/>
              <a:ext cx="0" cy="5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5" name="Rectangle 36"/>
            <p:cNvSpPr>
              <a:spLocks noChangeArrowheads="1"/>
            </p:cNvSpPr>
            <p:nvPr/>
          </p:nvSpPr>
          <p:spPr bwMode="auto">
            <a:xfrm>
              <a:off x="5615" y="3304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575"/>
                </a:lnSpc>
              </a:pP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D</a:t>
              </a:r>
            </a:p>
          </p:txBody>
        </p:sp>
        <p:sp>
          <p:nvSpPr>
            <p:cNvPr id="5196" name="Rectangle 37"/>
            <p:cNvSpPr>
              <a:spLocks noChangeArrowheads="1"/>
            </p:cNvSpPr>
            <p:nvPr/>
          </p:nvSpPr>
          <p:spPr bwMode="auto">
            <a:xfrm>
              <a:off x="5252" y="2703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575"/>
                </a:lnSpc>
              </a:pP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A</a:t>
              </a:r>
            </a:p>
          </p:txBody>
        </p:sp>
        <p:sp>
          <p:nvSpPr>
            <p:cNvPr id="5197" name="Rectangle 38"/>
            <p:cNvSpPr>
              <a:spLocks noChangeArrowheads="1"/>
            </p:cNvSpPr>
            <p:nvPr/>
          </p:nvSpPr>
          <p:spPr bwMode="auto">
            <a:xfrm>
              <a:off x="4420" y="2847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98" name="Line 39"/>
            <p:cNvSpPr>
              <a:spLocks noChangeShapeType="1"/>
            </p:cNvSpPr>
            <p:nvPr/>
          </p:nvSpPr>
          <p:spPr bwMode="auto">
            <a:xfrm>
              <a:off x="4702" y="2849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9" name="Line 40"/>
            <p:cNvSpPr>
              <a:spLocks noChangeShapeType="1"/>
            </p:cNvSpPr>
            <p:nvPr/>
          </p:nvSpPr>
          <p:spPr bwMode="auto">
            <a:xfrm flipH="1">
              <a:off x="4414" y="3131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0" name="Rectangle 41"/>
            <p:cNvSpPr>
              <a:spLocks noChangeArrowheads="1"/>
            </p:cNvSpPr>
            <p:nvPr/>
          </p:nvSpPr>
          <p:spPr bwMode="auto">
            <a:xfrm>
              <a:off x="4525" y="3496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1	1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1	1</a:t>
              </a:r>
            </a:p>
          </p:txBody>
        </p:sp>
        <p:sp>
          <p:nvSpPr>
            <p:cNvPr id="5201" name="Rectangle 42"/>
            <p:cNvSpPr>
              <a:spLocks noChangeArrowheads="1"/>
            </p:cNvSpPr>
            <p:nvPr/>
          </p:nvSpPr>
          <p:spPr bwMode="auto">
            <a:xfrm>
              <a:off x="5098" y="3495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0	1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</p:txBody>
        </p:sp>
        <p:sp>
          <p:nvSpPr>
            <p:cNvPr id="5202" name="Rectangle 43"/>
            <p:cNvSpPr>
              <a:spLocks noChangeArrowheads="1"/>
            </p:cNvSpPr>
            <p:nvPr/>
          </p:nvSpPr>
          <p:spPr bwMode="auto">
            <a:xfrm>
              <a:off x="4996" y="3425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203" name="Line 44"/>
            <p:cNvSpPr>
              <a:spLocks noChangeShapeType="1"/>
            </p:cNvSpPr>
            <p:nvPr/>
          </p:nvSpPr>
          <p:spPr bwMode="auto">
            <a:xfrm>
              <a:off x="5278" y="3427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4" name="Line 45"/>
            <p:cNvSpPr>
              <a:spLocks noChangeShapeType="1"/>
            </p:cNvSpPr>
            <p:nvPr/>
          </p:nvSpPr>
          <p:spPr bwMode="auto">
            <a:xfrm flipH="1">
              <a:off x="4990" y="3709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5" name="Line 46"/>
            <p:cNvSpPr>
              <a:spLocks noChangeShapeType="1"/>
            </p:cNvSpPr>
            <p:nvPr/>
          </p:nvSpPr>
          <p:spPr bwMode="auto">
            <a:xfrm>
              <a:off x="4702" y="4001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6" name="Line 47"/>
            <p:cNvSpPr>
              <a:spLocks noChangeShapeType="1"/>
            </p:cNvSpPr>
            <p:nvPr/>
          </p:nvSpPr>
          <p:spPr bwMode="auto">
            <a:xfrm flipH="1">
              <a:off x="4420" y="3418"/>
              <a:ext cx="0" cy="5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7" name="Rectangle 48"/>
            <p:cNvSpPr>
              <a:spLocks noChangeArrowheads="1"/>
            </p:cNvSpPr>
            <p:nvPr/>
          </p:nvSpPr>
          <p:spPr bwMode="auto">
            <a:xfrm>
              <a:off x="4958" y="3985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575"/>
                </a:lnSpc>
              </a:pP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B</a:t>
              </a:r>
            </a:p>
          </p:txBody>
        </p:sp>
        <p:sp>
          <p:nvSpPr>
            <p:cNvPr id="5208" name="Rectangle 49"/>
            <p:cNvSpPr>
              <a:spLocks noChangeArrowheads="1"/>
            </p:cNvSpPr>
            <p:nvPr/>
          </p:nvSpPr>
          <p:spPr bwMode="auto">
            <a:xfrm>
              <a:off x="4420" y="3425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209" name="Line 50"/>
            <p:cNvSpPr>
              <a:spLocks noChangeShapeType="1"/>
            </p:cNvSpPr>
            <p:nvPr/>
          </p:nvSpPr>
          <p:spPr bwMode="auto">
            <a:xfrm>
              <a:off x="4702" y="3427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0" name="Line 51"/>
            <p:cNvSpPr>
              <a:spLocks noChangeShapeType="1"/>
            </p:cNvSpPr>
            <p:nvPr/>
          </p:nvSpPr>
          <p:spPr bwMode="auto">
            <a:xfrm flipH="1">
              <a:off x="4414" y="3709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1" name="Text Box 52"/>
            <p:cNvSpPr txBox="1">
              <a:spLocks noChangeArrowheads="1"/>
            </p:cNvSpPr>
            <p:nvPr/>
          </p:nvSpPr>
          <p:spPr bwMode="auto">
            <a:xfrm>
              <a:off x="4245" y="3615"/>
              <a:ext cx="1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600" b="0">
                  <a:latin typeface="Comic Sans MS" pitchFamily="66" charset="0"/>
                </a:rPr>
                <a:t>C</a:t>
              </a:r>
            </a:p>
          </p:txBody>
        </p:sp>
      </p:grpSp>
      <p:grpSp>
        <p:nvGrpSpPr>
          <p:cNvPr id="5131" name="Group 53"/>
          <p:cNvGrpSpPr>
            <a:grpSpLocks/>
          </p:cNvGrpSpPr>
          <p:nvPr/>
        </p:nvGrpSpPr>
        <p:grpSpPr bwMode="auto">
          <a:xfrm>
            <a:off x="3457575" y="1100138"/>
            <a:ext cx="2720975" cy="2335212"/>
            <a:chOff x="4245" y="2703"/>
            <a:chExt cx="1738" cy="1490"/>
          </a:xfrm>
        </p:grpSpPr>
        <p:sp>
          <p:nvSpPr>
            <p:cNvPr id="5164" name="Rectangle 54"/>
            <p:cNvSpPr>
              <a:spLocks noChangeArrowheads="1"/>
            </p:cNvSpPr>
            <p:nvPr/>
          </p:nvSpPr>
          <p:spPr bwMode="auto">
            <a:xfrm>
              <a:off x="4530" y="2905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1	0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0	1</a:t>
              </a:r>
            </a:p>
          </p:txBody>
        </p:sp>
        <p:sp>
          <p:nvSpPr>
            <p:cNvPr id="5165" name="Rectangle 55"/>
            <p:cNvSpPr>
              <a:spLocks noChangeArrowheads="1"/>
            </p:cNvSpPr>
            <p:nvPr/>
          </p:nvSpPr>
          <p:spPr bwMode="auto">
            <a:xfrm>
              <a:off x="5103" y="2904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</p:txBody>
        </p:sp>
        <p:sp>
          <p:nvSpPr>
            <p:cNvPr id="5166" name="Rectangle 56"/>
            <p:cNvSpPr>
              <a:spLocks noChangeArrowheads="1"/>
            </p:cNvSpPr>
            <p:nvPr/>
          </p:nvSpPr>
          <p:spPr bwMode="auto">
            <a:xfrm>
              <a:off x="4996" y="2847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67" name="Line 57"/>
            <p:cNvSpPr>
              <a:spLocks noChangeShapeType="1"/>
            </p:cNvSpPr>
            <p:nvPr/>
          </p:nvSpPr>
          <p:spPr bwMode="auto">
            <a:xfrm>
              <a:off x="5278" y="2849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8" name="Line 58"/>
            <p:cNvSpPr>
              <a:spLocks noChangeShapeType="1"/>
            </p:cNvSpPr>
            <p:nvPr/>
          </p:nvSpPr>
          <p:spPr bwMode="auto">
            <a:xfrm flipH="1">
              <a:off x="4990" y="3131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9" name="Line 59"/>
            <p:cNvSpPr>
              <a:spLocks noChangeShapeType="1"/>
            </p:cNvSpPr>
            <p:nvPr/>
          </p:nvSpPr>
          <p:spPr bwMode="auto">
            <a:xfrm>
              <a:off x="4996" y="2847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0" name="Line 60"/>
            <p:cNvSpPr>
              <a:spLocks noChangeShapeType="1"/>
            </p:cNvSpPr>
            <p:nvPr/>
          </p:nvSpPr>
          <p:spPr bwMode="auto">
            <a:xfrm flipH="1">
              <a:off x="5574" y="3122"/>
              <a:ext cx="0" cy="5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" name="Rectangle 61"/>
            <p:cNvSpPr>
              <a:spLocks noChangeArrowheads="1"/>
            </p:cNvSpPr>
            <p:nvPr/>
          </p:nvSpPr>
          <p:spPr bwMode="auto">
            <a:xfrm>
              <a:off x="5615" y="3304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575"/>
                </a:lnSpc>
              </a:pP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D</a:t>
              </a:r>
            </a:p>
          </p:txBody>
        </p:sp>
        <p:sp>
          <p:nvSpPr>
            <p:cNvPr id="5172" name="Rectangle 62"/>
            <p:cNvSpPr>
              <a:spLocks noChangeArrowheads="1"/>
            </p:cNvSpPr>
            <p:nvPr/>
          </p:nvSpPr>
          <p:spPr bwMode="auto">
            <a:xfrm>
              <a:off x="5252" y="2703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575"/>
                </a:lnSpc>
              </a:pP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A</a:t>
              </a:r>
            </a:p>
          </p:txBody>
        </p:sp>
        <p:sp>
          <p:nvSpPr>
            <p:cNvPr id="5173" name="Rectangle 63"/>
            <p:cNvSpPr>
              <a:spLocks noChangeArrowheads="1"/>
            </p:cNvSpPr>
            <p:nvPr/>
          </p:nvSpPr>
          <p:spPr bwMode="auto">
            <a:xfrm>
              <a:off x="4420" y="2847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74" name="Line 64"/>
            <p:cNvSpPr>
              <a:spLocks noChangeShapeType="1"/>
            </p:cNvSpPr>
            <p:nvPr/>
          </p:nvSpPr>
          <p:spPr bwMode="auto">
            <a:xfrm>
              <a:off x="4702" y="2849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5" name="Line 65"/>
            <p:cNvSpPr>
              <a:spLocks noChangeShapeType="1"/>
            </p:cNvSpPr>
            <p:nvPr/>
          </p:nvSpPr>
          <p:spPr bwMode="auto">
            <a:xfrm flipH="1">
              <a:off x="4414" y="3131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6" name="Rectangle 66"/>
            <p:cNvSpPr>
              <a:spLocks noChangeArrowheads="1"/>
            </p:cNvSpPr>
            <p:nvPr/>
          </p:nvSpPr>
          <p:spPr bwMode="auto">
            <a:xfrm>
              <a:off x="4525" y="3496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</p:txBody>
        </p:sp>
        <p:sp>
          <p:nvSpPr>
            <p:cNvPr id="5177" name="Rectangle 67"/>
            <p:cNvSpPr>
              <a:spLocks noChangeArrowheads="1"/>
            </p:cNvSpPr>
            <p:nvPr/>
          </p:nvSpPr>
          <p:spPr bwMode="auto">
            <a:xfrm>
              <a:off x="5098" y="3495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1	0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0	1</a:t>
              </a:r>
            </a:p>
          </p:txBody>
        </p:sp>
        <p:sp>
          <p:nvSpPr>
            <p:cNvPr id="5178" name="Rectangle 68"/>
            <p:cNvSpPr>
              <a:spLocks noChangeArrowheads="1"/>
            </p:cNvSpPr>
            <p:nvPr/>
          </p:nvSpPr>
          <p:spPr bwMode="auto">
            <a:xfrm>
              <a:off x="4996" y="3425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79" name="Line 69"/>
            <p:cNvSpPr>
              <a:spLocks noChangeShapeType="1"/>
            </p:cNvSpPr>
            <p:nvPr/>
          </p:nvSpPr>
          <p:spPr bwMode="auto">
            <a:xfrm>
              <a:off x="5278" y="3427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0" name="Line 70"/>
            <p:cNvSpPr>
              <a:spLocks noChangeShapeType="1"/>
            </p:cNvSpPr>
            <p:nvPr/>
          </p:nvSpPr>
          <p:spPr bwMode="auto">
            <a:xfrm flipH="1">
              <a:off x="4990" y="3709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1" name="Line 71"/>
            <p:cNvSpPr>
              <a:spLocks noChangeShapeType="1"/>
            </p:cNvSpPr>
            <p:nvPr/>
          </p:nvSpPr>
          <p:spPr bwMode="auto">
            <a:xfrm>
              <a:off x="4702" y="4001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2" name="Line 72"/>
            <p:cNvSpPr>
              <a:spLocks noChangeShapeType="1"/>
            </p:cNvSpPr>
            <p:nvPr/>
          </p:nvSpPr>
          <p:spPr bwMode="auto">
            <a:xfrm flipH="1">
              <a:off x="4420" y="3418"/>
              <a:ext cx="0" cy="5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3" name="Rectangle 73"/>
            <p:cNvSpPr>
              <a:spLocks noChangeArrowheads="1"/>
            </p:cNvSpPr>
            <p:nvPr/>
          </p:nvSpPr>
          <p:spPr bwMode="auto">
            <a:xfrm>
              <a:off x="4958" y="3985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575"/>
                </a:lnSpc>
              </a:pP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B</a:t>
              </a:r>
            </a:p>
          </p:txBody>
        </p:sp>
        <p:sp>
          <p:nvSpPr>
            <p:cNvPr id="5184" name="Rectangle 74"/>
            <p:cNvSpPr>
              <a:spLocks noChangeArrowheads="1"/>
            </p:cNvSpPr>
            <p:nvPr/>
          </p:nvSpPr>
          <p:spPr bwMode="auto">
            <a:xfrm>
              <a:off x="4420" y="3425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85" name="Line 75"/>
            <p:cNvSpPr>
              <a:spLocks noChangeShapeType="1"/>
            </p:cNvSpPr>
            <p:nvPr/>
          </p:nvSpPr>
          <p:spPr bwMode="auto">
            <a:xfrm>
              <a:off x="4702" y="3427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6" name="Line 76"/>
            <p:cNvSpPr>
              <a:spLocks noChangeShapeType="1"/>
            </p:cNvSpPr>
            <p:nvPr/>
          </p:nvSpPr>
          <p:spPr bwMode="auto">
            <a:xfrm flipH="1">
              <a:off x="4414" y="3709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7" name="Text Box 77"/>
            <p:cNvSpPr txBox="1">
              <a:spLocks noChangeArrowheads="1"/>
            </p:cNvSpPr>
            <p:nvPr/>
          </p:nvSpPr>
          <p:spPr bwMode="auto">
            <a:xfrm>
              <a:off x="4245" y="3615"/>
              <a:ext cx="1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600" b="0">
                  <a:latin typeface="Comic Sans MS" pitchFamily="66" charset="0"/>
                </a:rPr>
                <a:t>C</a:t>
              </a:r>
            </a:p>
          </p:txBody>
        </p:sp>
      </p:grpSp>
      <p:grpSp>
        <p:nvGrpSpPr>
          <p:cNvPr id="5132" name="Group 78"/>
          <p:cNvGrpSpPr>
            <a:grpSpLocks/>
          </p:cNvGrpSpPr>
          <p:nvPr/>
        </p:nvGrpSpPr>
        <p:grpSpPr bwMode="auto">
          <a:xfrm>
            <a:off x="6237288" y="1100138"/>
            <a:ext cx="2722562" cy="2335212"/>
            <a:chOff x="4245" y="2703"/>
            <a:chExt cx="1738" cy="1490"/>
          </a:xfrm>
        </p:grpSpPr>
        <p:sp>
          <p:nvSpPr>
            <p:cNvPr id="5140" name="Rectangle 79"/>
            <p:cNvSpPr>
              <a:spLocks noChangeArrowheads="1"/>
            </p:cNvSpPr>
            <p:nvPr/>
          </p:nvSpPr>
          <p:spPr bwMode="auto">
            <a:xfrm>
              <a:off x="4530" y="2905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0	1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</p:txBody>
        </p:sp>
        <p:sp>
          <p:nvSpPr>
            <p:cNvPr id="5141" name="Rectangle 80"/>
            <p:cNvSpPr>
              <a:spLocks noChangeArrowheads="1"/>
            </p:cNvSpPr>
            <p:nvPr/>
          </p:nvSpPr>
          <p:spPr bwMode="auto">
            <a:xfrm>
              <a:off x="5103" y="2904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1	1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1	1</a:t>
              </a:r>
            </a:p>
          </p:txBody>
        </p:sp>
        <p:sp>
          <p:nvSpPr>
            <p:cNvPr id="5142" name="Rectangle 81"/>
            <p:cNvSpPr>
              <a:spLocks noChangeArrowheads="1"/>
            </p:cNvSpPr>
            <p:nvPr/>
          </p:nvSpPr>
          <p:spPr bwMode="auto">
            <a:xfrm>
              <a:off x="4996" y="2847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43" name="Line 82"/>
            <p:cNvSpPr>
              <a:spLocks noChangeShapeType="1"/>
            </p:cNvSpPr>
            <p:nvPr/>
          </p:nvSpPr>
          <p:spPr bwMode="auto">
            <a:xfrm>
              <a:off x="5278" y="2849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4" name="Line 83"/>
            <p:cNvSpPr>
              <a:spLocks noChangeShapeType="1"/>
            </p:cNvSpPr>
            <p:nvPr/>
          </p:nvSpPr>
          <p:spPr bwMode="auto">
            <a:xfrm flipH="1">
              <a:off x="4990" y="3131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5" name="Line 84"/>
            <p:cNvSpPr>
              <a:spLocks noChangeShapeType="1"/>
            </p:cNvSpPr>
            <p:nvPr/>
          </p:nvSpPr>
          <p:spPr bwMode="auto">
            <a:xfrm>
              <a:off x="4996" y="2847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6" name="Line 85"/>
            <p:cNvSpPr>
              <a:spLocks noChangeShapeType="1"/>
            </p:cNvSpPr>
            <p:nvPr/>
          </p:nvSpPr>
          <p:spPr bwMode="auto">
            <a:xfrm flipH="1">
              <a:off x="5574" y="3122"/>
              <a:ext cx="0" cy="5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7" name="Rectangle 86"/>
            <p:cNvSpPr>
              <a:spLocks noChangeArrowheads="1"/>
            </p:cNvSpPr>
            <p:nvPr/>
          </p:nvSpPr>
          <p:spPr bwMode="auto">
            <a:xfrm>
              <a:off x="5615" y="3304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575"/>
                </a:lnSpc>
              </a:pP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D</a:t>
              </a:r>
            </a:p>
          </p:txBody>
        </p:sp>
        <p:sp>
          <p:nvSpPr>
            <p:cNvPr id="5148" name="Rectangle 87"/>
            <p:cNvSpPr>
              <a:spLocks noChangeArrowheads="1"/>
            </p:cNvSpPr>
            <p:nvPr/>
          </p:nvSpPr>
          <p:spPr bwMode="auto">
            <a:xfrm>
              <a:off x="5252" y="2703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575"/>
                </a:lnSpc>
              </a:pP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A</a:t>
              </a:r>
            </a:p>
          </p:txBody>
        </p:sp>
        <p:sp>
          <p:nvSpPr>
            <p:cNvPr id="5149" name="Rectangle 88"/>
            <p:cNvSpPr>
              <a:spLocks noChangeArrowheads="1"/>
            </p:cNvSpPr>
            <p:nvPr/>
          </p:nvSpPr>
          <p:spPr bwMode="auto">
            <a:xfrm>
              <a:off x="4420" y="2847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50" name="Line 89"/>
            <p:cNvSpPr>
              <a:spLocks noChangeShapeType="1"/>
            </p:cNvSpPr>
            <p:nvPr/>
          </p:nvSpPr>
          <p:spPr bwMode="auto">
            <a:xfrm>
              <a:off x="4702" y="2849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1" name="Line 90"/>
            <p:cNvSpPr>
              <a:spLocks noChangeShapeType="1"/>
            </p:cNvSpPr>
            <p:nvPr/>
          </p:nvSpPr>
          <p:spPr bwMode="auto">
            <a:xfrm flipH="1">
              <a:off x="4414" y="3131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2" name="Rectangle 91"/>
            <p:cNvSpPr>
              <a:spLocks noChangeArrowheads="1"/>
            </p:cNvSpPr>
            <p:nvPr/>
          </p:nvSpPr>
          <p:spPr bwMode="auto">
            <a:xfrm>
              <a:off x="4525" y="3496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</p:txBody>
        </p:sp>
        <p:sp>
          <p:nvSpPr>
            <p:cNvPr id="5153" name="Rectangle 92"/>
            <p:cNvSpPr>
              <a:spLocks noChangeArrowheads="1"/>
            </p:cNvSpPr>
            <p:nvPr/>
          </p:nvSpPr>
          <p:spPr bwMode="auto">
            <a:xfrm>
              <a:off x="5098" y="3495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1	0</a:t>
              </a:r>
            </a:p>
          </p:txBody>
        </p:sp>
        <p:sp>
          <p:nvSpPr>
            <p:cNvPr id="5154" name="Rectangle 93"/>
            <p:cNvSpPr>
              <a:spLocks noChangeArrowheads="1"/>
            </p:cNvSpPr>
            <p:nvPr/>
          </p:nvSpPr>
          <p:spPr bwMode="auto">
            <a:xfrm>
              <a:off x="4996" y="3425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55" name="Line 94"/>
            <p:cNvSpPr>
              <a:spLocks noChangeShapeType="1"/>
            </p:cNvSpPr>
            <p:nvPr/>
          </p:nvSpPr>
          <p:spPr bwMode="auto">
            <a:xfrm>
              <a:off x="5278" y="3427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Line 95"/>
            <p:cNvSpPr>
              <a:spLocks noChangeShapeType="1"/>
            </p:cNvSpPr>
            <p:nvPr/>
          </p:nvSpPr>
          <p:spPr bwMode="auto">
            <a:xfrm flipH="1">
              <a:off x="4990" y="3709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7" name="Line 96"/>
            <p:cNvSpPr>
              <a:spLocks noChangeShapeType="1"/>
            </p:cNvSpPr>
            <p:nvPr/>
          </p:nvSpPr>
          <p:spPr bwMode="auto">
            <a:xfrm>
              <a:off x="4702" y="4001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8" name="Line 97"/>
            <p:cNvSpPr>
              <a:spLocks noChangeShapeType="1"/>
            </p:cNvSpPr>
            <p:nvPr/>
          </p:nvSpPr>
          <p:spPr bwMode="auto">
            <a:xfrm flipH="1">
              <a:off x="4420" y="3418"/>
              <a:ext cx="0" cy="5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9" name="Rectangle 98"/>
            <p:cNvSpPr>
              <a:spLocks noChangeArrowheads="1"/>
            </p:cNvSpPr>
            <p:nvPr/>
          </p:nvSpPr>
          <p:spPr bwMode="auto">
            <a:xfrm>
              <a:off x="4958" y="3985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575"/>
                </a:lnSpc>
              </a:pP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B</a:t>
              </a:r>
            </a:p>
          </p:txBody>
        </p:sp>
        <p:sp>
          <p:nvSpPr>
            <p:cNvPr id="5160" name="Rectangle 99"/>
            <p:cNvSpPr>
              <a:spLocks noChangeArrowheads="1"/>
            </p:cNvSpPr>
            <p:nvPr/>
          </p:nvSpPr>
          <p:spPr bwMode="auto">
            <a:xfrm>
              <a:off x="4420" y="3425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61" name="Line 100"/>
            <p:cNvSpPr>
              <a:spLocks noChangeShapeType="1"/>
            </p:cNvSpPr>
            <p:nvPr/>
          </p:nvSpPr>
          <p:spPr bwMode="auto">
            <a:xfrm>
              <a:off x="4702" y="3427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2" name="Line 101"/>
            <p:cNvSpPr>
              <a:spLocks noChangeShapeType="1"/>
            </p:cNvSpPr>
            <p:nvPr/>
          </p:nvSpPr>
          <p:spPr bwMode="auto">
            <a:xfrm flipH="1">
              <a:off x="4414" y="3709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3" name="Text Box 102"/>
            <p:cNvSpPr txBox="1">
              <a:spLocks noChangeArrowheads="1"/>
            </p:cNvSpPr>
            <p:nvPr/>
          </p:nvSpPr>
          <p:spPr bwMode="auto">
            <a:xfrm>
              <a:off x="4245" y="3615"/>
              <a:ext cx="1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600" b="0">
                  <a:latin typeface="Comic Sans MS" pitchFamily="66" charset="0"/>
                </a:rPr>
                <a:t>C</a:t>
              </a:r>
            </a:p>
          </p:txBody>
        </p:sp>
      </p:grpSp>
      <p:sp>
        <p:nvSpPr>
          <p:cNvPr id="1707111" name="Rectangle 103"/>
          <p:cNvSpPr>
            <a:spLocks noChangeArrowheads="1"/>
          </p:cNvSpPr>
          <p:nvPr/>
        </p:nvSpPr>
        <p:spPr bwMode="auto">
          <a:xfrm>
            <a:off x="6313488" y="4564063"/>
            <a:ext cx="2605087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 eaLnBrk="0" hangingPunct="0">
              <a:tabLst>
                <a:tab pos="4508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901700" eaLnBrk="0" hangingPunct="0">
              <a:tabLst>
                <a:tab pos="4508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901700" eaLnBrk="0" hangingPunct="0">
              <a:tabLst>
                <a:tab pos="4508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901700" eaLnBrk="0" hangingPunct="0">
              <a:tabLst>
                <a:tab pos="4508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901700" eaLnBrk="0" hangingPunct="0">
              <a:tabLst>
                <a:tab pos="4508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lnSpc>
                <a:spcPts val="2963"/>
              </a:lnSpc>
            </a:pPr>
            <a:r>
              <a:rPr lang="en-US" altLang="en-US" sz="1800" b="0">
                <a:solidFill>
                  <a:srgbClr val="000000"/>
                </a:solidFill>
                <a:latin typeface="Comic Sans MS" pitchFamily="66" charset="0"/>
              </a:rPr>
              <a:t>= (A xnor C) • (B xnor D)</a:t>
            </a:r>
          </a:p>
        </p:txBody>
      </p:sp>
      <p:grpSp>
        <p:nvGrpSpPr>
          <p:cNvPr id="12" name="Group 105"/>
          <p:cNvGrpSpPr>
            <a:grpSpLocks/>
          </p:cNvGrpSpPr>
          <p:nvPr/>
        </p:nvGrpSpPr>
        <p:grpSpPr bwMode="auto">
          <a:xfrm>
            <a:off x="1452563" y="1404938"/>
            <a:ext cx="4860925" cy="3609975"/>
            <a:chOff x="928" y="1296"/>
            <a:chExt cx="3104" cy="2304"/>
          </a:xfrm>
        </p:grpSpPr>
        <p:sp>
          <p:nvSpPr>
            <p:cNvPr id="5135" name="Rectangle 106"/>
            <p:cNvSpPr>
              <a:spLocks noChangeArrowheads="1"/>
            </p:cNvSpPr>
            <p:nvPr/>
          </p:nvSpPr>
          <p:spPr bwMode="auto">
            <a:xfrm>
              <a:off x="928" y="3312"/>
              <a:ext cx="3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2963"/>
                </a:lnSpc>
              </a:pPr>
              <a:r>
                <a:rPr lang="en-US" altLang="en-US" sz="1800" b="0">
                  <a:solidFill>
                    <a:srgbClr val="000000"/>
                  </a:solidFill>
                  <a:latin typeface="Comic Sans MS" pitchFamily="66" charset="0"/>
                </a:rPr>
                <a:t>A'B'C'D'  +  A'BC'D  +  ABCD  +  AB'CD’</a:t>
              </a:r>
            </a:p>
          </p:txBody>
        </p:sp>
        <p:sp>
          <p:nvSpPr>
            <p:cNvPr id="5136" name="AutoShape 107"/>
            <p:cNvSpPr>
              <a:spLocks noChangeArrowheads="1"/>
            </p:cNvSpPr>
            <p:nvPr/>
          </p:nvSpPr>
          <p:spPr bwMode="auto">
            <a:xfrm>
              <a:off x="2400" y="1296"/>
              <a:ext cx="192" cy="192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37" name="AutoShape 108"/>
            <p:cNvSpPr>
              <a:spLocks noChangeArrowheads="1"/>
            </p:cNvSpPr>
            <p:nvPr/>
          </p:nvSpPr>
          <p:spPr bwMode="auto">
            <a:xfrm>
              <a:off x="2688" y="1584"/>
              <a:ext cx="192" cy="192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38" name="AutoShape 109"/>
            <p:cNvSpPr>
              <a:spLocks noChangeArrowheads="1"/>
            </p:cNvSpPr>
            <p:nvPr/>
          </p:nvSpPr>
          <p:spPr bwMode="auto">
            <a:xfrm>
              <a:off x="2976" y="1872"/>
              <a:ext cx="192" cy="192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39" name="AutoShape 110"/>
            <p:cNvSpPr>
              <a:spLocks noChangeArrowheads="1"/>
            </p:cNvSpPr>
            <p:nvPr/>
          </p:nvSpPr>
          <p:spPr bwMode="auto">
            <a:xfrm>
              <a:off x="3264" y="2160"/>
              <a:ext cx="192" cy="192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0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7111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C617B1E0-1E86-4BFA-90A8-5A3D93F4223A}" type="slidenum">
              <a:rPr lang="en-US">
                <a:latin typeface="+mn-lt"/>
              </a:rPr>
              <a:pPr defTabSz="820738">
                <a:defRPr/>
              </a:pPr>
              <a:t>30</a:t>
            </a:fld>
            <a:endParaRPr lang="en-US">
              <a:latin typeface="+mn-lt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Carry Lookahead Adder</a:t>
            </a:r>
          </a:p>
        </p:txBody>
      </p:sp>
      <p:sp>
        <p:nvSpPr>
          <p:cNvPr id="1657860" name="Rectangle 4"/>
          <p:cNvSpPr>
            <a:spLocks noChangeArrowheads="1"/>
          </p:cNvSpPr>
          <p:nvPr>
            <p:ph type="body" idx="1"/>
          </p:nvPr>
        </p:nvSpPr>
        <p:spPr>
          <a:xfrm>
            <a:off x="685800" y="1219200"/>
            <a:ext cx="8101013" cy="2281238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kumimoji="1" lang="en-US" altLang="ko-KR" sz="2000" smtClean="0">
                <a:ea typeface="Gulim" pitchFamily="34" charset="-127"/>
              </a:rPr>
              <a:t>Again, RCA delay can be too long for some applications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ko-KR" sz="2000" smtClean="0">
                <a:ea typeface="Gulim" pitchFamily="34" charset="-127"/>
              </a:rPr>
              <a:t>Need a faster adder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ko-KR" sz="2000" smtClean="0">
                <a:ea typeface="Gulim" pitchFamily="34" charset="-127"/>
              </a:rPr>
              <a:t>Idea: can we “look ahead” at (foresee, predict) the carry and not have to wait so long?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ko-KR" sz="2000" smtClean="0">
                <a:ea typeface="Gulim" pitchFamily="34" charset="-127"/>
              </a:rPr>
              <a:t>Carry Generate </a:t>
            </a:r>
          </a:p>
          <a:p>
            <a:pPr lvl="1" eaLnBrk="1" hangingPunct="1">
              <a:lnSpc>
                <a:spcPct val="90000"/>
              </a:lnSpc>
            </a:pPr>
            <a:r>
              <a:rPr kumimoji="1" lang="en-US" altLang="ko-KR" sz="1600" b="1" smtClean="0">
                <a:ea typeface="Gulim" pitchFamily="34" charset="-127"/>
              </a:rPr>
              <a:t>Gi = Ai Bi</a:t>
            </a:r>
            <a:r>
              <a:rPr kumimoji="1" lang="en-US" altLang="ko-KR" sz="1600" smtClean="0">
                <a:ea typeface="Gulim" pitchFamily="34" charset="-127"/>
              </a:rPr>
              <a:t>               </a:t>
            </a:r>
            <a:r>
              <a:rPr kumimoji="1" lang="en-US" altLang="ko-KR" sz="1600" i="1" smtClean="0">
                <a:ea typeface="Gulim" pitchFamily="34" charset="-127"/>
              </a:rPr>
              <a:t>must generate carry when Ai = Bi = 1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ko-KR" sz="2000" smtClean="0">
                <a:ea typeface="Gulim" pitchFamily="34" charset="-127"/>
              </a:rPr>
              <a:t>Carry Propagate </a:t>
            </a:r>
          </a:p>
          <a:p>
            <a:pPr lvl="1" eaLnBrk="1" hangingPunct="1">
              <a:lnSpc>
                <a:spcPct val="90000"/>
              </a:lnSpc>
            </a:pPr>
            <a:r>
              <a:rPr kumimoji="1" lang="en-US" altLang="ko-KR" sz="1600" b="1" smtClean="0">
                <a:ea typeface="Gulim" pitchFamily="34" charset="-127"/>
              </a:rPr>
              <a:t>Pi = Ai xor Bi</a:t>
            </a:r>
            <a:r>
              <a:rPr kumimoji="1" lang="en-US" altLang="ko-KR" sz="1600" smtClean="0">
                <a:ea typeface="Gulim" pitchFamily="34" charset="-127"/>
              </a:rPr>
              <a:t>       </a:t>
            </a:r>
            <a:r>
              <a:rPr kumimoji="1" lang="en-US" altLang="ko-KR" sz="1600" i="1" smtClean="0">
                <a:ea typeface="Gulim" pitchFamily="34" charset="-127"/>
              </a:rPr>
              <a:t>carry-in will equal carry-out here</a:t>
            </a:r>
          </a:p>
          <a:p>
            <a:pPr lvl="1" eaLnBrk="1" hangingPunct="1">
              <a:lnSpc>
                <a:spcPct val="90000"/>
              </a:lnSpc>
            </a:pPr>
            <a:endParaRPr kumimoji="1" lang="en-US" altLang="ko-KR" sz="1600" i="1" smtClean="0">
              <a:ea typeface="Gulim" pitchFamily="34" charset="-127"/>
            </a:endParaRPr>
          </a:p>
          <a:p>
            <a:pPr eaLnBrk="1" hangingPunct="1">
              <a:lnSpc>
                <a:spcPct val="90000"/>
              </a:lnSpc>
            </a:pPr>
            <a:r>
              <a:rPr kumimoji="1" lang="en-US" altLang="ko-KR" sz="2000" i="1" smtClean="0">
                <a:ea typeface="Gulim" pitchFamily="34" charset="-127"/>
              </a:rPr>
              <a:t>Sum and Carry can be reexpressed in terms of carry generate and carry propagate:</a:t>
            </a:r>
          </a:p>
          <a:p>
            <a:pPr eaLnBrk="1" hangingPunct="1">
              <a:lnSpc>
                <a:spcPct val="90000"/>
              </a:lnSpc>
            </a:pPr>
            <a:endParaRPr kumimoji="1" lang="en-US" altLang="ko-KR" sz="2000" i="1" smtClean="0">
              <a:ea typeface="Gulim" pitchFamily="34" charset="-127"/>
            </a:endParaRPr>
          </a:p>
        </p:txBody>
      </p:sp>
      <p:sp>
        <p:nvSpPr>
          <p:cNvPr id="1657861" name="Rectangle 5"/>
          <p:cNvSpPr>
            <a:spLocks noChangeArrowheads="1"/>
          </p:cNvSpPr>
          <p:nvPr/>
        </p:nvSpPr>
        <p:spPr bwMode="auto">
          <a:xfrm>
            <a:off x="1908175" y="4772025"/>
            <a:ext cx="351790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1800">
                <a:latin typeface="Arial" pitchFamily="34" charset="0"/>
              </a:rPr>
              <a:t>Si = Ai xor Bi xor Ci = Pi xor Ci</a:t>
            </a:r>
          </a:p>
          <a:p>
            <a:pPr>
              <a:lnSpc>
                <a:spcPct val="85000"/>
              </a:lnSpc>
            </a:pPr>
            <a:endParaRPr lang="en-US" altLang="en-US" sz="1800">
              <a:latin typeface="Arial" pitchFamily="34" charset="0"/>
            </a:endParaRPr>
          </a:p>
          <a:p>
            <a:pPr>
              <a:lnSpc>
                <a:spcPct val="85000"/>
              </a:lnSpc>
            </a:pPr>
            <a:r>
              <a:rPr lang="en-US" altLang="en-US" sz="1800">
                <a:latin typeface="Arial" pitchFamily="34" charset="0"/>
              </a:rPr>
              <a:t>Ci+1 = Ai Bi + Ci (Ai xor Bi)</a:t>
            </a:r>
          </a:p>
          <a:p>
            <a:pPr>
              <a:lnSpc>
                <a:spcPct val="85000"/>
              </a:lnSpc>
            </a:pPr>
            <a:endParaRPr lang="en-US" altLang="en-US" sz="1800">
              <a:latin typeface="Arial" pitchFamily="34" charset="0"/>
            </a:endParaRPr>
          </a:p>
          <a:p>
            <a:pPr>
              <a:lnSpc>
                <a:spcPct val="85000"/>
              </a:lnSpc>
            </a:pPr>
            <a:r>
              <a:rPr lang="en-US" altLang="en-US" sz="1800">
                <a:latin typeface="Arial" pitchFamily="34" charset="0"/>
              </a:rPr>
              <a:t>         = Gi + Ci Pi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7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57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78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578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78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578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78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578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78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6578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78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6578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78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6578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78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6578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7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657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78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6578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78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6578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7860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E039E27D-B918-4E65-8152-2E84F1468822}" type="slidenum">
              <a:rPr lang="en-US">
                <a:latin typeface="+mn-lt"/>
              </a:rPr>
              <a:pPr defTabSz="820738">
                <a:defRPr/>
              </a:pPr>
              <a:t>31</a:t>
            </a:fld>
            <a:endParaRPr lang="en-US">
              <a:latin typeface="+mn-lt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Carry Lookahead Adder</a:t>
            </a:r>
          </a:p>
        </p:txBody>
      </p:sp>
      <p:sp>
        <p:nvSpPr>
          <p:cNvPr id="1658885" name="Rectangle 5"/>
          <p:cNvSpPr>
            <a:spLocks noChangeArrowheads="1"/>
          </p:cNvSpPr>
          <p:nvPr/>
        </p:nvSpPr>
        <p:spPr bwMode="auto">
          <a:xfrm>
            <a:off x="827088" y="1196975"/>
            <a:ext cx="7561262" cy="242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1800">
                <a:solidFill>
                  <a:srgbClr val="000000"/>
                </a:solidFill>
                <a:latin typeface="Arial" pitchFamily="34" charset="0"/>
              </a:rPr>
              <a:t>C1 = G0 + P0 C0</a:t>
            </a:r>
          </a:p>
          <a:p>
            <a:pPr>
              <a:lnSpc>
                <a:spcPct val="85000"/>
              </a:lnSpc>
            </a:pPr>
            <a:endParaRPr lang="en-US" altLang="en-US" sz="1800">
              <a:solidFill>
                <a:srgbClr val="000000"/>
              </a:solidFill>
              <a:latin typeface="Arial" pitchFamily="34" charset="0"/>
            </a:endParaRPr>
          </a:p>
          <a:p>
            <a:pPr>
              <a:lnSpc>
                <a:spcPct val="85000"/>
              </a:lnSpc>
            </a:pPr>
            <a:r>
              <a:rPr lang="en-US" altLang="en-US" sz="1800">
                <a:solidFill>
                  <a:srgbClr val="000000"/>
                </a:solidFill>
                <a:latin typeface="Arial" pitchFamily="34" charset="0"/>
              </a:rPr>
              <a:t>C2 = G1 + P1 C1 </a:t>
            </a:r>
          </a:p>
          <a:p>
            <a:pPr>
              <a:lnSpc>
                <a:spcPct val="85000"/>
              </a:lnSpc>
            </a:pPr>
            <a:r>
              <a:rPr lang="en-US" altLang="en-US" sz="1800">
                <a:solidFill>
                  <a:srgbClr val="000000"/>
                </a:solidFill>
                <a:latin typeface="Arial" pitchFamily="34" charset="0"/>
              </a:rPr>
              <a:t>      = G1 + P1 G0 + P1 P0 C0</a:t>
            </a:r>
          </a:p>
          <a:p>
            <a:pPr>
              <a:lnSpc>
                <a:spcPct val="85000"/>
              </a:lnSpc>
            </a:pPr>
            <a:endParaRPr lang="en-US" altLang="en-US" sz="1800">
              <a:solidFill>
                <a:srgbClr val="000000"/>
              </a:solidFill>
              <a:latin typeface="Arial" pitchFamily="34" charset="0"/>
            </a:endParaRPr>
          </a:p>
          <a:p>
            <a:pPr>
              <a:lnSpc>
                <a:spcPct val="85000"/>
              </a:lnSpc>
            </a:pPr>
            <a:r>
              <a:rPr lang="en-US" altLang="en-US" sz="1800">
                <a:solidFill>
                  <a:srgbClr val="000000"/>
                </a:solidFill>
                <a:latin typeface="Arial" pitchFamily="34" charset="0"/>
              </a:rPr>
              <a:t>C3 = G2 + P2 C2</a:t>
            </a:r>
          </a:p>
          <a:p>
            <a:pPr>
              <a:lnSpc>
                <a:spcPct val="85000"/>
              </a:lnSpc>
            </a:pPr>
            <a:r>
              <a:rPr lang="en-US" altLang="en-US" sz="1800">
                <a:solidFill>
                  <a:srgbClr val="000000"/>
                </a:solidFill>
                <a:latin typeface="Arial" pitchFamily="34" charset="0"/>
              </a:rPr>
              <a:t>      = G2 + P2 G1 + P2 P1 G0 + P2 P1 P0 C0</a:t>
            </a:r>
          </a:p>
          <a:p>
            <a:pPr>
              <a:lnSpc>
                <a:spcPct val="85000"/>
              </a:lnSpc>
            </a:pPr>
            <a:endParaRPr lang="en-US" altLang="en-US" sz="1800">
              <a:solidFill>
                <a:srgbClr val="000000"/>
              </a:solidFill>
              <a:latin typeface="Arial" pitchFamily="34" charset="0"/>
            </a:endParaRPr>
          </a:p>
          <a:p>
            <a:pPr>
              <a:lnSpc>
                <a:spcPct val="85000"/>
              </a:lnSpc>
            </a:pPr>
            <a:r>
              <a:rPr lang="en-US" altLang="en-US" sz="1800">
                <a:solidFill>
                  <a:srgbClr val="000000"/>
                </a:solidFill>
                <a:latin typeface="Arial" pitchFamily="34" charset="0"/>
              </a:rPr>
              <a:t>C4 = G3 + P3 C3 </a:t>
            </a:r>
          </a:p>
          <a:p>
            <a:pPr>
              <a:lnSpc>
                <a:spcPct val="85000"/>
              </a:lnSpc>
            </a:pPr>
            <a:r>
              <a:rPr lang="en-US" altLang="en-US" sz="1800">
                <a:solidFill>
                  <a:srgbClr val="000000"/>
                </a:solidFill>
                <a:latin typeface="Arial" pitchFamily="34" charset="0"/>
              </a:rPr>
              <a:t>      = G3 + P3 G2 + P3 P2 G1 + P3 P2 P1 G0 + P3 P2 P1 P0 C0</a:t>
            </a:r>
          </a:p>
        </p:txBody>
      </p:sp>
      <p:sp>
        <p:nvSpPr>
          <p:cNvPr id="1658888" name="Rectangle 8"/>
          <p:cNvSpPr>
            <a:spLocks noChangeArrowheads="1"/>
          </p:cNvSpPr>
          <p:nvPr>
            <p:ph type="body" idx="1"/>
          </p:nvPr>
        </p:nvSpPr>
        <p:spPr>
          <a:xfrm>
            <a:off x="250825" y="4005263"/>
            <a:ext cx="8497888" cy="1800225"/>
          </a:xfrm>
          <a:noFill/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Each of the carry equations can be implemented in a two-level logic network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Each carry equation only needs the adder inputs and carry in for its own stage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8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588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8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588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8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588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8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588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8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6588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8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6588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8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6588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8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6588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888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6853EECE-96DB-48D2-AD61-82201F0B8E27}" type="slidenum">
              <a:rPr lang="en-US">
                <a:latin typeface="+mn-lt"/>
              </a:rPr>
              <a:pPr defTabSz="820738">
                <a:defRPr/>
              </a:pPr>
              <a:t>32</a:t>
            </a:fld>
            <a:endParaRPr lang="en-US">
              <a:latin typeface="+mn-lt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Carry Lookahead Adder:</a:t>
            </a:r>
            <a:br>
              <a:rPr lang="en-US" altLang="en-US" sz="3600" smtClean="0"/>
            </a:br>
            <a:r>
              <a:rPr lang="en-US" altLang="en-US" sz="3600" smtClean="0"/>
              <a:t>Internal Circuit</a:t>
            </a:r>
          </a:p>
        </p:txBody>
      </p:sp>
      <p:sp>
        <p:nvSpPr>
          <p:cNvPr id="166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935538"/>
            <a:ext cx="7772400" cy="422275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Increasingly complex logic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High fan-in gates are very hard to make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Therefore, CLA is expensive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400" smtClean="0"/>
          </a:p>
        </p:txBody>
      </p:sp>
      <p:grpSp>
        <p:nvGrpSpPr>
          <p:cNvPr id="2" name="Group 296"/>
          <p:cNvGrpSpPr>
            <a:grpSpLocks/>
          </p:cNvGrpSpPr>
          <p:nvPr/>
        </p:nvGrpSpPr>
        <p:grpSpPr bwMode="auto">
          <a:xfrm>
            <a:off x="560388" y="1500188"/>
            <a:ext cx="2347912" cy="646112"/>
            <a:chOff x="353" y="1804"/>
            <a:chExt cx="1479" cy="407"/>
          </a:xfrm>
        </p:grpSpPr>
        <p:sp>
          <p:nvSpPr>
            <p:cNvPr id="35027" name="Line 68"/>
            <p:cNvSpPr>
              <a:spLocks noChangeShapeType="1"/>
            </p:cNvSpPr>
            <p:nvPr/>
          </p:nvSpPr>
          <p:spPr bwMode="auto">
            <a:xfrm>
              <a:off x="592" y="1804"/>
              <a:ext cx="26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28" name="Line 69"/>
            <p:cNvSpPr>
              <a:spLocks noChangeShapeType="1"/>
            </p:cNvSpPr>
            <p:nvPr/>
          </p:nvSpPr>
          <p:spPr bwMode="auto">
            <a:xfrm>
              <a:off x="592" y="2064"/>
              <a:ext cx="27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29" name="Line 70"/>
            <p:cNvSpPr>
              <a:spLocks noChangeShapeType="1"/>
            </p:cNvSpPr>
            <p:nvPr/>
          </p:nvSpPr>
          <p:spPr bwMode="auto">
            <a:xfrm flipV="1">
              <a:off x="592" y="1804"/>
              <a:ext cx="1" cy="26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30" name="Freeform 71"/>
            <p:cNvSpPr>
              <a:spLocks/>
            </p:cNvSpPr>
            <p:nvPr/>
          </p:nvSpPr>
          <p:spPr bwMode="auto">
            <a:xfrm>
              <a:off x="852" y="1804"/>
              <a:ext cx="131" cy="141"/>
            </a:xfrm>
            <a:custGeom>
              <a:avLst/>
              <a:gdLst>
                <a:gd name="T0" fmla="*/ 2147483647 w 12"/>
                <a:gd name="T1" fmla="*/ 2147483647 h 13"/>
                <a:gd name="T2" fmla="*/ 0 w 12"/>
                <a:gd name="T3" fmla="*/ 0 h 13"/>
                <a:gd name="T4" fmla="*/ 0 w 12"/>
                <a:gd name="T5" fmla="*/ 2147483647 h 13"/>
                <a:gd name="T6" fmla="*/ 2147483647 w 12"/>
                <a:gd name="T7" fmla="*/ 2147483647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3"/>
                <a:gd name="T14" fmla="*/ 12 w 12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3">
                  <a:moveTo>
                    <a:pt x="12" y="13"/>
                  </a:moveTo>
                  <a:cubicBezTo>
                    <a:pt x="12" y="5"/>
                    <a:pt x="6" y="0"/>
                    <a:pt x="0" y="0"/>
                  </a:cubicBezTo>
                  <a:lnTo>
                    <a:pt x="0" y="13"/>
                  </a:lnTo>
                  <a:lnTo>
                    <a:pt x="12" y="13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31" name="Arc 72"/>
            <p:cNvSpPr>
              <a:spLocks/>
            </p:cNvSpPr>
            <p:nvPr/>
          </p:nvSpPr>
          <p:spPr bwMode="auto">
            <a:xfrm>
              <a:off x="853" y="1809"/>
              <a:ext cx="126" cy="136"/>
            </a:xfrm>
            <a:custGeom>
              <a:avLst/>
              <a:gdLst>
                <a:gd name="T0" fmla="*/ 0 w 21622"/>
                <a:gd name="T1" fmla="*/ 0 h 21600"/>
                <a:gd name="T2" fmla="*/ 0 w 21622"/>
                <a:gd name="T3" fmla="*/ 0 h 21600"/>
                <a:gd name="T4" fmla="*/ 0 w 21622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22"/>
                <a:gd name="T10" fmla="*/ 0 h 21600"/>
                <a:gd name="T11" fmla="*/ 21622 w 2162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22" h="21600" fill="none" extrusionOk="0">
                  <a:moveTo>
                    <a:pt x="0" y="0"/>
                  </a:moveTo>
                  <a:cubicBezTo>
                    <a:pt x="7" y="0"/>
                    <a:pt x="14" y="-1"/>
                    <a:pt x="22" y="0"/>
                  </a:cubicBezTo>
                  <a:cubicBezTo>
                    <a:pt x="11951" y="0"/>
                    <a:pt x="21622" y="9670"/>
                    <a:pt x="21622" y="21600"/>
                  </a:cubicBezTo>
                </a:path>
                <a:path w="21622" h="21600" stroke="0" extrusionOk="0">
                  <a:moveTo>
                    <a:pt x="0" y="0"/>
                  </a:moveTo>
                  <a:cubicBezTo>
                    <a:pt x="7" y="0"/>
                    <a:pt x="14" y="-1"/>
                    <a:pt x="22" y="0"/>
                  </a:cubicBezTo>
                  <a:cubicBezTo>
                    <a:pt x="11951" y="0"/>
                    <a:pt x="21622" y="9670"/>
                    <a:pt x="21622" y="21600"/>
                  </a:cubicBezTo>
                  <a:lnTo>
                    <a:pt x="22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32" name="Freeform 73"/>
            <p:cNvSpPr>
              <a:spLocks/>
            </p:cNvSpPr>
            <p:nvPr/>
          </p:nvSpPr>
          <p:spPr bwMode="auto">
            <a:xfrm>
              <a:off x="852" y="1934"/>
              <a:ext cx="131" cy="140"/>
            </a:xfrm>
            <a:custGeom>
              <a:avLst/>
              <a:gdLst>
                <a:gd name="T0" fmla="*/ 0 w 12"/>
                <a:gd name="T1" fmla="*/ 2147483647 h 13"/>
                <a:gd name="T2" fmla="*/ 2147483647 w 12"/>
                <a:gd name="T3" fmla="*/ 0 h 13"/>
                <a:gd name="T4" fmla="*/ 0 w 12"/>
                <a:gd name="T5" fmla="*/ 0 h 13"/>
                <a:gd name="T6" fmla="*/ 0 w 12"/>
                <a:gd name="T7" fmla="*/ 2147483647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3"/>
                <a:gd name="T14" fmla="*/ 12 w 12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3">
                  <a:moveTo>
                    <a:pt x="0" y="12"/>
                  </a:moveTo>
                  <a:cubicBezTo>
                    <a:pt x="6" y="13"/>
                    <a:pt x="12" y="7"/>
                    <a:pt x="12" y="0"/>
                  </a:cubicBez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33" name="Arc 74"/>
            <p:cNvSpPr>
              <a:spLocks/>
            </p:cNvSpPr>
            <p:nvPr/>
          </p:nvSpPr>
          <p:spPr bwMode="auto">
            <a:xfrm>
              <a:off x="853" y="1934"/>
              <a:ext cx="126" cy="135"/>
            </a:xfrm>
            <a:custGeom>
              <a:avLst/>
              <a:gdLst>
                <a:gd name="T0" fmla="*/ 0 w 21622"/>
                <a:gd name="T1" fmla="*/ 0 h 21600"/>
                <a:gd name="T2" fmla="*/ 0 w 21622"/>
                <a:gd name="T3" fmla="*/ 0 h 21600"/>
                <a:gd name="T4" fmla="*/ 0 w 21622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22"/>
                <a:gd name="T10" fmla="*/ 0 h 21600"/>
                <a:gd name="T11" fmla="*/ 21622 w 2162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22" h="21600" fill="none" extrusionOk="0">
                  <a:moveTo>
                    <a:pt x="21622" y="0"/>
                  </a:moveTo>
                  <a:cubicBezTo>
                    <a:pt x="21622" y="11929"/>
                    <a:pt x="11951" y="21600"/>
                    <a:pt x="22" y="21600"/>
                  </a:cubicBezTo>
                  <a:cubicBezTo>
                    <a:pt x="14" y="21600"/>
                    <a:pt x="7" y="21599"/>
                    <a:pt x="0" y="21599"/>
                  </a:cubicBezTo>
                </a:path>
                <a:path w="21622" h="21600" stroke="0" extrusionOk="0">
                  <a:moveTo>
                    <a:pt x="21622" y="0"/>
                  </a:moveTo>
                  <a:cubicBezTo>
                    <a:pt x="21622" y="11929"/>
                    <a:pt x="11951" y="21600"/>
                    <a:pt x="22" y="21600"/>
                  </a:cubicBezTo>
                  <a:cubicBezTo>
                    <a:pt x="14" y="21600"/>
                    <a:pt x="7" y="21599"/>
                    <a:pt x="0" y="21599"/>
                  </a:cubicBezTo>
                  <a:lnTo>
                    <a:pt x="22" y="0"/>
                  </a:lnTo>
                  <a:lnTo>
                    <a:pt x="21622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34" name="Arc 75"/>
            <p:cNvSpPr>
              <a:spLocks/>
            </p:cNvSpPr>
            <p:nvPr/>
          </p:nvSpPr>
          <p:spPr bwMode="auto">
            <a:xfrm>
              <a:off x="1167" y="1874"/>
              <a:ext cx="60" cy="11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35" name="Arc 76"/>
            <p:cNvSpPr>
              <a:spLocks/>
            </p:cNvSpPr>
            <p:nvPr/>
          </p:nvSpPr>
          <p:spPr bwMode="auto">
            <a:xfrm>
              <a:off x="1167" y="1874"/>
              <a:ext cx="408" cy="12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36" name="Arc 77"/>
            <p:cNvSpPr>
              <a:spLocks/>
            </p:cNvSpPr>
            <p:nvPr/>
          </p:nvSpPr>
          <p:spPr bwMode="auto">
            <a:xfrm>
              <a:off x="1189" y="1988"/>
              <a:ext cx="386" cy="12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37" name="Arc 78"/>
            <p:cNvSpPr>
              <a:spLocks/>
            </p:cNvSpPr>
            <p:nvPr/>
          </p:nvSpPr>
          <p:spPr bwMode="auto">
            <a:xfrm>
              <a:off x="1167" y="1988"/>
              <a:ext cx="60" cy="12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38" name="Line 79"/>
            <p:cNvSpPr>
              <a:spLocks noChangeShapeType="1"/>
            </p:cNvSpPr>
            <p:nvPr/>
          </p:nvSpPr>
          <p:spPr bwMode="auto">
            <a:xfrm>
              <a:off x="1189" y="1934"/>
              <a:ext cx="2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39" name="Line 80"/>
            <p:cNvSpPr>
              <a:spLocks noChangeShapeType="1"/>
            </p:cNvSpPr>
            <p:nvPr/>
          </p:nvSpPr>
          <p:spPr bwMode="auto">
            <a:xfrm>
              <a:off x="1189" y="2042"/>
              <a:ext cx="2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40" name="Line 182"/>
            <p:cNvSpPr>
              <a:spLocks noChangeShapeType="1"/>
            </p:cNvSpPr>
            <p:nvPr/>
          </p:nvSpPr>
          <p:spPr bwMode="auto">
            <a:xfrm>
              <a:off x="483" y="1880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41" name="Rectangle 183"/>
            <p:cNvSpPr>
              <a:spLocks noChangeArrowheads="1"/>
            </p:cNvSpPr>
            <p:nvPr/>
          </p:nvSpPr>
          <p:spPr bwMode="auto">
            <a:xfrm>
              <a:off x="353" y="1826"/>
              <a:ext cx="12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Geneva" charset="0"/>
                </a:rPr>
                <a:t>C0</a:t>
              </a:r>
              <a:endParaRPr lang="en-US" altLang="en-US"/>
            </a:p>
          </p:txBody>
        </p:sp>
        <p:sp>
          <p:nvSpPr>
            <p:cNvPr id="35042" name="Line 190"/>
            <p:cNvSpPr>
              <a:spLocks noChangeShapeType="1"/>
            </p:cNvSpPr>
            <p:nvPr/>
          </p:nvSpPr>
          <p:spPr bwMode="auto">
            <a:xfrm>
              <a:off x="483" y="1988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43" name="Rectangle 191"/>
            <p:cNvSpPr>
              <a:spLocks noChangeArrowheads="1"/>
            </p:cNvSpPr>
            <p:nvPr/>
          </p:nvSpPr>
          <p:spPr bwMode="auto">
            <a:xfrm>
              <a:off x="353" y="1934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Geneva" charset="0"/>
                </a:rPr>
                <a:t>P0</a:t>
              </a:r>
              <a:endParaRPr lang="en-US" altLang="en-US"/>
            </a:p>
          </p:txBody>
        </p:sp>
        <p:sp>
          <p:nvSpPr>
            <p:cNvPr id="35044" name="Line 192"/>
            <p:cNvSpPr>
              <a:spLocks noChangeShapeType="1"/>
            </p:cNvSpPr>
            <p:nvPr/>
          </p:nvSpPr>
          <p:spPr bwMode="auto">
            <a:xfrm>
              <a:off x="972" y="1934"/>
              <a:ext cx="108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45" name="Line 193"/>
            <p:cNvSpPr>
              <a:spLocks noChangeShapeType="1"/>
            </p:cNvSpPr>
            <p:nvPr/>
          </p:nvSpPr>
          <p:spPr bwMode="auto">
            <a:xfrm>
              <a:off x="1080" y="1934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46" name="Line 200"/>
            <p:cNvSpPr>
              <a:spLocks noChangeShapeType="1"/>
            </p:cNvSpPr>
            <p:nvPr/>
          </p:nvSpPr>
          <p:spPr bwMode="auto">
            <a:xfrm>
              <a:off x="1080" y="2042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47" name="Rectangle 201"/>
            <p:cNvSpPr>
              <a:spLocks noChangeArrowheads="1"/>
            </p:cNvSpPr>
            <p:nvPr/>
          </p:nvSpPr>
          <p:spPr bwMode="auto">
            <a:xfrm>
              <a:off x="1080" y="2042"/>
              <a:ext cx="11" cy="119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048" name="Rectangle 202"/>
            <p:cNvSpPr>
              <a:spLocks noChangeArrowheads="1"/>
            </p:cNvSpPr>
            <p:nvPr/>
          </p:nvSpPr>
          <p:spPr bwMode="auto">
            <a:xfrm>
              <a:off x="483" y="2150"/>
              <a:ext cx="608" cy="1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049" name="Rectangle 203"/>
            <p:cNvSpPr>
              <a:spLocks noChangeArrowheads="1"/>
            </p:cNvSpPr>
            <p:nvPr/>
          </p:nvSpPr>
          <p:spPr bwMode="auto">
            <a:xfrm>
              <a:off x="353" y="2096"/>
              <a:ext cx="12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Geneva" charset="0"/>
                </a:rPr>
                <a:t>G0</a:t>
              </a:r>
              <a:endParaRPr lang="en-US" altLang="en-US"/>
            </a:p>
          </p:txBody>
        </p:sp>
        <p:sp>
          <p:nvSpPr>
            <p:cNvPr id="35050" name="Line 204"/>
            <p:cNvSpPr>
              <a:spLocks noChangeShapeType="1"/>
            </p:cNvSpPr>
            <p:nvPr/>
          </p:nvSpPr>
          <p:spPr bwMode="auto">
            <a:xfrm>
              <a:off x="1569" y="1988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51" name="Rectangle 205"/>
            <p:cNvSpPr>
              <a:spLocks noChangeArrowheads="1"/>
            </p:cNvSpPr>
            <p:nvPr/>
          </p:nvSpPr>
          <p:spPr bwMode="auto">
            <a:xfrm>
              <a:off x="1710" y="1934"/>
              <a:ext cx="12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Geneva" charset="0"/>
                </a:rPr>
                <a:t>C1</a:t>
              </a:r>
              <a:endParaRPr lang="en-US" altLang="en-US"/>
            </a:p>
          </p:txBody>
        </p:sp>
      </p:grpSp>
      <p:grpSp>
        <p:nvGrpSpPr>
          <p:cNvPr id="3" name="Group 297"/>
          <p:cNvGrpSpPr>
            <a:grpSpLocks/>
          </p:cNvGrpSpPr>
          <p:nvPr/>
        </p:nvGrpSpPr>
        <p:grpSpPr bwMode="auto">
          <a:xfrm>
            <a:off x="560388" y="2563813"/>
            <a:ext cx="2347912" cy="1382712"/>
            <a:chOff x="353" y="2474"/>
            <a:chExt cx="1479" cy="871"/>
          </a:xfrm>
        </p:grpSpPr>
        <p:sp>
          <p:nvSpPr>
            <p:cNvPr id="34983" name="Line 81"/>
            <p:cNvSpPr>
              <a:spLocks noChangeShapeType="1"/>
            </p:cNvSpPr>
            <p:nvPr/>
          </p:nvSpPr>
          <p:spPr bwMode="auto">
            <a:xfrm>
              <a:off x="592" y="2506"/>
              <a:ext cx="26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84" name="Line 82"/>
            <p:cNvSpPr>
              <a:spLocks noChangeShapeType="1"/>
            </p:cNvSpPr>
            <p:nvPr/>
          </p:nvSpPr>
          <p:spPr bwMode="auto">
            <a:xfrm>
              <a:off x="592" y="2765"/>
              <a:ext cx="27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85" name="Line 83"/>
            <p:cNvSpPr>
              <a:spLocks noChangeShapeType="1"/>
            </p:cNvSpPr>
            <p:nvPr/>
          </p:nvSpPr>
          <p:spPr bwMode="auto">
            <a:xfrm>
              <a:off x="592" y="2506"/>
              <a:ext cx="1" cy="25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86" name="Freeform 84"/>
            <p:cNvSpPr>
              <a:spLocks/>
            </p:cNvSpPr>
            <p:nvPr/>
          </p:nvSpPr>
          <p:spPr bwMode="auto">
            <a:xfrm>
              <a:off x="852" y="2506"/>
              <a:ext cx="131" cy="141"/>
            </a:xfrm>
            <a:custGeom>
              <a:avLst/>
              <a:gdLst>
                <a:gd name="T0" fmla="*/ 2147483647 w 12"/>
                <a:gd name="T1" fmla="*/ 2147483647 h 13"/>
                <a:gd name="T2" fmla="*/ 0 w 12"/>
                <a:gd name="T3" fmla="*/ 0 h 13"/>
                <a:gd name="T4" fmla="*/ 0 w 12"/>
                <a:gd name="T5" fmla="*/ 2147483647 h 13"/>
                <a:gd name="T6" fmla="*/ 2147483647 w 12"/>
                <a:gd name="T7" fmla="*/ 2147483647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3"/>
                <a:gd name="T14" fmla="*/ 12 w 12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3">
                  <a:moveTo>
                    <a:pt x="12" y="13"/>
                  </a:moveTo>
                  <a:cubicBezTo>
                    <a:pt x="12" y="5"/>
                    <a:pt x="6" y="0"/>
                    <a:pt x="0" y="0"/>
                  </a:cubicBezTo>
                  <a:lnTo>
                    <a:pt x="0" y="13"/>
                  </a:lnTo>
                  <a:lnTo>
                    <a:pt x="12" y="13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87" name="Arc 85"/>
            <p:cNvSpPr>
              <a:spLocks/>
            </p:cNvSpPr>
            <p:nvPr/>
          </p:nvSpPr>
          <p:spPr bwMode="auto">
            <a:xfrm>
              <a:off x="853" y="2511"/>
              <a:ext cx="126" cy="136"/>
            </a:xfrm>
            <a:custGeom>
              <a:avLst/>
              <a:gdLst>
                <a:gd name="T0" fmla="*/ 0 w 21622"/>
                <a:gd name="T1" fmla="*/ 0 h 21600"/>
                <a:gd name="T2" fmla="*/ 0 w 21622"/>
                <a:gd name="T3" fmla="*/ 0 h 21600"/>
                <a:gd name="T4" fmla="*/ 0 w 21622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22"/>
                <a:gd name="T10" fmla="*/ 0 h 21600"/>
                <a:gd name="T11" fmla="*/ 21622 w 2162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22" h="21600" fill="none" extrusionOk="0">
                  <a:moveTo>
                    <a:pt x="0" y="0"/>
                  </a:moveTo>
                  <a:cubicBezTo>
                    <a:pt x="7" y="0"/>
                    <a:pt x="14" y="-1"/>
                    <a:pt x="22" y="0"/>
                  </a:cubicBezTo>
                  <a:cubicBezTo>
                    <a:pt x="11951" y="0"/>
                    <a:pt x="21622" y="9670"/>
                    <a:pt x="21622" y="21600"/>
                  </a:cubicBezTo>
                </a:path>
                <a:path w="21622" h="21600" stroke="0" extrusionOk="0">
                  <a:moveTo>
                    <a:pt x="0" y="0"/>
                  </a:moveTo>
                  <a:cubicBezTo>
                    <a:pt x="7" y="0"/>
                    <a:pt x="14" y="-1"/>
                    <a:pt x="22" y="0"/>
                  </a:cubicBezTo>
                  <a:cubicBezTo>
                    <a:pt x="11951" y="0"/>
                    <a:pt x="21622" y="9670"/>
                    <a:pt x="21622" y="21600"/>
                  </a:cubicBezTo>
                  <a:lnTo>
                    <a:pt x="22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88" name="Freeform 86"/>
            <p:cNvSpPr>
              <a:spLocks/>
            </p:cNvSpPr>
            <p:nvPr/>
          </p:nvSpPr>
          <p:spPr bwMode="auto">
            <a:xfrm>
              <a:off x="852" y="2636"/>
              <a:ext cx="131" cy="140"/>
            </a:xfrm>
            <a:custGeom>
              <a:avLst/>
              <a:gdLst>
                <a:gd name="T0" fmla="*/ 0 w 12"/>
                <a:gd name="T1" fmla="*/ 2147483647 h 13"/>
                <a:gd name="T2" fmla="*/ 2147483647 w 12"/>
                <a:gd name="T3" fmla="*/ 0 h 13"/>
                <a:gd name="T4" fmla="*/ 0 w 12"/>
                <a:gd name="T5" fmla="*/ 0 h 13"/>
                <a:gd name="T6" fmla="*/ 0 w 12"/>
                <a:gd name="T7" fmla="*/ 2147483647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3"/>
                <a:gd name="T14" fmla="*/ 12 w 12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3">
                  <a:moveTo>
                    <a:pt x="0" y="12"/>
                  </a:moveTo>
                  <a:cubicBezTo>
                    <a:pt x="6" y="13"/>
                    <a:pt x="12" y="7"/>
                    <a:pt x="12" y="0"/>
                  </a:cubicBez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89" name="Arc 87"/>
            <p:cNvSpPr>
              <a:spLocks/>
            </p:cNvSpPr>
            <p:nvPr/>
          </p:nvSpPr>
          <p:spPr bwMode="auto">
            <a:xfrm>
              <a:off x="853" y="2636"/>
              <a:ext cx="126" cy="136"/>
            </a:xfrm>
            <a:custGeom>
              <a:avLst/>
              <a:gdLst>
                <a:gd name="T0" fmla="*/ 0 w 21622"/>
                <a:gd name="T1" fmla="*/ 0 h 21600"/>
                <a:gd name="T2" fmla="*/ 0 w 21622"/>
                <a:gd name="T3" fmla="*/ 0 h 21600"/>
                <a:gd name="T4" fmla="*/ 0 w 21622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22"/>
                <a:gd name="T10" fmla="*/ 0 h 21600"/>
                <a:gd name="T11" fmla="*/ 21622 w 2162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22" h="21600" fill="none" extrusionOk="0">
                  <a:moveTo>
                    <a:pt x="21622" y="0"/>
                  </a:moveTo>
                  <a:cubicBezTo>
                    <a:pt x="21622" y="11929"/>
                    <a:pt x="11951" y="21600"/>
                    <a:pt x="22" y="21600"/>
                  </a:cubicBezTo>
                  <a:cubicBezTo>
                    <a:pt x="14" y="21600"/>
                    <a:pt x="7" y="21599"/>
                    <a:pt x="0" y="21599"/>
                  </a:cubicBezTo>
                </a:path>
                <a:path w="21622" h="21600" stroke="0" extrusionOk="0">
                  <a:moveTo>
                    <a:pt x="21622" y="0"/>
                  </a:moveTo>
                  <a:cubicBezTo>
                    <a:pt x="21622" y="11929"/>
                    <a:pt x="11951" y="21600"/>
                    <a:pt x="22" y="21600"/>
                  </a:cubicBezTo>
                  <a:cubicBezTo>
                    <a:pt x="14" y="21600"/>
                    <a:pt x="7" y="21599"/>
                    <a:pt x="0" y="21599"/>
                  </a:cubicBezTo>
                  <a:lnTo>
                    <a:pt x="22" y="0"/>
                  </a:lnTo>
                  <a:lnTo>
                    <a:pt x="21622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90" name="Line 88"/>
            <p:cNvSpPr>
              <a:spLocks noChangeShapeType="1"/>
            </p:cNvSpPr>
            <p:nvPr/>
          </p:nvSpPr>
          <p:spPr bwMode="auto">
            <a:xfrm>
              <a:off x="592" y="2830"/>
              <a:ext cx="26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91" name="Line 89"/>
            <p:cNvSpPr>
              <a:spLocks noChangeShapeType="1"/>
            </p:cNvSpPr>
            <p:nvPr/>
          </p:nvSpPr>
          <p:spPr bwMode="auto">
            <a:xfrm>
              <a:off x="592" y="3089"/>
              <a:ext cx="27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92" name="Line 90"/>
            <p:cNvSpPr>
              <a:spLocks noChangeShapeType="1"/>
            </p:cNvSpPr>
            <p:nvPr/>
          </p:nvSpPr>
          <p:spPr bwMode="auto">
            <a:xfrm flipV="1">
              <a:off x="592" y="2830"/>
              <a:ext cx="1" cy="25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93" name="Freeform 91"/>
            <p:cNvSpPr>
              <a:spLocks/>
            </p:cNvSpPr>
            <p:nvPr/>
          </p:nvSpPr>
          <p:spPr bwMode="auto">
            <a:xfrm>
              <a:off x="852" y="2830"/>
              <a:ext cx="131" cy="141"/>
            </a:xfrm>
            <a:custGeom>
              <a:avLst/>
              <a:gdLst>
                <a:gd name="T0" fmla="*/ 2147483647 w 12"/>
                <a:gd name="T1" fmla="*/ 2147483647 h 13"/>
                <a:gd name="T2" fmla="*/ 0 w 12"/>
                <a:gd name="T3" fmla="*/ 0 h 13"/>
                <a:gd name="T4" fmla="*/ 0 w 12"/>
                <a:gd name="T5" fmla="*/ 2147483647 h 13"/>
                <a:gd name="T6" fmla="*/ 2147483647 w 12"/>
                <a:gd name="T7" fmla="*/ 2147483647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3"/>
                <a:gd name="T14" fmla="*/ 12 w 12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3">
                  <a:moveTo>
                    <a:pt x="12" y="13"/>
                  </a:moveTo>
                  <a:cubicBezTo>
                    <a:pt x="12" y="5"/>
                    <a:pt x="6" y="0"/>
                    <a:pt x="0" y="0"/>
                  </a:cubicBezTo>
                  <a:lnTo>
                    <a:pt x="0" y="13"/>
                  </a:lnTo>
                  <a:lnTo>
                    <a:pt x="12" y="13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94" name="Arc 92"/>
            <p:cNvSpPr>
              <a:spLocks/>
            </p:cNvSpPr>
            <p:nvPr/>
          </p:nvSpPr>
          <p:spPr bwMode="auto">
            <a:xfrm>
              <a:off x="853" y="2835"/>
              <a:ext cx="126" cy="136"/>
            </a:xfrm>
            <a:custGeom>
              <a:avLst/>
              <a:gdLst>
                <a:gd name="T0" fmla="*/ 0 w 21622"/>
                <a:gd name="T1" fmla="*/ 0 h 21600"/>
                <a:gd name="T2" fmla="*/ 0 w 21622"/>
                <a:gd name="T3" fmla="*/ 0 h 21600"/>
                <a:gd name="T4" fmla="*/ 0 w 21622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22"/>
                <a:gd name="T10" fmla="*/ 0 h 21600"/>
                <a:gd name="T11" fmla="*/ 21622 w 2162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22" h="21600" fill="none" extrusionOk="0">
                  <a:moveTo>
                    <a:pt x="0" y="0"/>
                  </a:moveTo>
                  <a:cubicBezTo>
                    <a:pt x="7" y="0"/>
                    <a:pt x="14" y="-1"/>
                    <a:pt x="22" y="0"/>
                  </a:cubicBezTo>
                  <a:cubicBezTo>
                    <a:pt x="11951" y="0"/>
                    <a:pt x="21622" y="9670"/>
                    <a:pt x="21622" y="21600"/>
                  </a:cubicBezTo>
                </a:path>
                <a:path w="21622" h="21600" stroke="0" extrusionOk="0">
                  <a:moveTo>
                    <a:pt x="0" y="0"/>
                  </a:moveTo>
                  <a:cubicBezTo>
                    <a:pt x="7" y="0"/>
                    <a:pt x="14" y="-1"/>
                    <a:pt x="22" y="0"/>
                  </a:cubicBezTo>
                  <a:cubicBezTo>
                    <a:pt x="11951" y="0"/>
                    <a:pt x="21622" y="9670"/>
                    <a:pt x="21622" y="21600"/>
                  </a:cubicBezTo>
                  <a:lnTo>
                    <a:pt x="22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95" name="Freeform 93"/>
            <p:cNvSpPr>
              <a:spLocks/>
            </p:cNvSpPr>
            <p:nvPr/>
          </p:nvSpPr>
          <p:spPr bwMode="auto">
            <a:xfrm>
              <a:off x="852" y="2960"/>
              <a:ext cx="131" cy="140"/>
            </a:xfrm>
            <a:custGeom>
              <a:avLst/>
              <a:gdLst>
                <a:gd name="T0" fmla="*/ 0 w 12"/>
                <a:gd name="T1" fmla="*/ 2147483647 h 13"/>
                <a:gd name="T2" fmla="*/ 2147483647 w 12"/>
                <a:gd name="T3" fmla="*/ 0 h 13"/>
                <a:gd name="T4" fmla="*/ 0 w 12"/>
                <a:gd name="T5" fmla="*/ 0 h 13"/>
                <a:gd name="T6" fmla="*/ 0 w 12"/>
                <a:gd name="T7" fmla="*/ 2147483647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3"/>
                <a:gd name="T14" fmla="*/ 12 w 12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3">
                  <a:moveTo>
                    <a:pt x="0" y="12"/>
                  </a:moveTo>
                  <a:cubicBezTo>
                    <a:pt x="6" y="13"/>
                    <a:pt x="12" y="7"/>
                    <a:pt x="12" y="0"/>
                  </a:cubicBez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96" name="Arc 94"/>
            <p:cNvSpPr>
              <a:spLocks/>
            </p:cNvSpPr>
            <p:nvPr/>
          </p:nvSpPr>
          <p:spPr bwMode="auto">
            <a:xfrm>
              <a:off x="853" y="2960"/>
              <a:ext cx="126" cy="136"/>
            </a:xfrm>
            <a:custGeom>
              <a:avLst/>
              <a:gdLst>
                <a:gd name="T0" fmla="*/ 0 w 21622"/>
                <a:gd name="T1" fmla="*/ 0 h 21600"/>
                <a:gd name="T2" fmla="*/ 0 w 21622"/>
                <a:gd name="T3" fmla="*/ 0 h 21600"/>
                <a:gd name="T4" fmla="*/ 0 w 21622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22"/>
                <a:gd name="T10" fmla="*/ 0 h 21600"/>
                <a:gd name="T11" fmla="*/ 21622 w 2162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22" h="21600" fill="none" extrusionOk="0">
                  <a:moveTo>
                    <a:pt x="21622" y="0"/>
                  </a:moveTo>
                  <a:cubicBezTo>
                    <a:pt x="21622" y="11929"/>
                    <a:pt x="11951" y="21600"/>
                    <a:pt x="22" y="21600"/>
                  </a:cubicBezTo>
                  <a:cubicBezTo>
                    <a:pt x="14" y="21600"/>
                    <a:pt x="7" y="21599"/>
                    <a:pt x="0" y="21599"/>
                  </a:cubicBezTo>
                </a:path>
                <a:path w="21622" h="21600" stroke="0" extrusionOk="0">
                  <a:moveTo>
                    <a:pt x="21622" y="0"/>
                  </a:moveTo>
                  <a:cubicBezTo>
                    <a:pt x="21622" y="11929"/>
                    <a:pt x="11951" y="21600"/>
                    <a:pt x="22" y="21600"/>
                  </a:cubicBezTo>
                  <a:cubicBezTo>
                    <a:pt x="14" y="21600"/>
                    <a:pt x="7" y="21599"/>
                    <a:pt x="0" y="21599"/>
                  </a:cubicBezTo>
                  <a:lnTo>
                    <a:pt x="22" y="0"/>
                  </a:lnTo>
                  <a:lnTo>
                    <a:pt x="21622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97" name="Freeform 95"/>
            <p:cNvSpPr>
              <a:spLocks/>
            </p:cNvSpPr>
            <p:nvPr/>
          </p:nvSpPr>
          <p:spPr bwMode="auto">
            <a:xfrm>
              <a:off x="1156" y="2841"/>
              <a:ext cx="413" cy="130"/>
            </a:xfrm>
            <a:custGeom>
              <a:avLst/>
              <a:gdLst>
                <a:gd name="T0" fmla="*/ 2147483647 w 38"/>
                <a:gd name="T1" fmla="*/ 2147483647 h 12"/>
                <a:gd name="T2" fmla="*/ 0 w 38"/>
                <a:gd name="T3" fmla="*/ 0 h 12"/>
                <a:gd name="T4" fmla="*/ 0 w 38"/>
                <a:gd name="T5" fmla="*/ 2147483647 h 12"/>
                <a:gd name="T6" fmla="*/ 2147483647 w 38"/>
                <a:gd name="T7" fmla="*/ 2147483647 h 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12"/>
                <a:gd name="T14" fmla="*/ 38 w 38"/>
                <a:gd name="T15" fmla="*/ 12 h 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12">
                  <a:moveTo>
                    <a:pt x="38" y="12"/>
                  </a:moveTo>
                  <a:cubicBezTo>
                    <a:pt x="38" y="5"/>
                    <a:pt x="20" y="0"/>
                    <a:pt x="0" y="0"/>
                  </a:cubicBezTo>
                  <a:lnTo>
                    <a:pt x="0" y="12"/>
                  </a:lnTo>
                  <a:lnTo>
                    <a:pt x="38" y="12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98" name="Arc 96"/>
            <p:cNvSpPr>
              <a:spLocks/>
            </p:cNvSpPr>
            <p:nvPr/>
          </p:nvSpPr>
          <p:spPr bwMode="auto">
            <a:xfrm>
              <a:off x="1157" y="2846"/>
              <a:ext cx="408" cy="125"/>
            </a:xfrm>
            <a:custGeom>
              <a:avLst/>
              <a:gdLst>
                <a:gd name="T0" fmla="*/ 0 w 21620"/>
                <a:gd name="T1" fmla="*/ 0 h 21600"/>
                <a:gd name="T2" fmla="*/ 0 w 21620"/>
                <a:gd name="T3" fmla="*/ 0 h 21600"/>
                <a:gd name="T4" fmla="*/ 0 w 2162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20"/>
                <a:gd name="T10" fmla="*/ 0 h 21600"/>
                <a:gd name="T11" fmla="*/ 21620 w 2162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20" h="21600" fill="none" extrusionOk="0">
                  <a:moveTo>
                    <a:pt x="0" y="0"/>
                  </a:moveTo>
                  <a:cubicBezTo>
                    <a:pt x="6" y="0"/>
                    <a:pt x="13" y="-1"/>
                    <a:pt x="20" y="0"/>
                  </a:cubicBezTo>
                  <a:cubicBezTo>
                    <a:pt x="11949" y="0"/>
                    <a:pt x="21620" y="9670"/>
                    <a:pt x="21620" y="21600"/>
                  </a:cubicBezTo>
                </a:path>
                <a:path w="21620" h="21600" stroke="0" extrusionOk="0">
                  <a:moveTo>
                    <a:pt x="0" y="0"/>
                  </a:moveTo>
                  <a:cubicBezTo>
                    <a:pt x="6" y="0"/>
                    <a:pt x="13" y="-1"/>
                    <a:pt x="20" y="0"/>
                  </a:cubicBezTo>
                  <a:cubicBezTo>
                    <a:pt x="11949" y="0"/>
                    <a:pt x="21620" y="9670"/>
                    <a:pt x="21620" y="21600"/>
                  </a:cubicBezTo>
                  <a:lnTo>
                    <a:pt x="2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99" name="Freeform 97"/>
            <p:cNvSpPr>
              <a:spLocks/>
            </p:cNvSpPr>
            <p:nvPr/>
          </p:nvSpPr>
          <p:spPr bwMode="auto">
            <a:xfrm>
              <a:off x="1178" y="2960"/>
              <a:ext cx="391" cy="129"/>
            </a:xfrm>
            <a:custGeom>
              <a:avLst/>
              <a:gdLst>
                <a:gd name="T0" fmla="*/ 0 w 36"/>
                <a:gd name="T1" fmla="*/ 2147483647 h 12"/>
                <a:gd name="T2" fmla="*/ 2147483647 w 36"/>
                <a:gd name="T3" fmla="*/ 0 h 12"/>
                <a:gd name="T4" fmla="*/ 0 w 36"/>
                <a:gd name="T5" fmla="*/ 0 h 12"/>
                <a:gd name="T6" fmla="*/ 0 w 36"/>
                <a:gd name="T7" fmla="*/ 2147483647 h 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"/>
                <a:gd name="T13" fmla="*/ 0 h 12"/>
                <a:gd name="T14" fmla="*/ 36 w 36"/>
                <a:gd name="T15" fmla="*/ 12 h 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" h="12">
                  <a:moveTo>
                    <a:pt x="0" y="11"/>
                  </a:moveTo>
                  <a:cubicBezTo>
                    <a:pt x="19" y="12"/>
                    <a:pt x="36" y="6"/>
                    <a:pt x="36" y="0"/>
                  </a:cubicBez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00" name="Arc 98"/>
            <p:cNvSpPr>
              <a:spLocks/>
            </p:cNvSpPr>
            <p:nvPr/>
          </p:nvSpPr>
          <p:spPr bwMode="auto">
            <a:xfrm>
              <a:off x="1178" y="2960"/>
              <a:ext cx="386" cy="12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01" name="Freeform 99"/>
            <p:cNvSpPr>
              <a:spLocks/>
            </p:cNvSpPr>
            <p:nvPr/>
          </p:nvSpPr>
          <p:spPr bwMode="auto">
            <a:xfrm>
              <a:off x="1156" y="2960"/>
              <a:ext cx="66" cy="129"/>
            </a:xfrm>
            <a:custGeom>
              <a:avLst/>
              <a:gdLst>
                <a:gd name="T0" fmla="*/ 0 w 6"/>
                <a:gd name="T1" fmla="*/ 2147483647 h 12"/>
                <a:gd name="T2" fmla="*/ 2147483647 w 6"/>
                <a:gd name="T3" fmla="*/ 0 h 12"/>
                <a:gd name="T4" fmla="*/ 0 w 6"/>
                <a:gd name="T5" fmla="*/ 0 h 12"/>
                <a:gd name="T6" fmla="*/ 0 w 6"/>
                <a:gd name="T7" fmla="*/ 2147483647 h 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"/>
                <a:gd name="T13" fmla="*/ 0 h 12"/>
                <a:gd name="T14" fmla="*/ 6 w 6"/>
                <a:gd name="T15" fmla="*/ 12 h 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" h="12">
                  <a:moveTo>
                    <a:pt x="0" y="11"/>
                  </a:moveTo>
                  <a:cubicBezTo>
                    <a:pt x="3" y="12"/>
                    <a:pt x="6" y="6"/>
                    <a:pt x="6" y="0"/>
                  </a:cubicBez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02" name="Arc 100"/>
            <p:cNvSpPr>
              <a:spLocks/>
            </p:cNvSpPr>
            <p:nvPr/>
          </p:nvSpPr>
          <p:spPr bwMode="auto">
            <a:xfrm>
              <a:off x="1157" y="2960"/>
              <a:ext cx="61" cy="125"/>
            </a:xfrm>
            <a:custGeom>
              <a:avLst/>
              <a:gdLst>
                <a:gd name="T0" fmla="*/ 0 w 21642"/>
                <a:gd name="T1" fmla="*/ 0 h 21600"/>
                <a:gd name="T2" fmla="*/ 0 w 21642"/>
                <a:gd name="T3" fmla="*/ 0 h 21600"/>
                <a:gd name="T4" fmla="*/ 0 w 21642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42"/>
                <a:gd name="T10" fmla="*/ 0 h 21600"/>
                <a:gd name="T11" fmla="*/ 21642 w 2164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42" h="21600" fill="none" extrusionOk="0">
                  <a:moveTo>
                    <a:pt x="21642" y="0"/>
                  </a:moveTo>
                  <a:cubicBezTo>
                    <a:pt x="21642" y="11929"/>
                    <a:pt x="11971" y="21600"/>
                    <a:pt x="42" y="21600"/>
                  </a:cubicBezTo>
                  <a:cubicBezTo>
                    <a:pt x="28" y="21600"/>
                    <a:pt x="14" y="21599"/>
                    <a:pt x="0" y="21599"/>
                  </a:cubicBezTo>
                </a:path>
                <a:path w="21642" h="21600" stroke="0" extrusionOk="0">
                  <a:moveTo>
                    <a:pt x="21642" y="0"/>
                  </a:moveTo>
                  <a:cubicBezTo>
                    <a:pt x="21642" y="11929"/>
                    <a:pt x="11971" y="21600"/>
                    <a:pt x="42" y="21600"/>
                  </a:cubicBezTo>
                  <a:cubicBezTo>
                    <a:pt x="28" y="21600"/>
                    <a:pt x="14" y="21599"/>
                    <a:pt x="0" y="21599"/>
                  </a:cubicBezTo>
                  <a:lnTo>
                    <a:pt x="42" y="0"/>
                  </a:lnTo>
                  <a:lnTo>
                    <a:pt x="21642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03" name="Line 101"/>
            <p:cNvSpPr>
              <a:spLocks noChangeShapeType="1"/>
            </p:cNvSpPr>
            <p:nvPr/>
          </p:nvSpPr>
          <p:spPr bwMode="auto">
            <a:xfrm>
              <a:off x="1189" y="2960"/>
              <a:ext cx="1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04" name="Freeform 102"/>
            <p:cNvSpPr>
              <a:spLocks/>
            </p:cNvSpPr>
            <p:nvPr/>
          </p:nvSpPr>
          <p:spPr bwMode="auto">
            <a:xfrm>
              <a:off x="1156" y="2841"/>
              <a:ext cx="66" cy="119"/>
            </a:xfrm>
            <a:custGeom>
              <a:avLst/>
              <a:gdLst>
                <a:gd name="T0" fmla="*/ 2147483647 w 6"/>
                <a:gd name="T1" fmla="*/ 2147483647 h 11"/>
                <a:gd name="T2" fmla="*/ 0 w 6"/>
                <a:gd name="T3" fmla="*/ 0 h 11"/>
                <a:gd name="T4" fmla="*/ 0 w 6"/>
                <a:gd name="T5" fmla="*/ 2147483647 h 11"/>
                <a:gd name="T6" fmla="*/ 2147483647 w 6"/>
                <a:gd name="T7" fmla="*/ 2147483647 h 1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"/>
                <a:gd name="T13" fmla="*/ 0 h 11"/>
                <a:gd name="T14" fmla="*/ 6 w 6"/>
                <a:gd name="T15" fmla="*/ 11 h 1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" h="11">
                  <a:moveTo>
                    <a:pt x="6" y="11"/>
                  </a:moveTo>
                  <a:cubicBezTo>
                    <a:pt x="6" y="4"/>
                    <a:pt x="3" y="0"/>
                    <a:pt x="0" y="0"/>
                  </a:cubicBezTo>
                  <a:lnTo>
                    <a:pt x="0" y="11"/>
                  </a:lnTo>
                  <a:lnTo>
                    <a:pt x="6" y="11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05" name="Arc 103"/>
            <p:cNvSpPr>
              <a:spLocks/>
            </p:cNvSpPr>
            <p:nvPr/>
          </p:nvSpPr>
          <p:spPr bwMode="auto">
            <a:xfrm>
              <a:off x="1157" y="2846"/>
              <a:ext cx="61" cy="114"/>
            </a:xfrm>
            <a:custGeom>
              <a:avLst/>
              <a:gdLst>
                <a:gd name="T0" fmla="*/ 0 w 21638"/>
                <a:gd name="T1" fmla="*/ 0 h 21600"/>
                <a:gd name="T2" fmla="*/ 0 w 21638"/>
                <a:gd name="T3" fmla="*/ 0 h 21600"/>
                <a:gd name="T4" fmla="*/ 0 w 21638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38"/>
                <a:gd name="T10" fmla="*/ 0 h 21600"/>
                <a:gd name="T11" fmla="*/ 21638 w 21638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38" h="21600" fill="none" extrusionOk="0">
                  <a:moveTo>
                    <a:pt x="0" y="0"/>
                  </a:moveTo>
                  <a:cubicBezTo>
                    <a:pt x="12" y="0"/>
                    <a:pt x="25" y="-1"/>
                    <a:pt x="38" y="0"/>
                  </a:cubicBezTo>
                  <a:cubicBezTo>
                    <a:pt x="11967" y="0"/>
                    <a:pt x="21638" y="9670"/>
                    <a:pt x="21638" y="21600"/>
                  </a:cubicBezTo>
                </a:path>
                <a:path w="21638" h="21600" stroke="0" extrusionOk="0">
                  <a:moveTo>
                    <a:pt x="0" y="0"/>
                  </a:moveTo>
                  <a:cubicBezTo>
                    <a:pt x="12" y="0"/>
                    <a:pt x="25" y="-1"/>
                    <a:pt x="38" y="0"/>
                  </a:cubicBezTo>
                  <a:cubicBezTo>
                    <a:pt x="11967" y="0"/>
                    <a:pt x="21638" y="9670"/>
                    <a:pt x="21638" y="21600"/>
                  </a:cubicBezTo>
                  <a:lnTo>
                    <a:pt x="38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06" name="Line 180"/>
            <p:cNvSpPr>
              <a:spLocks noChangeShapeType="1"/>
            </p:cNvSpPr>
            <p:nvPr/>
          </p:nvSpPr>
          <p:spPr bwMode="auto">
            <a:xfrm>
              <a:off x="483" y="2528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07" name="Rectangle 181"/>
            <p:cNvSpPr>
              <a:spLocks noChangeArrowheads="1"/>
            </p:cNvSpPr>
            <p:nvPr/>
          </p:nvSpPr>
          <p:spPr bwMode="auto">
            <a:xfrm>
              <a:off x="353" y="2474"/>
              <a:ext cx="12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Geneva" charset="0"/>
                </a:rPr>
                <a:t>C0</a:t>
              </a:r>
              <a:endParaRPr lang="en-US" altLang="en-US"/>
            </a:p>
          </p:txBody>
        </p:sp>
        <p:sp>
          <p:nvSpPr>
            <p:cNvPr id="35008" name="Line 188"/>
            <p:cNvSpPr>
              <a:spLocks noChangeShapeType="1"/>
            </p:cNvSpPr>
            <p:nvPr/>
          </p:nvSpPr>
          <p:spPr bwMode="auto">
            <a:xfrm>
              <a:off x="483" y="2636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09" name="Rectangle 189"/>
            <p:cNvSpPr>
              <a:spLocks noChangeArrowheads="1"/>
            </p:cNvSpPr>
            <p:nvPr/>
          </p:nvSpPr>
          <p:spPr bwMode="auto">
            <a:xfrm>
              <a:off x="353" y="2582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Geneva" charset="0"/>
                </a:rPr>
                <a:t>P0</a:t>
              </a:r>
              <a:endParaRPr lang="en-US" altLang="en-US"/>
            </a:p>
          </p:txBody>
        </p:sp>
        <p:sp>
          <p:nvSpPr>
            <p:cNvPr id="35010" name="Line 198"/>
            <p:cNvSpPr>
              <a:spLocks noChangeShapeType="1"/>
            </p:cNvSpPr>
            <p:nvPr/>
          </p:nvSpPr>
          <p:spPr bwMode="auto">
            <a:xfrm>
              <a:off x="483" y="2906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11" name="Rectangle 199"/>
            <p:cNvSpPr>
              <a:spLocks noChangeArrowheads="1"/>
            </p:cNvSpPr>
            <p:nvPr/>
          </p:nvSpPr>
          <p:spPr bwMode="auto">
            <a:xfrm>
              <a:off x="353" y="2852"/>
              <a:ext cx="12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Geneva" charset="0"/>
                </a:rPr>
                <a:t>G0</a:t>
              </a:r>
              <a:endParaRPr lang="en-US" altLang="en-US"/>
            </a:p>
          </p:txBody>
        </p:sp>
        <p:sp>
          <p:nvSpPr>
            <p:cNvPr id="35012" name="Line 214"/>
            <p:cNvSpPr>
              <a:spLocks noChangeShapeType="1"/>
            </p:cNvSpPr>
            <p:nvPr/>
          </p:nvSpPr>
          <p:spPr bwMode="auto">
            <a:xfrm>
              <a:off x="483" y="2744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13" name="Rectangle 215"/>
            <p:cNvSpPr>
              <a:spLocks noChangeArrowheads="1"/>
            </p:cNvSpPr>
            <p:nvPr/>
          </p:nvSpPr>
          <p:spPr bwMode="auto">
            <a:xfrm>
              <a:off x="353" y="2690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Geneva" charset="0"/>
                </a:rPr>
                <a:t>P1</a:t>
              </a:r>
              <a:endParaRPr lang="en-US" altLang="en-US"/>
            </a:p>
          </p:txBody>
        </p:sp>
        <p:sp>
          <p:nvSpPr>
            <p:cNvPr id="35014" name="Line 216"/>
            <p:cNvSpPr>
              <a:spLocks noChangeShapeType="1"/>
            </p:cNvSpPr>
            <p:nvPr/>
          </p:nvSpPr>
          <p:spPr bwMode="auto">
            <a:xfrm>
              <a:off x="483" y="3014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15" name="Rectangle 217"/>
            <p:cNvSpPr>
              <a:spLocks noChangeArrowheads="1"/>
            </p:cNvSpPr>
            <p:nvPr/>
          </p:nvSpPr>
          <p:spPr bwMode="auto">
            <a:xfrm>
              <a:off x="353" y="2960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Geneva" charset="0"/>
                </a:rPr>
                <a:t>P1</a:t>
              </a:r>
              <a:endParaRPr lang="en-US" altLang="en-US"/>
            </a:p>
          </p:txBody>
        </p:sp>
        <p:sp>
          <p:nvSpPr>
            <p:cNvPr id="35016" name="Line 218"/>
            <p:cNvSpPr>
              <a:spLocks noChangeShapeType="1"/>
            </p:cNvSpPr>
            <p:nvPr/>
          </p:nvSpPr>
          <p:spPr bwMode="auto">
            <a:xfrm>
              <a:off x="1080" y="2852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17" name="Line 219"/>
            <p:cNvSpPr>
              <a:spLocks noChangeShapeType="1"/>
            </p:cNvSpPr>
            <p:nvPr/>
          </p:nvSpPr>
          <p:spPr bwMode="auto">
            <a:xfrm>
              <a:off x="972" y="2636"/>
              <a:ext cx="108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18" name="Rectangle 220"/>
            <p:cNvSpPr>
              <a:spLocks noChangeArrowheads="1"/>
            </p:cNvSpPr>
            <p:nvPr/>
          </p:nvSpPr>
          <p:spPr bwMode="auto">
            <a:xfrm>
              <a:off x="1080" y="2636"/>
              <a:ext cx="11" cy="227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019" name="Line 221"/>
            <p:cNvSpPr>
              <a:spLocks noChangeShapeType="1"/>
            </p:cNvSpPr>
            <p:nvPr/>
          </p:nvSpPr>
          <p:spPr bwMode="auto">
            <a:xfrm>
              <a:off x="972" y="2960"/>
              <a:ext cx="108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20" name="Line 222"/>
            <p:cNvSpPr>
              <a:spLocks noChangeShapeType="1"/>
            </p:cNvSpPr>
            <p:nvPr/>
          </p:nvSpPr>
          <p:spPr bwMode="auto">
            <a:xfrm>
              <a:off x="1080" y="2960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21" name="Line 227"/>
            <p:cNvSpPr>
              <a:spLocks noChangeShapeType="1"/>
            </p:cNvSpPr>
            <p:nvPr/>
          </p:nvSpPr>
          <p:spPr bwMode="auto">
            <a:xfrm>
              <a:off x="1080" y="3068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22" name="Rectangle 228"/>
            <p:cNvSpPr>
              <a:spLocks noChangeArrowheads="1"/>
            </p:cNvSpPr>
            <p:nvPr/>
          </p:nvSpPr>
          <p:spPr bwMode="auto">
            <a:xfrm>
              <a:off x="1080" y="3068"/>
              <a:ext cx="11" cy="22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023" name="Rectangle 229"/>
            <p:cNvSpPr>
              <a:spLocks noChangeArrowheads="1"/>
            </p:cNvSpPr>
            <p:nvPr/>
          </p:nvSpPr>
          <p:spPr bwMode="auto">
            <a:xfrm>
              <a:off x="483" y="3284"/>
              <a:ext cx="608" cy="1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024" name="Rectangle 230"/>
            <p:cNvSpPr>
              <a:spLocks noChangeArrowheads="1"/>
            </p:cNvSpPr>
            <p:nvPr/>
          </p:nvSpPr>
          <p:spPr bwMode="auto">
            <a:xfrm>
              <a:off x="353" y="3230"/>
              <a:ext cx="12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Geneva" charset="0"/>
                </a:rPr>
                <a:t>G1</a:t>
              </a:r>
              <a:endParaRPr lang="en-US" altLang="en-US"/>
            </a:p>
          </p:txBody>
        </p:sp>
        <p:sp>
          <p:nvSpPr>
            <p:cNvPr id="35025" name="Line 231"/>
            <p:cNvSpPr>
              <a:spLocks noChangeShapeType="1"/>
            </p:cNvSpPr>
            <p:nvPr/>
          </p:nvSpPr>
          <p:spPr bwMode="auto">
            <a:xfrm>
              <a:off x="1569" y="2960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26" name="Rectangle 232"/>
            <p:cNvSpPr>
              <a:spLocks noChangeArrowheads="1"/>
            </p:cNvSpPr>
            <p:nvPr/>
          </p:nvSpPr>
          <p:spPr bwMode="auto">
            <a:xfrm>
              <a:off x="1710" y="2906"/>
              <a:ext cx="12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Geneva" charset="0"/>
                </a:rPr>
                <a:t>C2</a:t>
              </a:r>
              <a:endParaRPr lang="en-US" altLang="en-US"/>
            </a:p>
          </p:txBody>
        </p:sp>
      </p:grpSp>
      <p:grpSp>
        <p:nvGrpSpPr>
          <p:cNvPr id="4" name="Group 298"/>
          <p:cNvGrpSpPr>
            <a:grpSpLocks/>
          </p:cNvGrpSpPr>
          <p:nvPr/>
        </p:nvGrpSpPr>
        <p:grpSpPr bwMode="auto">
          <a:xfrm>
            <a:off x="3146425" y="1535113"/>
            <a:ext cx="2608263" cy="2239962"/>
            <a:chOff x="1982" y="1826"/>
            <a:chExt cx="1643" cy="1411"/>
          </a:xfrm>
        </p:grpSpPr>
        <p:sp>
          <p:nvSpPr>
            <p:cNvPr id="34913" name="Line 104"/>
            <p:cNvSpPr>
              <a:spLocks noChangeShapeType="1"/>
            </p:cNvSpPr>
            <p:nvPr/>
          </p:nvSpPr>
          <p:spPr bwMode="auto">
            <a:xfrm>
              <a:off x="2221" y="1912"/>
              <a:ext cx="26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4" name="Line 105"/>
            <p:cNvSpPr>
              <a:spLocks noChangeShapeType="1"/>
            </p:cNvSpPr>
            <p:nvPr/>
          </p:nvSpPr>
          <p:spPr bwMode="auto">
            <a:xfrm>
              <a:off x="2221" y="2172"/>
              <a:ext cx="27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5" name="Line 106"/>
            <p:cNvSpPr>
              <a:spLocks noChangeShapeType="1"/>
            </p:cNvSpPr>
            <p:nvPr/>
          </p:nvSpPr>
          <p:spPr bwMode="auto">
            <a:xfrm flipV="1">
              <a:off x="2221" y="1912"/>
              <a:ext cx="1" cy="26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6" name="Line 107"/>
            <p:cNvSpPr>
              <a:spLocks noChangeShapeType="1"/>
            </p:cNvSpPr>
            <p:nvPr/>
          </p:nvSpPr>
          <p:spPr bwMode="auto">
            <a:xfrm>
              <a:off x="2221" y="1826"/>
              <a:ext cx="1" cy="43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7" name="Freeform 108"/>
            <p:cNvSpPr>
              <a:spLocks/>
            </p:cNvSpPr>
            <p:nvPr/>
          </p:nvSpPr>
          <p:spPr bwMode="auto">
            <a:xfrm>
              <a:off x="2482" y="1912"/>
              <a:ext cx="130" cy="141"/>
            </a:xfrm>
            <a:custGeom>
              <a:avLst/>
              <a:gdLst>
                <a:gd name="T0" fmla="*/ 2147483647 w 12"/>
                <a:gd name="T1" fmla="*/ 2147483647 h 13"/>
                <a:gd name="T2" fmla="*/ 0 w 12"/>
                <a:gd name="T3" fmla="*/ 0 h 13"/>
                <a:gd name="T4" fmla="*/ 0 w 12"/>
                <a:gd name="T5" fmla="*/ 2147483647 h 13"/>
                <a:gd name="T6" fmla="*/ 2147483647 w 12"/>
                <a:gd name="T7" fmla="*/ 2147483647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3"/>
                <a:gd name="T14" fmla="*/ 12 w 12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3">
                  <a:moveTo>
                    <a:pt x="12" y="13"/>
                  </a:moveTo>
                  <a:cubicBezTo>
                    <a:pt x="12" y="5"/>
                    <a:pt x="6" y="0"/>
                    <a:pt x="0" y="0"/>
                  </a:cubicBezTo>
                  <a:lnTo>
                    <a:pt x="0" y="13"/>
                  </a:lnTo>
                  <a:lnTo>
                    <a:pt x="12" y="13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8" name="Arc 109"/>
            <p:cNvSpPr>
              <a:spLocks/>
            </p:cNvSpPr>
            <p:nvPr/>
          </p:nvSpPr>
          <p:spPr bwMode="auto">
            <a:xfrm>
              <a:off x="2482" y="1917"/>
              <a:ext cx="126" cy="1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9" name="Freeform 110"/>
            <p:cNvSpPr>
              <a:spLocks/>
            </p:cNvSpPr>
            <p:nvPr/>
          </p:nvSpPr>
          <p:spPr bwMode="auto">
            <a:xfrm>
              <a:off x="2482" y="2042"/>
              <a:ext cx="130" cy="140"/>
            </a:xfrm>
            <a:custGeom>
              <a:avLst/>
              <a:gdLst>
                <a:gd name="T0" fmla="*/ 0 w 12"/>
                <a:gd name="T1" fmla="*/ 2147483647 h 13"/>
                <a:gd name="T2" fmla="*/ 2147483647 w 12"/>
                <a:gd name="T3" fmla="*/ 0 h 13"/>
                <a:gd name="T4" fmla="*/ 0 w 12"/>
                <a:gd name="T5" fmla="*/ 0 h 13"/>
                <a:gd name="T6" fmla="*/ 0 w 12"/>
                <a:gd name="T7" fmla="*/ 2147483647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3"/>
                <a:gd name="T14" fmla="*/ 12 w 12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3">
                  <a:moveTo>
                    <a:pt x="0" y="12"/>
                  </a:moveTo>
                  <a:cubicBezTo>
                    <a:pt x="6" y="13"/>
                    <a:pt x="12" y="7"/>
                    <a:pt x="12" y="0"/>
                  </a:cubicBez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20" name="Arc 111"/>
            <p:cNvSpPr>
              <a:spLocks/>
            </p:cNvSpPr>
            <p:nvPr/>
          </p:nvSpPr>
          <p:spPr bwMode="auto">
            <a:xfrm>
              <a:off x="2482" y="2042"/>
              <a:ext cx="126" cy="13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21" name="Line 112"/>
            <p:cNvSpPr>
              <a:spLocks noChangeShapeType="1"/>
            </p:cNvSpPr>
            <p:nvPr/>
          </p:nvSpPr>
          <p:spPr bwMode="auto">
            <a:xfrm>
              <a:off x="2221" y="2344"/>
              <a:ext cx="26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22" name="Line 113"/>
            <p:cNvSpPr>
              <a:spLocks noChangeShapeType="1"/>
            </p:cNvSpPr>
            <p:nvPr/>
          </p:nvSpPr>
          <p:spPr bwMode="auto">
            <a:xfrm>
              <a:off x="2221" y="2603"/>
              <a:ext cx="27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23" name="Line 114"/>
            <p:cNvSpPr>
              <a:spLocks noChangeShapeType="1"/>
            </p:cNvSpPr>
            <p:nvPr/>
          </p:nvSpPr>
          <p:spPr bwMode="auto">
            <a:xfrm>
              <a:off x="2221" y="2344"/>
              <a:ext cx="1" cy="25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24" name="Freeform 115"/>
            <p:cNvSpPr>
              <a:spLocks/>
            </p:cNvSpPr>
            <p:nvPr/>
          </p:nvSpPr>
          <p:spPr bwMode="auto">
            <a:xfrm>
              <a:off x="2482" y="2344"/>
              <a:ext cx="130" cy="141"/>
            </a:xfrm>
            <a:custGeom>
              <a:avLst/>
              <a:gdLst>
                <a:gd name="T0" fmla="*/ 2147483647 w 12"/>
                <a:gd name="T1" fmla="*/ 2147483647 h 13"/>
                <a:gd name="T2" fmla="*/ 0 w 12"/>
                <a:gd name="T3" fmla="*/ 0 h 13"/>
                <a:gd name="T4" fmla="*/ 0 w 12"/>
                <a:gd name="T5" fmla="*/ 2147483647 h 13"/>
                <a:gd name="T6" fmla="*/ 2147483647 w 12"/>
                <a:gd name="T7" fmla="*/ 2147483647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3"/>
                <a:gd name="T14" fmla="*/ 12 w 12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3">
                  <a:moveTo>
                    <a:pt x="12" y="13"/>
                  </a:moveTo>
                  <a:cubicBezTo>
                    <a:pt x="12" y="5"/>
                    <a:pt x="6" y="0"/>
                    <a:pt x="0" y="0"/>
                  </a:cubicBezTo>
                  <a:lnTo>
                    <a:pt x="0" y="13"/>
                  </a:lnTo>
                  <a:lnTo>
                    <a:pt x="12" y="13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25" name="Arc 116"/>
            <p:cNvSpPr>
              <a:spLocks/>
            </p:cNvSpPr>
            <p:nvPr/>
          </p:nvSpPr>
          <p:spPr bwMode="auto">
            <a:xfrm>
              <a:off x="2482" y="2349"/>
              <a:ext cx="126" cy="1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26" name="Freeform 117"/>
            <p:cNvSpPr>
              <a:spLocks/>
            </p:cNvSpPr>
            <p:nvPr/>
          </p:nvSpPr>
          <p:spPr bwMode="auto">
            <a:xfrm>
              <a:off x="2482" y="2474"/>
              <a:ext cx="130" cy="140"/>
            </a:xfrm>
            <a:custGeom>
              <a:avLst/>
              <a:gdLst>
                <a:gd name="T0" fmla="*/ 0 w 12"/>
                <a:gd name="T1" fmla="*/ 2147483647 h 13"/>
                <a:gd name="T2" fmla="*/ 2147483647 w 12"/>
                <a:gd name="T3" fmla="*/ 0 h 13"/>
                <a:gd name="T4" fmla="*/ 0 w 12"/>
                <a:gd name="T5" fmla="*/ 0 h 13"/>
                <a:gd name="T6" fmla="*/ 0 w 12"/>
                <a:gd name="T7" fmla="*/ 2147483647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3"/>
                <a:gd name="T14" fmla="*/ 12 w 12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3">
                  <a:moveTo>
                    <a:pt x="0" y="12"/>
                  </a:moveTo>
                  <a:cubicBezTo>
                    <a:pt x="6" y="13"/>
                    <a:pt x="12" y="7"/>
                    <a:pt x="12" y="0"/>
                  </a:cubicBez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27" name="Arc 118"/>
            <p:cNvSpPr>
              <a:spLocks/>
            </p:cNvSpPr>
            <p:nvPr/>
          </p:nvSpPr>
          <p:spPr bwMode="auto">
            <a:xfrm>
              <a:off x="2482" y="2474"/>
              <a:ext cx="126" cy="1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28" name="Line 119"/>
            <p:cNvSpPr>
              <a:spLocks noChangeShapeType="1"/>
            </p:cNvSpPr>
            <p:nvPr/>
          </p:nvSpPr>
          <p:spPr bwMode="auto">
            <a:xfrm>
              <a:off x="2221" y="2722"/>
              <a:ext cx="26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29" name="Line 120"/>
            <p:cNvSpPr>
              <a:spLocks noChangeShapeType="1"/>
            </p:cNvSpPr>
            <p:nvPr/>
          </p:nvSpPr>
          <p:spPr bwMode="auto">
            <a:xfrm>
              <a:off x="2221" y="2981"/>
              <a:ext cx="27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30" name="Line 121"/>
            <p:cNvSpPr>
              <a:spLocks noChangeShapeType="1"/>
            </p:cNvSpPr>
            <p:nvPr/>
          </p:nvSpPr>
          <p:spPr bwMode="auto">
            <a:xfrm flipV="1">
              <a:off x="2221" y="2722"/>
              <a:ext cx="1" cy="25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31" name="Freeform 122"/>
            <p:cNvSpPr>
              <a:spLocks/>
            </p:cNvSpPr>
            <p:nvPr/>
          </p:nvSpPr>
          <p:spPr bwMode="auto">
            <a:xfrm>
              <a:off x="2482" y="2722"/>
              <a:ext cx="130" cy="141"/>
            </a:xfrm>
            <a:custGeom>
              <a:avLst/>
              <a:gdLst>
                <a:gd name="T0" fmla="*/ 2147483647 w 12"/>
                <a:gd name="T1" fmla="*/ 2147483647 h 13"/>
                <a:gd name="T2" fmla="*/ 0 w 12"/>
                <a:gd name="T3" fmla="*/ 0 h 13"/>
                <a:gd name="T4" fmla="*/ 0 w 12"/>
                <a:gd name="T5" fmla="*/ 2147483647 h 13"/>
                <a:gd name="T6" fmla="*/ 2147483647 w 12"/>
                <a:gd name="T7" fmla="*/ 2147483647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3"/>
                <a:gd name="T14" fmla="*/ 12 w 12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3">
                  <a:moveTo>
                    <a:pt x="12" y="13"/>
                  </a:moveTo>
                  <a:cubicBezTo>
                    <a:pt x="12" y="5"/>
                    <a:pt x="6" y="0"/>
                    <a:pt x="0" y="0"/>
                  </a:cubicBezTo>
                  <a:lnTo>
                    <a:pt x="0" y="13"/>
                  </a:lnTo>
                  <a:lnTo>
                    <a:pt x="12" y="13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32" name="Arc 123"/>
            <p:cNvSpPr>
              <a:spLocks/>
            </p:cNvSpPr>
            <p:nvPr/>
          </p:nvSpPr>
          <p:spPr bwMode="auto">
            <a:xfrm>
              <a:off x="2482" y="2727"/>
              <a:ext cx="126" cy="1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33" name="Freeform 124"/>
            <p:cNvSpPr>
              <a:spLocks/>
            </p:cNvSpPr>
            <p:nvPr/>
          </p:nvSpPr>
          <p:spPr bwMode="auto">
            <a:xfrm>
              <a:off x="2482" y="2852"/>
              <a:ext cx="130" cy="140"/>
            </a:xfrm>
            <a:custGeom>
              <a:avLst/>
              <a:gdLst>
                <a:gd name="T0" fmla="*/ 0 w 12"/>
                <a:gd name="T1" fmla="*/ 2147483647 h 13"/>
                <a:gd name="T2" fmla="*/ 2147483647 w 12"/>
                <a:gd name="T3" fmla="*/ 0 h 13"/>
                <a:gd name="T4" fmla="*/ 0 w 12"/>
                <a:gd name="T5" fmla="*/ 0 h 13"/>
                <a:gd name="T6" fmla="*/ 0 w 12"/>
                <a:gd name="T7" fmla="*/ 2147483647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3"/>
                <a:gd name="T14" fmla="*/ 12 w 12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3">
                  <a:moveTo>
                    <a:pt x="0" y="12"/>
                  </a:moveTo>
                  <a:cubicBezTo>
                    <a:pt x="6" y="13"/>
                    <a:pt x="12" y="7"/>
                    <a:pt x="12" y="0"/>
                  </a:cubicBez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34" name="Arc 125"/>
            <p:cNvSpPr>
              <a:spLocks/>
            </p:cNvSpPr>
            <p:nvPr/>
          </p:nvSpPr>
          <p:spPr bwMode="auto">
            <a:xfrm>
              <a:off x="2482" y="2852"/>
              <a:ext cx="126" cy="1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35" name="Freeform 126"/>
            <p:cNvSpPr>
              <a:spLocks/>
            </p:cNvSpPr>
            <p:nvPr/>
          </p:nvSpPr>
          <p:spPr bwMode="auto">
            <a:xfrm>
              <a:off x="2981" y="2679"/>
              <a:ext cx="391" cy="130"/>
            </a:xfrm>
            <a:custGeom>
              <a:avLst/>
              <a:gdLst>
                <a:gd name="T0" fmla="*/ 2147483647 w 36"/>
                <a:gd name="T1" fmla="*/ 2147483647 h 12"/>
                <a:gd name="T2" fmla="*/ 0 w 36"/>
                <a:gd name="T3" fmla="*/ 0 h 12"/>
                <a:gd name="T4" fmla="*/ 0 w 36"/>
                <a:gd name="T5" fmla="*/ 2147483647 h 12"/>
                <a:gd name="T6" fmla="*/ 2147483647 w 36"/>
                <a:gd name="T7" fmla="*/ 2147483647 h 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"/>
                <a:gd name="T13" fmla="*/ 0 h 12"/>
                <a:gd name="T14" fmla="*/ 36 w 36"/>
                <a:gd name="T15" fmla="*/ 12 h 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" h="12">
                  <a:moveTo>
                    <a:pt x="36" y="12"/>
                  </a:moveTo>
                  <a:cubicBezTo>
                    <a:pt x="36" y="5"/>
                    <a:pt x="19" y="0"/>
                    <a:pt x="0" y="0"/>
                  </a:cubicBezTo>
                  <a:lnTo>
                    <a:pt x="0" y="12"/>
                  </a:lnTo>
                  <a:lnTo>
                    <a:pt x="36" y="12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36" name="Arc 127"/>
            <p:cNvSpPr>
              <a:spLocks/>
            </p:cNvSpPr>
            <p:nvPr/>
          </p:nvSpPr>
          <p:spPr bwMode="auto">
            <a:xfrm>
              <a:off x="2981" y="2684"/>
              <a:ext cx="386" cy="12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37" name="Freeform 128"/>
            <p:cNvSpPr>
              <a:spLocks/>
            </p:cNvSpPr>
            <p:nvPr/>
          </p:nvSpPr>
          <p:spPr bwMode="auto">
            <a:xfrm>
              <a:off x="2981" y="2679"/>
              <a:ext cx="44" cy="119"/>
            </a:xfrm>
            <a:custGeom>
              <a:avLst/>
              <a:gdLst>
                <a:gd name="T0" fmla="*/ 2147483647 w 4"/>
                <a:gd name="T1" fmla="*/ 2147483647 h 11"/>
                <a:gd name="T2" fmla="*/ 0 w 4"/>
                <a:gd name="T3" fmla="*/ 0 h 11"/>
                <a:gd name="T4" fmla="*/ 0 w 4"/>
                <a:gd name="T5" fmla="*/ 2147483647 h 11"/>
                <a:gd name="T6" fmla="*/ 2147483647 w 4"/>
                <a:gd name="T7" fmla="*/ 2147483647 h 1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"/>
                <a:gd name="T13" fmla="*/ 0 h 11"/>
                <a:gd name="T14" fmla="*/ 4 w 4"/>
                <a:gd name="T15" fmla="*/ 11 h 1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" h="11">
                  <a:moveTo>
                    <a:pt x="4" y="11"/>
                  </a:moveTo>
                  <a:cubicBezTo>
                    <a:pt x="4" y="4"/>
                    <a:pt x="2" y="0"/>
                    <a:pt x="0" y="0"/>
                  </a:cubicBezTo>
                  <a:lnTo>
                    <a:pt x="0" y="11"/>
                  </a:lnTo>
                  <a:lnTo>
                    <a:pt x="4" y="11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38" name="Arc 129"/>
            <p:cNvSpPr>
              <a:spLocks/>
            </p:cNvSpPr>
            <p:nvPr/>
          </p:nvSpPr>
          <p:spPr bwMode="auto">
            <a:xfrm>
              <a:off x="2982" y="2684"/>
              <a:ext cx="39" cy="114"/>
            </a:xfrm>
            <a:custGeom>
              <a:avLst/>
              <a:gdLst>
                <a:gd name="T0" fmla="*/ 0 w 21659"/>
                <a:gd name="T1" fmla="*/ 0 h 21600"/>
                <a:gd name="T2" fmla="*/ 0 w 21659"/>
                <a:gd name="T3" fmla="*/ 0 h 21600"/>
                <a:gd name="T4" fmla="*/ 0 w 21659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59"/>
                <a:gd name="T10" fmla="*/ 0 h 21600"/>
                <a:gd name="T11" fmla="*/ 21659 w 2165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59" h="21600" fill="none" extrusionOk="0">
                  <a:moveTo>
                    <a:pt x="0" y="0"/>
                  </a:moveTo>
                  <a:cubicBezTo>
                    <a:pt x="19" y="0"/>
                    <a:pt x="39" y="-1"/>
                    <a:pt x="59" y="0"/>
                  </a:cubicBezTo>
                  <a:cubicBezTo>
                    <a:pt x="11988" y="0"/>
                    <a:pt x="21659" y="9670"/>
                    <a:pt x="21659" y="21600"/>
                  </a:cubicBezTo>
                </a:path>
                <a:path w="21659" h="21600" stroke="0" extrusionOk="0">
                  <a:moveTo>
                    <a:pt x="0" y="0"/>
                  </a:moveTo>
                  <a:cubicBezTo>
                    <a:pt x="19" y="0"/>
                    <a:pt x="39" y="-1"/>
                    <a:pt x="59" y="0"/>
                  </a:cubicBezTo>
                  <a:cubicBezTo>
                    <a:pt x="11988" y="0"/>
                    <a:pt x="21659" y="9670"/>
                    <a:pt x="21659" y="21600"/>
                  </a:cubicBezTo>
                  <a:lnTo>
                    <a:pt x="59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39" name="Freeform 130"/>
            <p:cNvSpPr>
              <a:spLocks/>
            </p:cNvSpPr>
            <p:nvPr/>
          </p:nvSpPr>
          <p:spPr bwMode="auto">
            <a:xfrm>
              <a:off x="2981" y="2798"/>
              <a:ext cx="391" cy="129"/>
            </a:xfrm>
            <a:custGeom>
              <a:avLst/>
              <a:gdLst>
                <a:gd name="T0" fmla="*/ 0 w 36"/>
                <a:gd name="T1" fmla="*/ 2147483647 h 12"/>
                <a:gd name="T2" fmla="*/ 2147483647 w 36"/>
                <a:gd name="T3" fmla="*/ 0 h 12"/>
                <a:gd name="T4" fmla="*/ 0 w 36"/>
                <a:gd name="T5" fmla="*/ 0 h 12"/>
                <a:gd name="T6" fmla="*/ 0 w 36"/>
                <a:gd name="T7" fmla="*/ 2147483647 h 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"/>
                <a:gd name="T13" fmla="*/ 0 h 12"/>
                <a:gd name="T14" fmla="*/ 36 w 36"/>
                <a:gd name="T15" fmla="*/ 12 h 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" h="12">
                  <a:moveTo>
                    <a:pt x="0" y="11"/>
                  </a:moveTo>
                  <a:cubicBezTo>
                    <a:pt x="19" y="12"/>
                    <a:pt x="36" y="6"/>
                    <a:pt x="36" y="0"/>
                  </a:cubicBez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40" name="Arc 131"/>
            <p:cNvSpPr>
              <a:spLocks/>
            </p:cNvSpPr>
            <p:nvPr/>
          </p:nvSpPr>
          <p:spPr bwMode="auto">
            <a:xfrm>
              <a:off x="2981" y="2798"/>
              <a:ext cx="386" cy="12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41" name="Freeform 132"/>
            <p:cNvSpPr>
              <a:spLocks/>
            </p:cNvSpPr>
            <p:nvPr/>
          </p:nvSpPr>
          <p:spPr bwMode="auto">
            <a:xfrm>
              <a:off x="2981" y="2798"/>
              <a:ext cx="44" cy="129"/>
            </a:xfrm>
            <a:custGeom>
              <a:avLst/>
              <a:gdLst>
                <a:gd name="T0" fmla="*/ 0 w 4"/>
                <a:gd name="T1" fmla="*/ 2147483647 h 12"/>
                <a:gd name="T2" fmla="*/ 2147483647 w 4"/>
                <a:gd name="T3" fmla="*/ 0 h 12"/>
                <a:gd name="T4" fmla="*/ 0 w 4"/>
                <a:gd name="T5" fmla="*/ 0 h 12"/>
                <a:gd name="T6" fmla="*/ 0 w 4"/>
                <a:gd name="T7" fmla="*/ 2147483647 h 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"/>
                <a:gd name="T13" fmla="*/ 0 h 12"/>
                <a:gd name="T14" fmla="*/ 4 w 4"/>
                <a:gd name="T15" fmla="*/ 12 h 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" h="12">
                  <a:moveTo>
                    <a:pt x="0" y="11"/>
                  </a:moveTo>
                  <a:cubicBezTo>
                    <a:pt x="2" y="12"/>
                    <a:pt x="4" y="6"/>
                    <a:pt x="4" y="0"/>
                  </a:cubicBez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42" name="Arc 133"/>
            <p:cNvSpPr>
              <a:spLocks/>
            </p:cNvSpPr>
            <p:nvPr/>
          </p:nvSpPr>
          <p:spPr bwMode="auto">
            <a:xfrm>
              <a:off x="2982" y="2798"/>
              <a:ext cx="39" cy="125"/>
            </a:xfrm>
            <a:custGeom>
              <a:avLst/>
              <a:gdLst>
                <a:gd name="T0" fmla="*/ 0 w 21665"/>
                <a:gd name="T1" fmla="*/ 0 h 21600"/>
                <a:gd name="T2" fmla="*/ 0 w 21665"/>
                <a:gd name="T3" fmla="*/ 0 h 21600"/>
                <a:gd name="T4" fmla="*/ 0 w 21665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65"/>
                <a:gd name="T10" fmla="*/ 0 h 21600"/>
                <a:gd name="T11" fmla="*/ 21665 w 2166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65" h="21600" fill="none" extrusionOk="0">
                  <a:moveTo>
                    <a:pt x="21665" y="0"/>
                  </a:moveTo>
                  <a:cubicBezTo>
                    <a:pt x="21665" y="11929"/>
                    <a:pt x="11994" y="21600"/>
                    <a:pt x="65" y="21600"/>
                  </a:cubicBezTo>
                  <a:cubicBezTo>
                    <a:pt x="43" y="21600"/>
                    <a:pt x="21" y="21599"/>
                    <a:pt x="0" y="21599"/>
                  </a:cubicBezTo>
                </a:path>
                <a:path w="21665" h="21600" stroke="0" extrusionOk="0">
                  <a:moveTo>
                    <a:pt x="21665" y="0"/>
                  </a:moveTo>
                  <a:cubicBezTo>
                    <a:pt x="21665" y="11929"/>
                    <a:pt x="11994" y="21600"/>
                    <a:pt x="65" y="21600"/>
                  </a:cubicBezTo>
                  <a:cubicBezTo>
                    <a:pt x="43" y="21600"/>
                    <a:pt x="21" y="21599"/>
                    <a:pt x="0" y="21599"/>
                  </a:cubicBezTo>
                  <a:lnTo>
                    <a:pt x="65" y="0"/>
                  </a:lnTo>
                  <a:lnTo>
                    <a:pt x="21665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43" name="Line 134"/>
            <p:cNvSpPr>
              <a:spLocks noChangeShapeType="1"/>
            </p:cNvSpPr>
            <p:nvPr/>
          </p:nvSpPr>
          <p:spPr bwMode="auto">
            <a:xfrm>
              <a:off x="2981" y="2744"/>
              <a:ext cx="2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44" name="Line 135"/>
            <p:cNvSpPr>
              <a:spLocks noChangeShapeType="1"/>
            </p:cNvSpPr>
            <p:nvPr/>
          </p:nvSpPr>
          <p:spPr bwMode="auto">
            <a:xfrm>
              <a:off x="2981" y="2852"/>
              <a:ext cx="2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45" name="Line 136"/>
            <p:cNvSpPr>
              <a:spLocks noChangeShapeType="1"/>
            </p:cNvSpPr>
            <p:nvPr/>
          </p:nvSpPr>
          <p:spPr bwMode="auto">
            <a:xfrm flipV="1">
              <a:off x="2981" y="2917"/>
              <a:ext cx="1" cy="8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46" name="Line 137"/>
            <p:cNvSpPr>
              <a:spLocks noChangeShapeType="1"/>
            </p:cNvSpPr>
            <p:nvPr/>
          </p:nvSpPr>
          <p:spPr bwMode="auto">
            <a:xfrm>
              <a:off x="2981" y="2582"/>
              <a:ext cx="1" cy="9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47" name="Line 178"/>
            <p:cNvSpPr>
              <a:spLocks noChangeShapeType="1"/>
            </p:cNvSpPr>
            <p:nvPr/>
          </p:nvSpPr>
          <p:spPr bwMode="auto">
            <a:xfrm>
              <a:off x="2112" y="1880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48" name="Rectangle 179"/>
            <p:cNvSpPr>
              <a:spLocks noChangeArrowheads="1"/>
            </p:cNvSpPr>
            <p:nvPr/>
          </p:nvSpPr>
          <p:spPr bwMode="auto">
            <a:xfrm>
              <a:off x="1982" y="1826"/>
              <a:ext cx="12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Geneva" charset="0"/>
                </a:rPr>
                <a:t>C0</a:t>
              </a:r>
              <a:endParaRPr lang="en-US" altLang="en-US"/>
            </a:p>
          </p:txBody>
        </p:sp>
        <p:sp>
          <p:nvSpPr>
            <p:cNvPr id="34949" name="Line 186"/>
            <p:cNvSpPr>
              <a:spLocks noChangeShapeType="1"/>
            </p:cNvSpPr>
            <p:nvPr/>
          </p:nvSpPr>
          <p:spPr bwMode="auto">
            <a:xfrm>
              <a:off x="2112" y="1988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50" name="Rectangle 187"/>
            <p:cNvSpPr>
              <a:spLocks noChangeArrowheads="1"/>
            </p:cNvSpPr>
            <p:nvPr/>
          </p:nvSpPr>
          <p:spPr bwMode="auto">
            <a:xfrm>
              <a:off x="1982" y="1934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Geneva" charset="0"/>
                </a:rPr>
                <a:t>P0</a:t>
              </a:r>
              <a:endParaRPr lang="en-US" altLang="en-US"/>
            </a:p>
          </p:txBody>
        </p:sp>
        <p:sp>
          <p:nvSpPr>
            <p:cNvPr id="34951" name="Line 196"/>
            <p:cNvSpPr>
              <a:spLocks noChangeShapeType="1"/>
            </p:cNvSpPr>
            <p:nvPr/>
          </p:nvSpPr>
          <p:spPr bwMode="auto">
            <a:xfrm>
              <a:off x="2112" y="2366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52" name="Rectangle 197"/>
            <p:cNvSpPr>
              <a:spLocks noChangeArrowheads="1"/>
            </p:cNvSpPr>
            <p:nvPr/>
          </p:nvSpPr>
          <p:spPr bwMode="auto">
            <a:xfrm>
              <a:off x="1982" y="2312"/>
              <a:ext cx="12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Geneva" charset="0"/>
                </a:rPr>
                <a:t>G0</a:t>
              </a:r>
              <a:endParaRPr lang="en-US" altLang="en-US"/>
            </a:p>
          </p:txBody>
        </p:sp>
        <p:sp>
          <p:nvSpPr>
            <p:cNvPr id="34953" name="Line 210"/>
            <p:cNvSpPr>
              <a:spLocks noChangeShapeType="1"/>
            </p:cNvSpPr>
            <p:nvPr/>
          </p:nvSpPr>
          <p:spPr bwMode="auto">
            <a:xfrm>
              <a:off x="2112" y="2474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54" name="Rectangle 211"/>
            <p:cNvSpPr>
              <a:spLocks noChangeArrowheads="1"/>
            </p:cNvSpPr>
            <p:nvPr/>
          </p:nvSpPr>
          <p:spPr bwMode="auto">
            <a:xfrm>
              <a:off x="1982" y="2420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Geneva" charset="0"/>
                </a:rPr>
                <a:t>P1</a:t>
              </a:r>
              <a:endParaRPr lang="en-US" altLang="en-US"/>
            </a:p>
          </p:txBody>
        </p:sp>
        <p:sp>
          <p:nvSpPr>
            <p:cNvPr id="34955" name="Line 212"/>
            <p:cNvSpPr>
              <a:spLocks noChangeShapeType="1"/>
            </p:cNvSpPr>
            <p:nvPr/>
          </p:nvSpPr>
          <p:spPr bwMode="auto">
            <a:xfrm>
              <a:off x="2112" y="2096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56" name="Rectangle 213"/>
            <p:cNvSpPr>
              <a:spLocks noChangeArrowheads="1"/>
            </p:cNvSpPr>
            <p:nvPr/>
          </p:nvSpPr>
          <p:spPr bwMode="auto">
            <a:xfrm>
              <a:off x="1982" y="2042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Geneva" charset="0"/>
                </a:rPr>
                <a:t>P1</a:t>
              </a:r>
              <a:endParaRPr lang="en-US" altLang="en-US"/>
            </a:p>
          </p:txBody>
        </p:sp>
        <p:sp>
          <p:nvSpPr>
            <p:cNvPr id="34957" name="Line 225"/>
            <p:cNvSpPr>
              <a:spLocks noChangeShapeType="1"/>
            </p:cNvSpPr>
            <p:nvPr/>
          </p:nvSpPr>
          <p:spPr bwMode="auto">
            <a:xfrm>
              <a:off x="2112" y="2798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58" name="Rectangle 226"/>
            <p:cNvSpPr>
              <a:spLocks noChangeArrowheads="1"/>
            </p:cNvSpPr>
            <p:nvPr/>
          </p:nvSpPr>
          <p:spPr bwMode="auto">
            <a:xfrm>
              <a:off x="1982" y="2744"/>
              <a:ext cx="12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Geneva" charset="0"/>
                </a:rPr>
                <a:t>G1</a:t>
              </a:r>
              <a:endParaRPr lang="en-US" altLang="en-US"/>
            </a:p>
          </p:txBody>
        </p:sp>
        <p:sp>
          <p:nvSpPr>
            <p:cNvPr id="34959" name="Line 239"/>
            <p:cNvSpPr>
              <a:spLocks noChangeShapeType="1"/>
            </p:cNvSpPr>
            <p:nvPr/>
          </p:nvSpPr>
          <p:spPr bwMode="auto">
            <a:xfrm>
              <a:off x="2112" y="2906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60" name="Rectangle 240"/>
            <p:cNvSpPr>
              <a:spLocks noChangeArrowheads="1"/>
            </p:cNvSpPr>
            <p:nvPr/>
          </p:nvSpPr>
          <p:spPr bwMode="auto">
            <a:xfrm>
              <a:off x="1982" y="2852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Geneva" charset="0"/>
                </a:rPr>
                <a:t>P2</a:t>
              </a:r>
              <a:endParaRPr lang="en-US" altLang="en-US"/>
            </a:p>
          </p:txBody>
        </p:sp>
        <p:sp>
          <p:nvSpPr>
            <p:cNvPr id="34961" name="Line 241"/>
            <p:cNvSpPr>
              <a:spLocks noChangeShapeType="1"/>
            </p:cNvSpPr>
            <p:nvPr/>
          </p:nvSpPr>
          <p:spPr bwMode="auto">
            <a:xfrm>
              <a:off x="2112" y="2582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62" name="Rectangle 242"/>
            <p:cNvSpPr>
              <a:spLocks noChangeArrowheads="1"/>
            </p:cNvSpPr>
            <p:nvPr/>
          </p:nvSpPr>
          <p:spPr bwMode="auto">
            <a:xfrm>
              <a:off x="1982" y="2528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Geneva" charset="0"/>
                </a:rPr>
                <a:t>P2</a:t>
              </a:r>
              <a:endParaRPr lang="en-US" altLang="en-US"/>
            </a:p>
          </p:txBody>
        </p:sp>
        <p:sp>
          <p:nvSpPr>
            <p:cNvPr id="34963" name="Line 243"/>
            <p:cNvSpPr>
              <a:spLocks noChangeShapeType="1"/>
            </p:cNvSpPr>
            <p:nvPr/>
          </p:nvSpPr>
          <p:spPr bwMode="auto">
            <a:xfrm>
              <a:off x="2112" y="2204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64" name="Rectangle 244"/>
            <p:cNvSpPr>
              <a:spLocks noChangeArrowheads="1"/>
            </p:cNvSpPr>
            <p:nvPr/>
          </p:nvSpPr>
          <p:spPr bwMode="auto">
            <a:xfrm>
              <a:off x="1982" y="2150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Geneva" charset="0"/>
                </a:rPr>
                <a:t>P2</a:t>
              </a:r>
              <a:endParaRPr lang="en-US" altLang="en-US"/>
            </a:p>
          </p:txBody>
        </p:sp>
        <p:sp>
          <p:nvSpPr>
            <p:cNvPr id="34965" name="Line 245"/>
            <p:cNvSpPr>
              <a:spLocks noChangeShapeType="1"/>
            </p:cNvSpPr>
            <p:nvPr/>
          </p:nvSpPr>
          <p:spPr bwMode="auto">
            <a:xfrm>
              <a:off x="2873" y="2636"/>
              <a:ext cx="108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66" name="Line 246"/>
            <p:cNvSpPr>
              <a:spLocks noChangeShapeType="1"/>
            </p:cNvSpPr>
            <p:nvPr/>
          </p:nvSpPr>
          <p:spPr bwMode="auto">
            <a:xfrm>
              <a:off x="2601" y="2042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67" name="Rectangle 247"/>
            <p:cNvSpPr>
              <a:spLocks noChangeArrowheads="1"/>
            </p:cNvSpPr>
            <p:nvPr/>
          </p:nvSpPr>
          <p:spPr bwMode="auto">
            <a:xfrm>
              <a:off x="2710" y="2042"/>
              <a:ext cx="173" cy="1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4968" name="Rectangle 248"/>
            <p:cNvSpPr>
              <a:spLocks noChangeArrowheads="1"/>
            </p:cNvSpPr>
            <p:nvPr/>
          </p:nvSpPr>
          <p:spPr bwMode="auto">
            <a:xfrm>
              <a:off x="2873" y="2042"/>
              <a:ext cx="10" cy="605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4969" name="Line 249"/>
            <p:cNvSpPr>
              <a:spLocks noChangeShapeType="1"/>
            </p:cNvSpPr>
            <p:nvPr/>
          </p:nvSpPr>
          <p:spPr bwMode="auto">
            <a:xfrm>
              <a:off x="2873" y="2744"/>
              <a:ext cx="108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70" name="Line 250"/>
            <p:cNvSpPr>
              <a:spLocks noChangeShapeType="1"/>
            </p:cNvSpPr>
            <p:nvPr/>
          </p:nvSpPr>
          <p:spPr bwMode="auto">
            <a:xfrm>
              <a:off x="2601" y="2474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71" name="Rectangle 251"/>
            <p:cNvSpPr>
              <a:spLocks noChangeArrowheads="1"/>
            </p:cNvSpPr>
            <p:nvPr/>
          </p:nvSpPr>
          <p:spPr bwMode="auto">
            <a:xfrm>
              <a:off x="2710" y="2474"/>
              <a:ext cx="65" cy="1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4972" name="Rectangle 252"/>
            <p:cNvSpPr>
              <a:spLocks noChangeArrowheads="1"/>
            </p:cNvSpPr>
            <p:nvPr/>
          </p:nvSpPr>
          <p:spPr bwMode="auto">
            <a:xfrm>
              <a:off x="2764" y="2474"/>
              <a:ext cx="11" cy="28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4973" name="Rectangle 253"/>
            <p:cNvSpPr>
              <a:spLocks noChangeArrowheads="1"/>
            </p:cNvSpPr>
            <p:nvPr/>
          </p:nvSpPr>
          <p:spPr bwMode="auto">
            <a:xfrm>
              <a:off x="2764" y="2744"/>
              <a:ext cx="119" cy="1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4974" name="Line 254"/>
            <p:cNvSpPr>
              <a:spLocks noChangeShapeType="1"/>
            </p:cNvSpPr>
            <p:nvPr/>
          </p:nvSpPr>
          <p:spPr bwMode="auto">
            <a:xfrm>
              <a:off x="2873" y="2852"/>
              <a:ext cx="108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75" name="Line 255"/>
            <p:cNvSpPr>
              <a:spLocks noChangeShapeType="1"/>
            </p:cNvSpPr>
            <p:nvPr/>
          </p:nvSpPr>
          <p:spPr bwMode="auto">
            <a:xfrm>
              <a:off x="2601" y="2852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76" name="Rectangle 256"/>
            <p:cNvSpPr>
              <a:spLocks noChangeArrowheads="1"/>
            </p:cNvSpPr>
            <p:nvPr/>
          </p:nvSpPr>
          <p:spPr bwMode="auto">
            <a:xfrm>
              <a:off x="2710" y="2852"/>
              <a:ext cx="173" cy="1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4977" name="Line 259"/>
            <p:cNvSpPr>
              <a:spLocks noChangeShapeType="1"/>
            </p:cNvSpPr>
            <p:nvPr/>
          </p:nvSpPr>
          <p:spPr bwMode="auto">
            <a:xfrm>
              <a:off x="2873" y="2960"/>
              <a:ext cx="108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78" name="Rectangle 260"/>
            <p:cNvSpPr>
              <a:spLocks noChangeArrowheads="1"/>
            </p:cNvSpPr>
            <p:nvPr/>
          </p:nvSpPr>
          <p:spPr bwMode="auto">
            <a:xfrm>
              <a:off x="2873" y="2960"/>
              <a:ext cx="10" cy="227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4979" name="Rectangle 261"/>
            <p:cNvSpPr>
              <a:spLocks noChangeArrowheads="1"/>
            </p:cNvSpPr>
            <p:nvPr/>
          </p:nvSpPr>
          <p:spPr bwMode="auto">
            <a:xfrm>
              <a:off x="2112" y="3176"/>
              <a:ext cx="771" cy="1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4980" name="Rectangle 262"/>
            <p:cNvSpPr>
              <a:spLocks noChangeArrowheads="1"/>
            </p:cNvSpPr>
            <p:nvPr/>
          </p:nvSpPr>
          <p:spPr bwMode="auto">
            <a:xfrm>
              <a:off x="1982" y="3122"/>
              <a:ext cx="12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Geneva" charset="0"/>
                </a:rPr>
                <a:t>G2</a:t>
              </a:r>
              <a:endParaRPr lang="en-US" altLang="en-US"/>
            </a:p>
          </p:txBody>
        </p:sp>
        <p:sp>
          <p:nvSpPr>
            <p:cNvPr id="34981" name="Line 263"/>
            <p:cNvSpPr>
              <a:spLocks noChangeShapeType="1"/>
            </p:cNvSpPr>
            <p:nvPr/>
          </p:nvSpPr>
          <p:spPr bwMode="auto">
            <a:xfrm>
              <a:off x="3361" y="2798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82" name="Rectangle 264"/>
            <p:cNvSpPr>
              <a:spLocks noChangeArrowheads="1"/>
            </p:cNvSpPr>
            <p:nvPr/>
          </p:nvSpPr>
          <p:spPr bwMode="auto">
            <a:xfrm>
              <a:off x="3503" y="2744"/>
              <a:ext cx="12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Geneva" charset="0"/>
                </a:rPr>
                <a:t>C3</a:t>
              </a:r>
              <a:endParaRPr lang="en-US" altLang="en-US"/>
            </a:p>
          </p:txBody>
        </p:sp>
      </p:grpSp>
      <p:grpSp>
        <p:nvGrpSpPr>
          <p:cNvPr id="5" name="Group 299"/>
          <p:cNvGrpSpPr>
            <a:grpSpLocks/>
          </p:cNvGrpSpPr>
          <p:nvPr/>
        </p:nvGrpSpPr>
        <p:grpSpPr bwMode="auto">
          <a:xfrm>
            <a:off x="5991225" y="1535113"/>
            <a:ext cx="2693988" cy="3011487"/>
            <a:chOff x="3774" y="1826"/>
            <a:chExt cx="1697" cy="1897"/>
          </a:xfrm>
        </p:grpSpPr>
        <p:sp>
          <p:nvSpPr>
            <p:cNvPr id="34825" name="Line 138"/>
            <p:cNvSpPr>
              <a:spLocks noChangeShapeType="1"/>
            </p:cNvSpPr>
            <p:nvPr/>
          </p:nvSpPr>
          <p:spPr bwMode="auto">
            <a:xfrm>
              <a:off x="4013" y="1966"/>
              <a:ext cx="26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26" name="Line 139"/>
            <p:cNvSpPr>
              <a:spLocks noChangeShapeType="1"/>
            </p:cNvSpPr>
            <p:nvPr/>
          </p:nvSpPr>
          <p:spPr bwMode="auto">
            <a:xfrm>
              <a:off x="4013" y="2226"/>
              <a:ext cx="27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27" name="Arc 140"/>
            <p:cNvSpPr>
              <a:spLocks/>
            </p:cNvSpPr>
            <p:nvPr/>
          </p:nvSpPr>
          <p:spPr bwMode="auto">
            <a:xfrm>
              <a:off x="4274" y="1971"/>
              <a:ext cx="126" cy="1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28" name="Arc 141"/>
            <p:cNvSpPr>
              <a:spLocks/>
            </p:cNvSpPr>
            <p:nvPr/>
          </p:nvSpPr>
          <p:spPr bwMode="auto">
            <a:xfrm>
              <a:off x="4274" y="2096"/>
              <a:ext cx="126" cy="13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29" name="Line 142"/>
            <p:cNvSpPr>
              <a:spLocks noChangeShapeType="1"/>
            </p:cNvSpPr>
            <p:nvPr/>
          </p:nvSpPr>
          <p:spPr bwMode="auto">
            <a:xfrm>
              <a:off x="4013" y="1826"/>
              <a:ext cx="1" cy="54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0" name="Line 143"/>
            <p:cNvSpPr>
              <a:spLocks noChangeShapeType="1"/>
            </p:cNvSpPr>
            <p:nvPr/>
          </p:nvSpPr>
          <p:spPr bwMode="auto">
            <a:xfrm>
              <a:off x="4013" y="2506"/>
              <a:ext cx="26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1" name="Line 144"/>
            <p:cNvSpPr>
              <a:spLocks noChangeShapeType="1"/>
            </p:cNvSpPr>
            <p:nvPr/>
          </p:nvSpPr>
          <p:spPr bwMode="auto">
            <a:xfrm>
              <a:off x="4013" y="2765"/>
              <a:ext cx="27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2" name="Line 145"/>
            <p:cNvSpPr>
              <a:spLocks noChangeShapeType="1"/>
            </p:cNvSpPr>
            <p:nvPr/>
          </p:nvSpPr>
          <p:spPr bwMode="auto">
            <a:xfrm flipV="1">
              <a:off x="4013" y="2506"/>
              <a:ext cx="1" cy="25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3" name="Line 146"/>
            <p:cNvSpPr>
              <a:spLocks noChangeShapeType="1"/>
            </p:cNvSpPr>
            <p:nvPr/>
          </p:nvSpPr>
          <p:spPr bwMode="auto">
            <a:xfrm>
              <a:off x="4013" y="2420"/>
              <a:ext cx="1" cy="43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4" name="Freeform 147"/>
            <p:cNvSpPr>
              <a:spLocks/>
            </p:cNvSpPr>
            <p:nvPr/>
          </p:nvSpPr>
          <p:spPr bwMode="auto">
            <a:xfrm>
              <a:off x="4274" y="2506"/>
              <a:ext cx="130" cy="141"/>
            </a:xfrm>
            <a:custGeom>
              <a:avLst/>
              <a:gdLst>
                <a:gd name="T0" fmla="*/ 2147483647 w 12"/>
                <a:gd name="T1" fmla="*/ 2147483647 h 13"/>
                <a:gd name="T2" fmla="*/ 0 w 12"/>
                <a:gd name="T3" fmla="*/ 0 h 13"/>
                <a:gd name="T4" fmla="*/ 0 w 12"/>
                <a:gd name="T5" fmla="*/ 2147483647 h 13"/>
                <a:gd name="T6" fmla="*/ 2147483647 w 12"/>
                <a:gd name="T7" fmla="*/ 2147483647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3"/>
                <a:gd name="T14" fmla="*/ 12 w 12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3">
                  <a:moveTo>
                    <a:pt x="12" y="13"/>
                  </a:moveTo>
                  <a:cubicBezTo>
                    <a:pt x="12" y="5"/>
                    <a:pt x="6" y="0"/>
                    <a:pt x="0" y="0"/>
                  </a:cubicBezTo>
                  <a:lnTo>
                    <a:pt x="0" y="13"/>
                  </a:lnTo>
                  <a:lnTo>
                    <a:pt x="12" y="13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5" name="Arc 148"/>
            <p:cNvSpPr>
              <a:spLocks/>
            </p:cNvSpPr>
            <p:nvPr/>
          </p:nvSpPr>
          <p:spPr bwMode="auto">
            <a:xfrm>
              <a:off x="4274" y="2511"/>
              <a:ext cx="126" cy="1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6" name="Freeform 149"/>
            <p:cNvSpPr>
              <a:spLocks/>
            </p:cNvSpPr>
            <p:nvPr/>
          </p:nvSpPr>
          <p:spPr bwMode="auto">
            <a:xfrm>
              <a:off x="4274" y="2636"/>
              <a:ext cx="130" cy="140"/>
            </a:xfrm>
            <a:custGeom>
              <a:avLst/>
              <a:gdLst>
                <a:gd name="T0" fmla="*/ 0 w 12"/>
                <a:gd name="T1" fmla="*/ 2147483647 h 13"/>
                <a:gd name="T2" fmla="*/ 2147483647 w 12"/>
                <a:gd name="T3" fmla="*/ 0 h 13"/>
                <a:gd name="T4" fmla="*/ 0 w 12"/>
                <a:gd name="T5" fmla="*/ 0 h 13"/>
                <a:gd name="T6" fmla="*/ 0 w 12"/>
                <a:gd name="T7" fmla="*/ 2147483647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3"/>
                <a:gd name="T14" fmla="*/ 12 w 12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3">
                  <a:moveTo>
                    <a:pt x="0" y="12"/>
                  </a:moveTo>
                  <a:cubicBezTo>
                    <a:pt x="6" y="13"/>
                    <a:pt x="12" y="7"/>
                    <a:pt x="12" y="0"/>
                  </a:cubicBez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7" name="Arc 150"/>
            <p:cNvSpPr>
              <a:spLocks/>
            </p:cNvSpPr>
            <p:nvPr/>
          </p:nvSpPr>
          <p:spPr bwMode="auto">
            <a:xfrm>
              <a:off x="4274" y="2636"/>
              <a:ext cx="126" cy="1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8" name="Line 151"/>
            <p:cNvSpPr>
              <a:spLocks noChangeShapeType="1"/>
            </p:cNvSpPr>
            <p:nvPr/>
          </p:nvSpPr>
          <p:spPr bwMode="auto">
            <a:xfrm>
              <a:off x="4013" y="2938"/>
              <a:ext cx="26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9" name="Line 152"/>
            <p:cNvSpPr>
              <a:spLocks noChangeShapeType="1"/>
            </p:cNvSpPr>
            <p:nvPr/>
          </p:nvSpPr>
          <p:spPr bwMode="auto">
            <a:xfrm>
              <a:off x="4013" y="3197"/>
              <a:ext cx="27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0" name="Line 153"/>
            <p:cNvSpPr>
              <a:spLocks noChangeShapeType="1"/>
            </p:cNvSpPr>
            <p:nvPr/>
          </p:nvSpPr>
          <p:spPr bwMode="auto">
            <a:xfrm>
              <a:off x="4013" y="2938"/>
              <a:ext cx="1" cy="25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1" name="Freeform 154"/>
            <p:cNvSpPr>
              <a:spLocks/>
            </p:cNvSpPr>
            <p:nvPr/>
          </p:nvSpPr>
          <p:spPr bwMode="auto">
            <a:xfrm>
              <a:off x="4274" y="2938"/>
              <a:ext cx="130" cy="141"/>
            </a:xfrm>
            <a:custGeom>
              <a:avLst/>
              <a:gdLst>
                <a:gd name="T0" fmla="*/ 2147483647 w 12"/>
                <a:gd name="T1" fmla="*/ 2147483647 h 13"/>
                <a:gd name="T2" fmla="*/ 0 w 12"/>
                <a:gd name="T3" fmla="*/ 0 h 13"/>
                <a:gd name="T4" fmla="*/ 0 w 12"/>
                <a:gd name="T5" fmla="*/ 2147483647 h 13"/>
                <a:gd name="T6" fmla="*/ 2147483647 w 12"/>
                <a:gd name="T7" fmla="*/ 2147483647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3"/>
                <a:gd name="T14" fmla="*/ 12 w 12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3">
                  <a:moveTo>
                    <a:pt x="12" y="13"/>
                  </a:moveTo>
                  <a:cubicBezTo>
                    <a:pt x="12" y="5"/>
                    <a:pt x="6" y="0"/>
                    <a:pt x="0" y="0"/>
                  </a:cubicBezTo>
                  <a:lnTo>
                    <a:pt x="0" y="13"/>
                  </a:lnTo>
                  <a:lnTo>
                    <a:pt x="12" y="13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2" name="Arc 155"/>
            <p:cNvSpPr>
              <a:spLocks/>
            </p:cNvSpPr>
            <p:nvPr/>
          </p:nvSpPr>
          <p:spPr bwMode="auto">
            <a:xfrm>
              <a:off x="4274" y="2943"/>
              <a:ext cx="126" cy="1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3" name="Freeform 156"/>
            <p:cNvSpPr>
              <a:spLocks/>
            </p:cNvSpPr>
            <p:nvPr/>
          </p:nvSpPr>
          <p:spPr bwMode="auto">
            <a:xfrm>
              <a:off x="4274" y="3068"/>
              <a:ext cx="130" cy="140"/>
            </a:xfrm>
            <a:custGeom>
              <a:avLst/>
              <a:gdLst>
                <a:gd name="T0" fmla="*/ 0 w 12"/>
                <a:gd name="T1" fmla="*/ 2147483647 h 13"/>
                <a:gd name="T2" fmla="*/ 2147483647 w 12"/>
                <a:gd name="T3" fmla="*/ 0 h 13"/>
                <a:gd name="T4" fmla="*/ 0 w 12"/>
                <a:gd name="T5" fmla="*/ 0 h 13"/>
                <a:gd name="T6" fmla="*/ 0 w 12"/>
                <a:gd name="T7" fmla="*/ 2147483647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3"/>
                <a:gd name="T14" fmla="*/ 12 w 12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3">
                  <a:moveTo>
                    <a:pt x="0" y="12"/>
                  </a:moveTo>
                  <a:cubicBezTo>
                    <a:pt x="6" y="13"/>
                    <a:pt x="12" y="7"/>
                    <a:pt x="12" y="0"/>
                  </a:cubicBez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4" name="Arc 157"/>
            <p:cNvSpPr>
              <a:spLocks/>
            </p:cNvSpPr>
            <p:nvPr/>
          </p:nvSpPr>
          <p:spPr bwMode="auto">
            <a:xfrm>
              <a:off x="4274" y="3068"/>
              <a:ext cx="126" cy="1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5" name="Line 158"/>
            <p:cNvSpPr>
              <a:spLocks noChangeShapeType="1"/>
            </p:cNvSpPr>
            <p:nvPr/>
          </p:nvSpPr>
          <p:spPr bwMode="auto">
            <a:xfrm>
              <a:off x="4013" y="3262"/>
              <a:ext cx="26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6" name="Line 159"/>
            <p:cNvSpPr>
              <a:spLocks noChangeShapeType="1"/>
            </p:cNvSpPr>
            <p:nvPr/>
          </p:nvSpPr>
          <p:spPr bwMode="auto">
            <a:xfrm>
              <a:off x="4013" y="3521"/>
              <a:ext cx="27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7" name="Line 160"/>
            <p:cNvSpPr>
              <a:spLocks noChangeShapeType="1"/>
            </p:cNvSpPr>
            <p:nvPr/>
          </p:nvSpPr>
          <p:spPr bwMode="auto">
            <a:xfrm flipV="1">
              <a:off x="4013" y="3262"/>
              <a:ext cx="1" cy="25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8" name="Freeform 161"/>
            <p:cNvSpPr>
              <a:spLocks/>
            </p:cNvSpPr>
            <p:nvPr/>
          </p:nvSpPr>
          <p:spPr bwMode="auto">
            <a:xfrm>
              <a:off x="4274" y="3262"/>
              <a:ext cx="130" cy="140"/>
            </a:xfrm>
            <a:custGeom>
              <a:avLst/>
              <a:gdLst>
                <a:gd name="T0" fmla="*/ 2147483647 w 12"/>
                <a:gd name="T1" fmla="*/ 2147483647 h 13"/>
                <a:gd name="T2" fmla="*/ 0 w 12"/>
                <a:gd name="T3" fmla="*/ 0 h 13"/>
                <a:gd name="T4" fmla="*/ 0 w 12"/>
                <a:gd name="T5" fmla="*/ 2147483647 h 13"/>
                <a:gd name="T6" fmla="*/ 2147483647 w 12"/>
                <a:gd name="T7" fmla="*/ 2147483647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3"/>
                <a:gd name="T14" fmla="*/ 12 w 12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3">
                  <a:moveTo>
                    <a:pt x="12" y="13"/>
                  </a:moveTo>
                  <a:cubicBezTo>
                    <a:pt x="12" y="5"/>
                    <a:pt x="6" y="0"/>
                    <a:pt x="0" y="0"/>
                  </a:cubicBezTo>
                  <a:lnTo>
                    <a:pt x="0" y="13"/>
                  </a:lnTo>
                  <a:lnTo>
                    <a:pt x="12" y="13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9" name="Arc 162"/>
            <p:cNvSpPr>
              <a:spLocks/>
            </p:cNvSpPr>
            <p:nvPr/>
          </p:nvSpPr>
          <p:spPr bwMode="auto">
            <a:xfrm>
              <a:off x="4274" y="3267"/>
              <a:ext cx="126" cy="1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1" y="0"/>
                    <a:pt x="21588" y="9658"/>
                    <a:pt x="21599" y="2158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1" y="0"/>
                    <a:pt x="21588" y="9658"/>
                    <a:pt x="21599" y="2158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0" name="Freeform 163"/>
            <p:cNvSpPr>
              <a:spLocks/>
            </p:cNvSpPr>
            <p:nvPr/>
          </p:nvSpPr>
          <p:spPr bwMode="auto">
            <a:xfrm>
              <a:off x="4274" y="3392"/>
              <a:ext cx="130" cy="140"/>
            </a:xfrm>
            <a:custGeom>
              <a:avLst/>
              <a:gdLst>
                <a:gd name="T0" fmla="*/ 0 w 12"/>
                <a:gd name="T1" fmla="*/ 2147483647 h 13"/>
                <a:gd name="T2" fmla="*/ 2147483647 w 12"/>
                <a:gd name="T3" fmla="*/ 0 h 13"/>
                <a:gd name="T4" fmla="*/ 0 w 12"/>
                <a:gd name="T5" fmla="*/ 0 h 13"/>
                <a:gd name="T6" fmla="*/ 0 w 12"/>
                <a:gd name="T7" fmla="*/ 2147483647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3"/>
                <a:gd name="T14" fmla="*/ 12 w 12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3">
                  <a:moveTo>
                    <a:pt x="0" y="12"/>
                  </a:moveTo>
                  <a:cubicBezTo>
                    <a:pt x="6" y="13"/>
                    <a:pt x="12" y="7"/>
                    <a:pt x="12" y="0"/>
                  </a:cubicBez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1" name="Arc 164"/>
            <p:cNvSpPr>
              <a:spLocks/>
            </p:cNvSpPr>
            <p:nvPr/>
          </p:nvSpPr>
          <p:spPr bwMode="auto">
            <a:xfrm>
              <a:off x="4274" y="3392"/>
              <a:ext cx="126" cy="1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2" name="Freeform 165"/>
            <p:cNvSpPr>
              <a:spLocks/>
            </p:cNvSpPr>
            <p:nvPr/>
          </p:nvSpPr>
          <p:spPr bwMode="auto">
            <a:xfrm>
              <a:off x="4828" y="3284"/>
              <a:ext cx="402" cy="129"/>
            </a:xfrm>
            <a:custGeom>
              <a:avLst/>
              <a:gdLst>
                <a:gd name="T0" fmla="*/ 0 w 37"/>
                <a:gd name="T1" fmla="*/ 2147483647 h 12"/>
                <a:gd name="T2" fmla="*/ 2147483647 w 37"/>
                <a:gd name="T3" fmla="*/ 0 h 12"/>
                <a:gd name="T4" fmla="*/ 0 w 37"/>
                <a:gd name="T5" fmla="*/ 0 h 12"/>
                <a:gd name="T6" fmla="*/ 0 w 37"/>
                <a:gd name="T7" fmla="*/ 2147483647 h 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"/>
                <a:gd name="T13" fmla="*/ 0 h 12"/>
                <a:gd name="T14" fmla="*/ 37 w 37"/>
                <a:gd name="T15" fmla="*/ 12 h 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" h="12">
                  <a:moveTo>
                    <a:pt x="0" y="11"/>
                  </a:moveTo>
                  <a:cubicBezTo>
                    <a:pt x="20" y="12"/>
                    <a:pt x="37" y="6"/>
                    <a:pt x="37" y="0"/>
                  </a:cubicBez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3" name="Arc 166"/>
            <p:cNvSpPr>
              <a:spLocks/>
            </p:cNvSpPr>
            <p:nvPr/>
          </p:nvSpPr>
          <p:spPr bwMode="auto">
            <a:xfrm>
              <a:off x="4828" y="3284"/>
              <a:ext cx="397" cy="12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4" name="Freeform 167"/>
            <p:cNvSpPr>
              <a:spLocks/>
            </p:cNvSpPr>
            <p:nvPr/>
          </p:nvSpPr>
          <p:spPr bwMode="auto">
            <a:xfrm>
              <a:off x="4828" y="3165"/>
              <a:ext cx="402" cy="129"/>
            </a:xfrm>
            <a:custGeom>
              <a:avLst/>
              <a:gdLst>
                <a:gd name="T0" fmla="*/ 2147483647 w 37"/>
                <a:gd name="T1" fmla="*/ 2147483647 h 12"/>
                <a:gd name="T2" fmla="*/ 0 w 37"/>
                <a:gd name="T3" fmla="*/ 0 h 12"/>
                <a:gd name="T4" fmla="*/ 0 w 37"/>
                <a:gd name="T5" fmla="*/ 2147483647 h 12"/>
                <a:gd name="T6" fmla="*/ 2147483647 w 37"/>
                <a:gd name="T7" fmla="*/ 2147483647 h 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"/>
                <a:gd name="T13" fmla="*/ 0 h 12"/>
                <a:gd name="T14" fmla="*/ 37 w 37"/>
                <a:gd name="T15" fmla="*/ 12 h 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" h="12">
                  <a:moveTo>
                    <a:pt x="37" y="12"/>
                  </a:moveTo>
                  <a:cubicBezTo>
                    <a:pt x="37" y="5"/>
                    <a:pt x="20" y="0"/>
                    <a:pt x="0" y="0"/>
                  </a:cubicBezTo>
                  <a:lnTo>
                    <a:pt x="0" y="12"/>
                  </a:lnTo>
                  <a:lnTo>
                    <a:pt x="37" y="12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5" name="Arc 168"/>
            <p:cNvSpPr>
              <a:spLocks/>
            </p:cNvSpPr>
            <p:nvPr/>
          </p:nvSpPr>
          <p:spPr bwMode="auto">
            <a:xfrm>
              <a:off x="4828" y="3170"/>
              <a:ext cx="397" cy="12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04" y="0"/>
                    <a:pt x="21564" y="9631"/>
                    <a:pt x="21599" y="21536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04" y="0"/>
                    <a:pt x="21564" y="9631"/>
                    <a:pt x="21599" y="21536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6" name="Freeform 169"/>
            <p:cNvSpPr>
              <a:spLocks/>
            </p:cNvSpPr>
            <p:nvPr/>
          </p:nvSpPr>
          <p:spPr bwMode="auto">
            <a:xfrm>
              <a:off x="4828" y="3165"/>
              <a:ext cx="65" cy="119"/>
            </a:xfrm>
            <a:custGeom>
              <a:avLst/>
              <a:gdLst>
                <a:gd name="T0" fmla="*/ 2147483647 w 6"/>
                <a:gd name="T1" fmla="*/ 2147483647 h 11"/>
                <a:gd name="T2" fmla="*/ 0 w 6"/>
                <a:gd name="T3" fmla="*/ 0 h 11"/>
                <a:gd name="T4" fmla="*/ 0 w 6"/>
                <a:gd name="T5" fmla="*/ 2147483647 h 11"/>
                <a:gd name="T6" fmla="*/ 2147483647 w 6"/>
                <a:gd name="T7" fmla="*/ 2147483647 h 1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"/>
                <a:gd name="T13" fmla="*/ 0 h 11"/>
                <a:gd name="T14" fmla="*/ 6 w 6"/>
                <a:gd name="T15" fmla="*/ 11 h 1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" h="11">
                  <a:moveTo>
                    <a:pt x="6" y="11"/>
                  </a:moveTo>
                  <a:cubicBezTo>
                    <a:pt x="6" y="4"/>
                    <a:pt x="3" y="0"/>
                    <a:pt x="0" y="0"/>
                  </a:cubicBezTo>
                  <a:lnTo>
                    <a:pt x="0" y="11"/>
                  </a:lnTo>
                  <a:lnTo>
                    <a:pt x="6" y="11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7" name="Arc 170"/>
            <p:cNvSpPr>
              <a:spLocks/>
            </p:cNvSpPr>
            <p:nvPr/>
          </p:nvSpPr>
          <p:spPr bwMode="auto">
            <a:xfrm>
              <a:off x="4828" y="3170"/>
              <a:ext cx="60" cy="11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8" name="Freeform 171"/>
            <p:cNvSpPr>
              <a:spLocks/>
            </p:cNvSpPr>
            <p:nvPr/>
          </p:nvSpPr>
          <p:spPr bwMode="auto">
            <a:xfrm>
              <a:off x="4828" y="3284"/>
              <a:ext cx="65" cy="129"/>
            </a:xfrm>
            <a:custGeom>
              <a:avLst/>
              <a:gdLst>
                <a:gd name="T0" fmla="*/ 0 w 6"/>
                <a:gd name="T1" fmla="*/ 2147483647 h 12"/>
                <a:gd name="T2" fmla="*/ 2147483647 w 6"/>
                <a:gd name="T3" fmla="*/ 0 h 12"/>
                <a:gd name="T4" fmla="*/ 0 w 6"/>
                <a:gd name="T5" fmla="*/ 0 h 12"/>
                <a:gd name="T6" fmla="*/ 0 w 6"/>
                <a:gd name="T7" fmla="*/ 2147483647 h 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"/>
                <a:gd name="T13" fmla="*/ 0 h 12"/>
                <a:gd name="T14" fmla="*/ 6 w 6"/>
                <a:gd name="T15" fmla="*/ 12 h 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" h="12">
                  <a:moveTo>
                    <a:pt x="0" y="11"/>
                  </a:moveTo>
                  <a:cubicBezTo>
                    <a:pt x="3" y="12"/>
                    <a:pt x="6" y="6"/>
                    <a:pt x="6" y="0"/>
                  </a:cubicBez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9" name="Arc 172"/>
            <p:cNvSpPr>
              <a:spLocks/>
            </p:cNvSpPr>
            <p:nvPr/>
          </p:nvSpPr>
          <p:spPr bwMode="auto">
            <a:xfrm>
              <a:off x="4828" y="3284"/>
              <a:ext cx="60" cy="12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60" name="Line 173"/>
            <p:cNvSpPr>
              <a:spLocks noChangeShapeType="1"/>
            </p:cNvSpPr>
            <p:nvPr/>
          </p:nvSpPr>
          <p:spPr bwMode="auto">
            <a:xfrm>
              <a:off x="4828" y="3014"/>
              <a:ext cx="1" cy="15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61" name="Line 174"/>
            <p:cNvSpPr>
              <a:spLocks noChangeShapeType="1"/>
            </p:cNvSpPr>
            <p:nvPr/>
          </p:nvSpPr>
          <p:spPr bwMode="auto">
            <a:xfrm flipV="1">
              <a:off x="4828" y="3402"/>
              <a:ext cx="1" cy="15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62" name="Line 175"/>
            <p:cNvSpPr>
              <a:spLocks noChangeShapeType="1"/>
            </p:cNvSpPr>
            <p:nvPr/>
          </p:nvSpPr>
          <p:spPr bwMode="auto">
            <a:xfrm>
              <a:off x="4828" y="3284"/>
              <a:ext cx="54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63" name="Line 176"/>
            <p:cNvSpPr>
              <a:spLocks noChangeShapeType="1"/>
            </p:cNvSpPr>
            <p:nvPr/>
          </p:nvSpPr>
          <p:spPr bwMode="auto">
            <a:xfrm>
              <a:off x="3904" y="1880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64" name="Rectangle 177"/>
            <p:cNvSpPr>
              <a:spLocks noChangeArrowheads="1"/>
            </p:cNvSpPr>
            <p:nvPr/>
          </p:nvSpPr>
          <p:spPr bwMode="auto">
            <a:xfrm>
              <a:off x="3774" y="1826"/>
              <a:ext cx="12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Geneva" charset="0"/>
                </a:rPr>
                <a:t>C0</a:t>
              </a:r>
              <a:endParaRPr lang="en-US" altLang="en-US"/>
            </a:p>
          </p:txBody>
        </p:sp>
        <p:sp>
          <p:nvSpPr>
            <p:cNvPr id="34865" name="Line 184"/>
            <p:cNvSpPr>
              <a:spLocks noChangeShapeType="1"/>
            </p:cNvSpPr>
            <p:nvPr/>
          </p:nvSpPr>
          <p:spPr bwMode="auto">
            <a:xfrm>
              <a:off x="3904" y="1988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66" name="Rectangle 185"/>
            <p:cNvSpPr>
              <a:spLocks noChangeArrowheads="1"/>
            </p:cNvSpPr>
            <p:nvPr/>
          </p:nvSpPr>
          <p:spPr bwMode="auto">
            <a:xfrm>
              <a:off x="3774" y="1934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Geneva" charset="0"/>
                </a:rPr>
                <a:t>P0</a:t>
              </a:r>
              <a:endParaRPr lang="en-US" altLang="en-US"/>
            </a:p>
          </p:txBody>
        </p:sp>
        <p:sp>
          <p:nvSpPr>
            <p:cNvPr id="34867" name="Line 194"/>
            <p:cNvSpPr>
              <a:spLocks noChangeShapeType="1"/>
            </p:cNvSpPr>
            <p:nvPr/>
          </p:nvSpPr>
          <p:spPr bwMode="auto">
            <a:xfrm>
              <a:off x="3904" y="2474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68" name="Rectangle 195"/>
            <p:cNvSpPr>
              <a:spLocks noChangeArrowheads="1"/>
            </p:cNvSpPr>
            <p:nvPr/>
          </p:nvSpPr>
          <p:spPr bwMode="auto">
            <a:xfrm>
              <a:off x="3774" y="2420"/>
              <a:ext cx="12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Geneva" charset="0"/>
                </a:rPr>
                <a:t>G0</a:t>
              </a:r>
              <a:endParaRPr lang="en-US" altLang="en-US"/>
            </a:p>
          </p:txBody>
        </p:sp>
        <p:sp>
          <p:nvSpPr>
            <p:cNvPr id="34869" name="Line 206"/>
            <p:cNvSpPr>
              <a:spLocks noChangeShapeType="1"/>
            </p:cNvSpPr>
            <p:nvPr/>
          </p:nvSpPr>
          <p:spPr bwMode="auto">
            <a:xfrm>
              <a:off x="3904" y="2582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70" name="Rectangle 207"/>
            <p:cNvSpPr>
              <a:spLocks noChangeArrowheads="1"/>
            </p:cNvSpPr>
            <p:nvPr/>
          </p:nvSpPr>
          <p:spPr bwMode="auto">
            <a:xfrm>
              <a:off x="3774" y="2528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Geneva" charset="0"/>
                </a:rPr>
                <a:t>P1</a:t>
              </a:r>
              <a:endParaRPr lang="en-US" altLang="en-US"/>
            </a:p>
          </p:txBody>
        </p:sp>
        <p:sp>
          <p:nvSpPr>
            <p:cNvPr id="34871" name="Line 208"/>
            <p:cNvSpPr>
              <a:spLocks noChangeShapeType="1"/>
            </p:cNvSpPr>
            <p:nvPr/>
          </p:nvSpPr>
          <p:spPr bwMode="auto">
            <a:xfrm>
              <a:off x="3904" y="2096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72" name="Rectangle 209"/>
            <p:cNvSpPr>
              <a:spLocks noChangeArrowheads="1"/>
            </p:cNvSpPr>
            <p:nvPr/>
          </p:nvSpPr>
          <p:spPr bwMode="auto">
            <a:xfrm>
              <a:off x="3774" y="2042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Geneva" charset="0"/>
                </a:rPr>
                <a:t>P1</a:t>
              </a:r>
              <a:endParaRPr lang="en-US" altLang="en-US"/>
            </a:p>
          </p:txBody>
        </p:sp>
        <p:sp>
          <p:nvSpPr>
            <p:cNvPr id="34873" name="Line 223"/>
            <p:cNvSpPr>
              <a:spLocks noChangeShapeType="1"/>
            </p:cNvSpPr>
            <p:nvPr/>
          </p:nvSpPr>
          <p:spPr bwMode="auto">
            <a:xfrm>
              <a:off x="3904" y="2960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74" name="Rectangle 224"/>
            <p:cNvSpPr>
              <a:spLocks noChangeArrowheads="1"/>
            </p:cNvSpPr>
            <p:nvPr/>
          </p:nvSpPr>
          <p:spPr bwMode="auto">
            <a:xfrm>
              <a:off x="3774" y="2906"/>
              <a:ext cx="12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Geneva" charset="0"/>
                </a:rPr>
                <a:t>G1</a:t>
              </a:r>
              <a:endParaRPr lang="en-US" altLang="en-US"/>
            </a:p>
          </p:txBody>
        </p:sp>
        <p:sp>
          <p:nvSpPr>
            <p:cNvPr id="34875" name="Line 233"/>
            <p:cNvSpPr>
              <a:spLocks noChangeShapeType="1"/>
            </p:cNvSpPr>
            <p:nvPr/>
          </p:nvSpPr>
          <p:spPr bwMode="auto">
            <a:xfrm>
              <a:off x="3904" y="3068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76" name="Rectangle 234"/>
            <p:cNvSpPr>
              <a:spLocks noChangeArrowheads="1"/>
            </p:cNvSpPr>
            <p:nvPr/>
          </p:nvSpPr>
          <p:spPr bwMode="auto">
            <a:xfrm>
              <a:off x="3774" y="3014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Geneva" charset="0"/>
                </a:rPr>
                <a:t>P2</a:t>
              </a:r>
              <a:endParaRPr lang="en-US" altLang="en-US"/>
            </a:p>
          </p:txBody>
        </p:sp>
        <p:sp>
          <p:nvSpPr>
            <p:cNvPr id="34877" name="Line 235"/>
            <p:cNvSpPr>
              <a:spLocks noChangeShapeType="1"/>
            </p:cNvSpPr>
            <p:nvPr/>
          </p:nvSpPr>
          <p:spPr bwMode="auto">
            <a:xfrm>
              <a:off x="3904" y="2690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78" name="Rectangle 236"/>
            <p:cNvSpPr>
              <a:spLocks noChangeArrowheads="1"/>
            </p:cNvSpPr>
            <p:nvPr/>
          </p:nvSpPr>
          <p:spPr bwMode="auto">
            <a:xfrm>
              <a:off x="3774" y="2636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Geneva" charset="0"/>
                </a:rPr>
                <a:t>P2</a:t>
              </a:r>
              <a:endParaRPr lang="en-US" altLang="en-US"/>
            </a:p>
          </p:txBody>
        </p:sp>
        <p:sp>
          <p:nvSpPr>
            <p:cNvPr id="34879" name="Line 237"/>
            <p:cNvSpPr>
              <a:spLocks noChangeShapeType="1"/>
            </p:cNvSpPr>
            <p:nvPr/>
          </p:nvSpPr>
          <p:spPr bwMode="auto">
            <a:xfrm>
              <a:off x="3904" y="2204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80" name="Rectangle 238"/>
            <p:cNvSpPr>
              <a:spLocks noChangeArrowheads="1"/>
            </p:cNvSpPr>
            <p:nvPr/>
          </p:nvSpPr>
          <p:spPr bwMode="auto">
            <a:xfrm>
              <a:off x="3774" y="2150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Geneva" charset="0"/>
                </a:rPr>
                <a:t>P2</a:t>
              </a:r>
              <a:endParaRPr lang="en-US" altLang="en-US"/>
            </a:p>
          </p:txBody>
        </p:sp>
        <p:sp>
          <p:nvSpPr>
            <p:cNvPr id="34881" name="Line 257"/>
            <p:cNvSpPr>
              <a:spLocks noChangeShapeType="1"/>
            </p:cNvSpPr>
            <p:nvPr/>
          </p:nvSpPr>
          <p:spPr bwMode="auto">
            <a:xfrm>
              <a:off x="3904" y="3338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82" name="Rectangle 258"/>
            <p:cNvSpPr>
              <a:spLocks noChangeArrowheads="1"/>
            </p:cNvSpPr>
            <p:nvPr/>
          </p:nvSpPr>
          <p:spPr bwMode="auto">
            <a:xfrm>
              <a:off x="3774" y="3284"/>
              <a:ext cx="12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Geneva" charset="0"/>
                </a:rPr>
                <a:t>G2</a:t>
              </a:r>
              <a:endParaRPr lang="en-US" altLang="en-US"/>
            </a:p>
          </p:txBody>
        </p:sp>
        <p:sp>
          <p:nvSpPr>
            <p:cNvPr id="34883" name="Line 265"/>
            <p:cNvSpPr>
              <a:spLocks noChangeShapeType="1"/>
            </p:cNvSpPr>
            <p:nvPr/>
          </p:nvSpPr>
          <p:spPr bwMode="auto">
            <a:xfrm>
              <a:off x="3904" y="3446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84" name="Rectangle 266"/>
            <p:cNvSpPr>
              <a:spLocks noChangeArrowheads="1"/>
            </p:cNvSpPr>
            <p:nvPr/>
          </p:nvSpPr>
          <p:spPr bwMode="auto">
            <a:xfrm>
              <a:off x="3774" y="3392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Geneva" charset="0"/>
                </a:rPr>
                <a:t>P3</a:t>
              </a:r>
              <a:endParaRPr lang="en-US" altLang="en-US"/>
            </a:p>
          </p:txBody>
        </p:sp>
        <p:sp>
          <p:nvSpPr>
            <p:cNvPr id="34885" name="Line 267"/>
            <p:cNvSpPr>
              <a:spLocks noChangeShapeType="1"/>
            </p:cNvSpPr>
            <p:nvPr/>
          </p:nvSpPr>
          <p:spPr bwMode="auto">
            <a:xfrm>
              <a:off x="3904" y="3176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86" name="Rectangle 269"/>
            <p:cNvSpPr>
              <a:spLocks noChangeArrowheads="1"/>
            </p:cNvSpPr>
            <p:nvPr/>
          </p:nvSpPr>
          <p:spPr bwMode="auto">
            <a:xfrm>
              <a:off x="3774" y="3122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Geneva" charset="0"/>
                </a:rPr>
                <a:t>P3</a:t>
              </a:r>
              <a:endParaRPr lang="en-US" altLang="en-US"/>
            </a:p>
          </p:txBody>
        </p:sp>
        <p:sp>
          <p:nvSpPr>
            <p:cNvPr id="34887" name="Line 270"/>
            <p:cNvSpPr>
              <a:spLocks noChangeShapeType="1"/>
            </p:cNvSpPr>
            <p:nvPr/>
          </p:nvSpPr>
          <p:spPr bwMode="auto">
            <a:xfrm>
              <a:off x="3904" y="2798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88" name="Rectangle 271"/>
            <p:cNvSpPr>
              <a:spLocks noChangeArrowheads="1"/>
            </p:cNvSpPr>
            <p:nvPr/>
          </p:nvSpPr>
          <p:spPr bwMode="auto">
            <a:xfrm>
              <a:off x="3774" y="2744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Geneva" charset="0"/>
                </a:rPr>
                <a:t>P3</a:t>
              </a:r>
              <a:endParaRPr lang="en-US" altLang="en-US"/>
            </a:p>
          </p:txBody>
        </p:sp>
        <p:sp>
          <p:nvSpPr>
            <p:cNvPr id="34889" name="Line 272"/>
            <p:cNvSpPr>
              <a:spLocks noChangeShapeType="1"/>
            </p:cNvSpPr>
            <p:nvPr/>
          </p:nvSpPr>
          <p:spPr bwMode="auto">
            <a:xfrm>
              <a:off x="3904" y="2312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90" name="Rectangle 273"/>
            <p:cNvSpPr>
              <a:spLocks noChangeArrowheads="1"/>
            </p:cNvSpPr>
            <p:nvPr/>
          </p:nvSpPr>
          <p:spPr bwMode="auto">
            <a:xfrm>
              <a:off x="3774" y="2258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Geneva" charset="0"/>
                </a:rPr>
                <a:t>P3</a:t>
              </a:r>
              <a:endParaRPr lang="en-US" altLang="en-US"/>
            </a:p>
          </p:txBody>
        </p:sp>
        <p:sp>
          <p:nvSpPr>
            <p:cNvPr id="34891" name="Line 274"/>
            <p:cNvSpPr>
              <a:spLocks noChangeShapeType="1"/>
            </p:cNvSpPr>
            <p:nvPr/>
          </p:nvSpPr>
          <p:spPr bwMode="auto">
            <a:xfrm>
              <a:off x="4719" y="3068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92" name="Line 275"/>
            <p:cNvSpPr>
              <a:spLocks noChangeShapeType="1"/>
            </p:cNvSpPr>
            <p:nvPr/>
          </p:nvSpPr>
          <p:spPr bwMode="auto">
            <a:xfrm>
              <a:off x="4393" y="2096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93" name="Rectangle 276"/>
            <p:cNvSpPr>
              <a:spLocks noChangeArrowheads="1"/>
            </p:cNvSpPr>
            <p:nvPr/>
          </p:nvSpPr>
          <p:spPr bwMode="auto">
            <a:xfrm>
              <a:off x="4502" y="2096"/>
              <a:ext cx="228" cy="1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4894" name="Rectangle 277"/>
            <p:cNvSpPr>
              <a:spLocks noChangeArrowheads="1"/>
            </p:cNvSpPr>
            <p:nvPr/>
          </p:nvSpPr>
          <p:spPr bwMode="auto">
            <a:xfrm>
              <a:off x="4719" y="2096"/>
              <a:ext cx="11" cy="98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4895" name="Line 278"/>
            <p:cNvSpPr>
              <a:spLocks noChangeShapeType="1"/>
            </p:cNvSpPr>
            <p:nvPr/>
          </p:nvSpPr>
          <p:spPr bwMode="auto">
            <a:xfrm>
              <a:off x="4719" y="3392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96" name="Line 279"/>
            <p:cNvSpPr>
              <a:spLocks noChangeShapeType="1"/>
            </p:cNvSpPr>
            <p:nvPr/>
          </p:nvSpPr>
          <p:spPr bwMode="auto">
            <a:xfrm>
              <a:off x="4393" y="3392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97" name="Rectangle 280"/>
            <p:cNvSpPr>
              <a:spLocks noChangeArrowheads="1"/>
            </p:cNvSpPr>
            <p:nvPr/>
          </p:nvSpPr>
          <p:spPr bwMode="auto">
            <a:xfrm>
              <a:off x="4502" y="3392"/>
              <a:ext cx="228" cy="1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4898" name="Line 281"/>
            <p:cNvSpPr>
              <a:spLocks noChangeShapeType="1"/>
            </p:cNvSpPr>
            <p:nvPr/>
          </p:nvSpPr>
          <p:spPr bwMode="auto">
            <a:xfrm>
              <a:off x="4393" y="2636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99" name="Line 282"/>
            <p:cNvSpPr>
              <a:spLocks noChangeShapeType="1"/>
            </p:cNvSpPr>
            <p:nvPr/>
          </p:nvSpPr>
          <p:spPr bwMode="auto">
            <a:xfrm>
              <a:off x="4719" y="3176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0" name="Rectangle 283"/>
            <p:cNvSpPr>
              <a:spLocks noChangeArrowheads="1"/>
            </p:cNvSpPr>
            <p:nvPr/>
          </p:nvSpPr>
          <p:spPr bwMode="auto">
            <a:xfrm>
              <a:off x="4502" y="2636"/>
              <a:ext cx="119" cy="1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4901" name="Rectangle 284"/>
            <p:cNvSpPr>
              <a:spLocks noChangeArrowheads="1"/>
            </p:cNvSpPr>
            <p:nvPr/>
          </p:nvSpPr>
          <p:spPr bwMode="auto">
            <a:xfrm>
              <a:off x="4610" y="3176"/>
              <a:ext cx="120" cy="1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4902" name="Rectangle 285"/>
            <p:cNvSpPr>
              <a:spLocks noChangeArrowheads="1"/>
            </p:cNvSpPr>
            <p:nvPr/>
          </p:nvSpPr>
          <p:spPr bwMode="auto">
            <a:xfrm>
              <a:off x="4610" y="2636"/>
              <a:ext cx="11" cy="55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4903" name="Line 286"/>
            <p:cNvSpPr>
              <a:spLocks noChangeShapeType="1"/>
            </p:cNvSpPr>
            <p:nvPr/>
          </p:nvSpPr>
          <p:spPr bwMode="auto">
            <a:xfrm>
              <a:off x="4393" y="3068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4" name="Line 287"/>
            <p:cNvSpPr>
              <a:spLocks noChangeShapeType="1"/>
            </p:cNvSpPr>
            <p:nvPr/>
          </p:nvSpPr>
          <p:spPr bwMode="auto">
            <a:xfrm>
              <a:off x="4719" y="3284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5" name="Rectangle 288"/>
            <p:cNvSpPr>
              <a:spLocks noChangeArrowheads="1"/>
            </p:cNvSpPr>
            <p:nvPr/>
          </p:nvSpPr>
          <p:spPr bwMode="auto">
            <a:xfrm>
              <a:off x="4502" y="3284"/>
              <a:ext cx="228" cy="1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4906" name="Rectangle 289"/>
            <p:cNvSpPr>
              <a:spLocks noChangeArrowheads="1"/>
            </p:cNvSpPr>
            <p:nvPr/>
          </p:nvSpPr>
          <p:spPr bwMode="auto">
            <a:xfrm>
              <a:off x="4502" y="3068"/>
              <a:ext cx="11" cy="22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4907" name="Line 290"/>
            <p:cNvSpPr>
              <a:spLocks noChangeShapeType="1"/>
            </p:cNvSpPr>
            <p:nvPr/>
          </p:nvSpPr>
          <p:spPr bwMode="auto">
            <a:xfrm>
              <a:off x="4719" y="3500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8" name="Rectangle 291"/>
            <p:cNvSpPr>
              <a:spLocks noChangeArrowheads="1"/>
            </p:cNvSpPr>
            <p:nvPr/>
          </p:nvSpPr>
          <p:spPr bwMode="auto">
            <a:xfrm>
              <a:off x="4719" y="3500"/>
              <a:ext cx="11" cy="17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4909" name="Rectangle 292"/>
            <p:cNvSpPr>
              <a:spLocks noChangeArrowheads="1"/>
            </p:cNvSpPr>
            <p:nvPr/>
          </p:nvSpPr>
          <p:spPr bwMode="auto">
            <a:xfrm>
              <a:off x="3904" y="3662"/>
              <a:ext cx="826" cy="1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4910" name="Rectangle 293"/>
            <p:cNvSpPr>
              <a:spLocks noChangeArrowheads="1"/>
            </p:cNvSpPr>
            <p:nvPr/>
          </p:nvSpPr>
          <p:spPr bwMode="auto">
            <a:xfrm>
              <a:off x="3774" y="3608"/>
              <a:ext cx="12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Geneva" charset="0"/>
                </a:rPr>
                <a:t>G3</a:t>
              </a:r>
              <a:endParaRPr lang="en-US" altLang="en-US"/>
            </a:p>
          </p:txBody>
        </p:sp>
        <p:sp>
          <p:nvSpPr>
            <p:cNvPr id="34911" name="Line 294"/>
            <p:cNvSpPr>
              <a:spLocks noChangeShapeType="1"/>
            </p:cNvSpPr>
            <p:nvPr/>
          </p:nvSpPr>
          <p:spPr bwMode="auto">
            <a:xfrm>
              <a:off x="5208" y="3284"/>
              <a:ext cx="108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2" name="Rectangle 295"/>
            <p:cNvSpPr>
              <a:spLocks noChangeArrowheads="1"/>
            </p:cNvSpPr>
            <p:nvPr/>
          </p:nvSpPr>
          <p:spPr bwMode="auto">
            <a:xfrm>
              <a:off x="5349" y="3230"/>
              <a:ext cx="12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Geneva" charset="0"/>
                </a:rPr>
                <a:t>C4</a:t>
              </a:r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66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665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66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5027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C67A66C6-E786-41DA-8BED-39FB86DBDF23}" type="slidenum">
              <a:rPr lang="en-US">
                <a:latin typeface="+mn-lt"/>
              </a:rPr>
              <a:pPr defTabSz="820738">
                <a:defRPr/>
              </a:pPr>
              <a:t>33</a:t>
            </a:fld>
            <a:endParaRPr lang="en-US">
              <a:latin typeface="+mn-lt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Delay Analysis of CLA</a:t>
            </a:r>
          </a:p>
        </p:txBody>
      </p:sp>
      <p:grpSp>
        <p:nvGrpSpPr>
          <p:cNvPr id="2" name="Group 159"/>
          <p:cNvGrpSpPr>
            <a:grpSpLocks/>
          </p:cNvGrpSpPr>
          <p:nvPr/>
        </p:nvGrpSpPr>
        <p:grpSpPr bwMode="auto">
          <a:xfrm>
            <a:off x="3173413" y="908050"/>
            <a:ext cx="5113337" cy="1574800"/>
            <a:chOff x="3173413" y="908050"/>
            <a:chExt cx="5113337" cy="1574800"/>
          </a:xfrm>
        </p:grpSpPr>
        <p:grpSp>
          <p:nvGrpSpPr>
            <p:cNvPr id="35998" name="Group 157"/>
            <p:cNvGrpSpPr>
              <a:grpSpLocks/>
            </p:cNvGrpSpPr>
            <p:nvPr/>
          </p:nvGrpSpPr>
          <p:grpSpPr bwMode="auto">
            <a:xfrm>
              <a:off x="3173413" y="908050"/>
              <a:ext cx="5113337" cy="1574800"/>
              <a:chOff x="3173413" y="908050"/>
              <a:chExt cx="5113337" cy="1574800"/>
            </a:xfrm>
          </p:grpSpPr>
          <p:grpSp>
            <p:nvGrpSpPr>
              <p:cNvPr id="36002" name="Group 8"/>
              <p:cNvGrpSpPr>
                <a:grpSpLocks noChangeAspect="1"/>
              </p:cNvGrpSpPr>
              <p:nvPr/>
            </p:nvGrpSpPr>
            <p:grpSpPr bwMode="auto">
              <a:xfrm>
                <a:off x="3625850" y="908050"/>
                <a:ext cx="4660900" cy="1574800"/>
                <a:chOff x="806" y="792"/>
                <a:chExt cx="2936" cy="992"/>
              </a:xfrm>
            </p:grpSpPr>
            <p:sp>
              <p:nvSpPr>
                <p:cNvPr id="36006" name="AutoShape 7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806" y="792"/>
                  <a:ext cx="2936" cy="9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07" name="Arc 9"/>
                <p:cNvSpPr>
                  <a:spLocks/>
                </p:cNvSpPr>
                <p:nvPr/>
              </p:nvSpPr>
              <p:spPr bwMode="auto">
                <a:xfrm>
                  <a:off x="1983" y="1121"/>
                  <a:ext cx="79" cy="138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2" y="0"/>
                        <a:pt x="21590" y="9659"/>
                        <a:pt x="21599" y="21582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2" y="0"/>
                        <a:pt x="21590" y="9659"/>
                        <a:pt x="21599" y="21582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08" name="Arc 10"/>
                <p:cNvSpPr>
                  <a:spLocks/>
                </p:cNvSpPr>
                <p:nvPr/>
              </p:nvSpPr>
              <p:spPr bwMode="auto">
                <a:xfrm>
                  <a:off x="1983" y="1247"/>
                  <a:ext cx="79" cy="138"/>
                </a:xfrm>
                <a:custGeom>
                  <a:avLst/>
                  <a:gdLst>
                    <a:gd name="T0" fmla="*/ 0 w 21600"/>
                    <a:gd name="T1" fmla="*/ 0 h 21618"/>
                    <a:gd name="T2" fmla="*/ 0 w 21600"/>
                    <a:gd name="T3" fmla="*/ 0 h 21618"/>
                    <a:gd name="T4" fmla="*/ 0 w 21600"/>
                    <a:gd name="T5" fmla="*/ 0 h 21618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18"/>
                    <a:gd name="T11" fmla="*/ 21600 w 21600"/>
                    <a:gd name="T12" fmla="*/ 21618 h 2161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18" fill="none" extrusionOk="0">
                      <a:moveTo>
                        <a:pt x="21599" y="0"/>
                      </a:moveTo>
                      <a:cubicBezTo>
                        <a:pt x="21599" y="6"/>
                        <a:pt x="21600" y="12"/>
                        <a:pt x="21600" y="18"/>
                      </a:cubicBezTo>
                      <a:cubicBezTo>
                        <a:pt x="21600" y="11947"/>
                        <a:pt x="11929" y="21617"/>
                        <a:pt x="0" y="21618"/>
                      </a:cubicBezTo>
                    </a:path>
                    <a:path w="21600" h="21618" stroke="0" extrusionOk="0">
                      <a:moveTo>
                        <a:pt x="21599" y="0"/>
                      </a:moveTo>
                      <a:cubicBezTo>
                        <a:pt x="21599" y="6"/>
                        <a:pt x="21600" y="12"/>
                        <a:pt x="21600" y="18"/>
                      </a:cubicBezTo>
                      <a:cubicBezTo>
                        <a:pt x="21600" y="11947"/>
                        <a:pt x="11929" y="21617"/>
                        <a:pt x="0" y="21618"/>
                      </a:cubicBezTo>
                      <a:lnTo>
                        <a:pt x="0" y="18"/>
                      </a:lnTo>
                      <a:lnTo>
                        <a:pt x="21599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09" name="Line 11"/>
                <p:cNvSpPr>
                  <a:spLocks noChangeShapeType="1"/>
                </p:cNvSpPr>
                <p:nvPr/>
              </p:nvSpPr>
              <p:spPr bwMode="auto">
                <a:xfrm>
                  <a:off x="2007" y="1186"/>
                  <a:ext cx="36" cy="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10" name="Line 12"/>
                <p:cNvSpPr>
                  <a:spLocks noChangeShapeType="1"/>
                </p:cNvSpPr>
                <p:nvPr/>
              </p:nvSpPr>
              <p:spPr bwMode="auto">
                <a:xfrm>
                  <a:off x="2007" y="1306"/>
                  <a:ext cx="36" cy="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11" name="Arc 13"/>
                <p:cNvSpPr>
                  <a:spLocks/>
                </p:cNvSpPr>
                <p:nvPr/>
              </p:nvSpPr>
              <p:spPr bwMode="auto">
                <a:xfrm>
                  <a:off x="2056" y="1121"/>
                  <a:ext cx="67" cy="126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2" y="0"/>
                        <a:pt x="21590" y="9660"/>
                        <a:pt x="21599" y="21583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2" y="0"/>
                        <a:pt x="21590" y="9660"/>
                        <a:pt x="21599" y="21583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12" name="Arc 14"/>
                <p:cNvSpPr>
                  <a:spLocks/>
                </p:cNvSpPr>
                <p:nvPr/>
              </p:nvSpPr>
              <p:spPr bwMode="auto">
                <a:xfrm>
                  <a:off x="2056" y="1121"/>
                  <a:ext cx="455" cy="138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05" y="0"/>
                        <a:pt x="21566" y="9634"/>
                        <a:pt x="21599" y="2154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05" y="0"/>
                        <a:pt x="21566" y="9634"/>
                        <a:pt x="21599" y="2154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13" name="Arc 15"/>
                <p:cNvSpPr>
                  <a:spLocks/>
                </p:cNvSpPr>
                <p:nvPr/>
              </p:nvSpPr>
              <p:spPr bwMode="auto">
                <a:xfrm>
                  <a:off x="2080" y="1247"/>
                  <a:ext cx="431" cy="138"/>
                </a:xfrm>
                <a:custGeom>
                  <a:avLst/>
                  <a:gdLst>
                    <a:gd name="T0" fmla="*/ 0 w 21600"/>
                    <a:gd name="T1" fmla="*/ 0 h 21656"/>
                    <a:gd name="T2" fmla="*/ 0 w 21600"/>
                    <a:gd name="T3" fmla="*/ 0 h 21656"/>
                    <a:gd name="T4" fmla="*/ 0 w 21600"/>
                    <a:gd name="T5" fmla="*/ 0 h 21656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56"/>
                    <a:gd name="T11" fmla="*/ 21600 w 21600"/>
                    <a:gd name="T12" fmla="*/ 21656 h 2165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56" fill="none" extrusionOk="0">
                      <a:moveTo>
                        <a:pt x="21599" y="0"/>
                      </a:moveTo>
                      <a:cubicBezTo>
                        <a:pt x="21599" y="18"/>
                        <a:pt x="21600" y="37"/>
                        <a:pt x="21600" y="56"/>
                      </a:cubicBezTo>
                      <a:cubicBezTo>
                        <a:pt x="21600" y="11985"/>
                        <a:pt x="11929" y="21655"/>
                        <a:pt x="0" y="21656"/>
                      </a:cubicBezTo>
                    </a:path>
                    <a:path w="21600" h="21656" stroke="0" extrusionOk="0">
                      <a:moveTo>
                        <a:pt x="21599" y="0"/>
                      </a:moveTo>
                      <a:cubicBezTo>
                        <a:pt x="21599" y="18"/>
                        <a:pt x="21600" y="37"/>
                        <a:pt x="21600" y="56"/>
                      </a:cubicBezTo>
                      <a:cubicBezTo>
                        <a:pt x="21600" y="11985"/>
                        <a:pt x="11929" y="21655"/>
                        <a:pt x="0" y="21656"/>
                      </a:cubicBezTo>
                      <a:lnTo>
                        <a:pt x="0" y="56"/>
                      </a:lnTo>
                      <a:lnTo>
                        <a:pt x="21599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14" name="Arc 16"/>
                <p:cNvSpPr>
                  <a:spLocks/>
                </p:cNvSpPr>
                <p:nvPr/>
              </p:nvSpPr>
              <p:spPr bwMode="auto">
                <a:xfrm>
                  <a:off x="2056" y="1247"/>
                  <a:ext cx="67" cy="138"/>
                </a:xfrm>
                <a:custGeom>
                  <a:avLst/>
                  <a:gdLst>
                    <a:gd name="T0" fmla="*/ 0 w 21600"/>
                    <a:gd name="T1" fmla="*/ 0 h 21618"/>
                    <a:gd name="T2" fmla="*/ 0 w 21600"/>
                    <a:gd name="T3" fmla="*/ 0 h 21618"/>
                    <a:gd name="T4" fmla="*/ 0 w 21600"/>
                    <a:gd name="T5" fmla="*/ 0 h 21618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18"/>
                    <a:gd name="T11" fmla="*/ 21600 w 21600"/>
                    <a:gd name="T12" fmla="*/ 21618 h 2161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18" fill="none" extrusionOk="0">
                      <a:moveTo>
                        <a:pt x="21599" y="0"/>
                      </a:moveTo>
                      <a:cubicBezTo>
                        <a:pt x="21599" y="6"/>
                        <a:pt x="21600" y="12"/>
                        <a:pt x="21600" y="18"/>
                      </a:cubicBezTo>
                      <a:cubicBezTo>
                        <a:pt x="21600" y="11947"/>
                        <a:pt x="11929" y="21617"/>
                        <a:pt x="0" y="21618"/>
                      </a:cubicBezTo>
                    </a:path>
                    <a:path w="21600" h="21618" stroke="0" extrusionOk="0">
                      <a:moveTo>
                        <a:pt x="21599" y="0"/>
                      </a:moveTo>
                      <a:cubicBezTo>
                        <a:pt x="21599" y="6"/>
                        <a:pt x="21600" y="12"/>
                        <a:pt x="21600" y="18"/>
                      </a:cubicBezTo>
                      <a:cubicBezTo>
                        <a:pt x="21600" y="11947"/>
                        <a:pt x="11929" y="21617"/>
                        <a:pt x="0" y="21618"/>
                      </a:cubicBezTo>
                      <a:lnTo>
                        <a:pt x="0" y="18"/>
                      </a:lnTo>
                      <a:lnTo>
                        <a:pt x="21599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15" name="Arc 17"/>
                <p:cNvSpPr>
                  <a:spLocks/>
                </p:cNvSpPr>
                <p:nvPr/>
              </p:nvSpPr>
              <p:spPr bwMode="auto">
                <a:xfrm>
                  <a:off x="1255" y="822"/>
                  <a:ext cx="79" cy="138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2" y="0"/>
                        <a:pt x="21590" y="9659"/>
                        <a:pt x="21599" y="21582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2" y="0"/>
                        <a:pt x="21590" y="9659"/>
                        <a:pt x="21599" y="21582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16" name="Arc 18"/>
                <p:cNvSpPr>
                  <a:spLocks/>
                </p:cNvSpPr>
                <p:nvPr/>
              </p:nvSpPr>
              <p:spPr bwMode="auto">
                <a:xfrm>
                  <a:off x="1255" y="948"/>
                  <a:ext cx="79" cy="138"/>
                </a:xfrm>
                <a:custGeom>
                  <a:avLst/>
                  <a:gdLst>
                    <a:gd name="T0" fmla="*/ 0 w 21600"/>
                    <a:gd name="T1" fmla="*/ 0 h 21618"/>
                    <a:gd name="T2" fmla="*/ 0 w 21600"/>
                    <a:gd name="T3" fmla="*/ 0 h 21618"/>
                    <a:gd name="T4" fmla="*/ 0 w 21600"/>
                    <a:gd name="T5" fmla="*/ 0 h 21618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18"/>
                    <a:gd name="T11" fmla="*/ 21600 w 21600"/>
                    <a:gd name="T12" fmla="*/ 21618 h 2161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18" fill="none" extrusionOk="0">
                      <a:moveTo>
                        <a:pt x="21599" y="0"/>
                      </a:moveTo>
                      <a:cubicBezTo>
                        <a:pt x="21599" y="6"/>
                        <a:pt x="21600" y="12"/>
                        <a:pt x="21600" y="18"/>
                      </a:cubicBezTo>
                      <a:cubicBezTo>
                        <a:pt x="21600" y="11947"/>
                        <a:pt x="11929" y="21617"/>
                        <a:pt x="0" y="21618"/>
                      </a:cubicBezTo>
                    </a:path>
                    <a:path w="21600" h="21618" stroke="0" extrusionOk="0">
                      <a:moveTo>
                        <a:pt x="21599" y="0"/>
                      </a:moveTo>
                      <a:cubicBezTo>
                        <a:pt x="21599" y="6"/>
                        <a:pt x="21600" y="12"/>
                        <a:pt x="21600" y="18"/>
                      </a:cubicBezTo>
                      <a:cubicBezTo>
                        <a:pt x="21600" y="11947"/>
                        <a:pt x="11929" y="21617"/>
                        <a:pt x="0" y="21618"/>
                      </a:cubicBezTo>
                      <a:lnTo>
                        <a:pt x="0" y="18"/>
                      </a:lnTo>
                      <a:lnTo>
                        <a:pt x="21599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17" name="Line 19"/>
                <p:cNvSpPr>
                  <a:spLocks noChangeShapeType="1"/>
                </p:cNvSpPr>
                <p:nvPr/>
              </p:nvSpPr>
              <p:spPr bwMode="auto">
                <a:xfrm>
                  <a:off x="1279" y="888"/>
                  <a:ext cx="37" cy="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18" name="Line 20"/>
                <p:cNvSpPr>
                  <a:spLocks noChangeShapeType="1"/>
                </p:cNvSpPr>
                <p:nvPr/>
              </p:nvSpPr>
              <p:spPr bwMode="auto">
                <a:xfrm>
                  <a:off x="1279" y="1007"/>
                  <a:ext cx="37" cy="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19" name="Arc 21"/>
                <p:cNvSpPr>
                  <a:spLocks/>
                </p:cNvSpPr>
                <p:nvPr/>
              </p:nvSpPr>
              <p:spPr bwMode="auto">
                <a:xfrm>
                  <a:off x="1328" y="822"/>
                  <a:ext cx="67" cy="126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2" y="0"/>
                        <a:pt x="21590" y="9660"/>
                        <a:pt x="21599" y="21583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2" y="0"/>
                        <a:pt x="21590" y="9660"/>
                        <a:pt x="21599" y="21583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20" name="Arc 22"/>
                <p:cNvSpPr>
                  <a:spLocks/>
                </p:cNvSpPr>
                <p:nvPr/>
              </p:nvSpPr>
              <p:spPr bwMode="auto">
                <a:xfrm>
                  <a:off x="1328" y="822"/>
                  <a:ext cx="455" cy="138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05" y="0"/>
                        <a:pt x="21566" y="9634"/>
                        <a:pt x="21599" y="2154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05" y="0"/>
                        <a:pt x="21566" y="9634"/>
                        <a:pt x="21599" y="2154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21" name="Arc 23"/>
                <p:cNvSpPr>
                  <a:spLocks/>
                </p:cNvSpPr>
                <p:nvPr/>
              </p:nvSpPr>
              <p:spPr bwMode="auto">
                <a:xfrm>
                  <a:off x="1352" y="948"/>
                  <a:ext cx="431" cy="138"/>
                </a:xfrm>
                <a:custGeom>
                  <a:avLst/>
                  <a:gdLst>
                    <a:gd name="T0" fmla="*/ 0 w 21600"/>
                    <a:gd name="T1" fmla="*/ 0 h 21656"/>
                    <a:gd name="T2" fmla="*/ 0 w 21600"/>
                    <a:gd name="T3" fmla="*/ 0 h 21656"/>
                    <a:gd name="T4" fmla="*/ 0 w 21600"/>
                    <a:gd name="T5" fmla="*/ 0 h 21656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56"/>
                    <a:gd name="T11" fmla="*/ 21600 w 21600"/>
                    <a:gd name="T12" fmla="*/ 21656 h 2165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56" fill="none" extrusionOk="0">
                      <a:moveTo>
                        <a:pt x="21599" y="0"/>
                      </a:moveTo>
                      <a:cubicBezTo>
                        <a:pt x="21599" y="18"/>
                        <a:pt x="21600" y="37"/>
                        <a:pt x="21600" y="56"/>
                      </a:cubicBezTo>
                      <a:cubicBezTo>
                        <a:pt x="21600" y="11985"/>
                        <a:pt x="11929" y="21655"/>
                        <a:pt x="0" y="21656"/>
                      </a:cubicBezTo>
                    </a:path>
                    <a:path w="21600" h="21656" stroke="0" extrusionOk="0">
                      <a:moveTo>
                        <a:pt x="21599" y="0"/>
                      </a:moveTo>
                      <a:cubicBezTo>
                        <a:pt x="21599" y="18"/>
                        <a:pt x="21600" y="37"/>
                        <a:pt x="21600" y="56"/>
                      </a:cubicBezTo>
                      <a:cubicBezTo>
                        <a:pt x="21600" y="11985"/>
                        <a:pt x="11929" y="21655"/>
                        <a:pt x="0" y="21656"/>
                      </a:cubicBezTo>
                      <a:lnTo>
                        <a:pt x="0" y="56"/>
                      </a:lnTo>
                      <a:lnTo>
                        <a:pt x="21599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22" name="Arc 24"/>
                <p:cNvSpPr>
                  <a:spLocks/>
                </p:cNvSpPr>
                <p:nvPr/>
              </p:nvSpPr>
              <p:spPr bwMode="auto">
                <a:xfrm>
                  <a:off x="1328" y="948"/>
                  <a:ext cx="67" cy="138"/>
                </a:xfrm>
                <a:custGeom>
                  <a:avLst/>
                  <a:gdLst>
                    <a:gd name="T0" fmla="*/ 0 w 21600"/>
                    <a:gd name="T1" fmla="*/ 0 h 21618"/>
                    <a:gd name="T2" fmla="*/ 0 w 21600"/>
                    <a:gd name="T3" fmla="*/ 0 h 21618"/>
                    <a:gd name="T4" fmla="*/ 0 w 21600"/>
                    <a:gd name="T5" fmla="*/ 0 h 21618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18"/>
                    <a:gd name="T11" fmla="*/ 21600 w 21600"/>
                    <a:gd name="T12" fmla="*/ 21618 h 2161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18" fill="none" extrusionOk="0">
                      <a:moveTo>
                        <a:pt x="21599" y="0"/>
                      </a:moveTo>
                      <a:cubicBezTo>
                        <a:pt x="21599" y="6"/>
                        <a:pt x="21600" y="12"/>
                        <a:pt x="21600" y="18"/>
                      </a:cubicBezTo>
                      <a:cubicBezTo>
                        <a:pt x="21600" y="11947"/>
                        <a:pt x="11929" y="21617"/>
                        <a:pt x="0" y="21618"/>
                      </a:cubicBezTo>
                    </a:path>
                    <a:path w="21600" h="21618" stroke="0" extrusionOk="0">
                      <a:moveTo>
                        <a:pt x="21599" y="0"/>
                      </a:moveTo>
                      <a:cubicBezTo>
                        <a:pt x="21599" y="6"/>
                        <a:pt x="21600" y="12"/>
                        <a:pt x="21600" y="18"/>
                      </a:cubicBezTo>
                      <a:cubicBezTo>
                        <a:pt x="21600" y="11947"/>
                        <a:pt x="11929" y="21617"/>
                        <a:pt x="0" y="21618"/>
                      </a:cubicBezTo>
                      <a:lnTo>
                        <a:pt x="0" y="18"/>
                      </a:lnTo>
                      <a:lnTo>
                        <a:pt x="21599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23" name="Line 25"/>
                <p:cNvSpPr>
                  <a:spLocks noChangeShapeType="1"/>
                </p:cNvSpPr>
                <p:nvPr/>
              </p:nvSpPr>
              <p:spPr bwMode="auto">
                <a:xfrm>
                  <a:off x="1413" y="1461"/>
                  <a:ext cx="291" cy="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24" name="Line 26"/>
                <p:cNvSpPr>
                  <a:spLocks noChangeShapeType="1"/>
                </p:cNvSpPr>
                <p:nvPr/>
              </p:nvSpPr>
              <p:spPr bwMode="auto">
                <a:xfrm>
                  <a:off x="1413" y="1748"/>
                  <a:ext cx="303" cy="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25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1413" y="1461"/>
                  <a:ext cx="1" cy="28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26" name="Freeform 28"/>
                <p:cNvSpPr>
                  <a:spLocks/>
                </p:cNvSpPr>
                <p:nvPr/>
              </p:nvSpPr>
              <p:spPr bwMode="auto">
                <a:xfrm>
                  <a:off x="1704" y="1461"/>
                  <a:ext cx="145" cy="156"/>
                </a:xfrm>
                <a:custGeom>
                  <a:avLst/>
                  <a:gdLst>
                    <a:gd name="T0" fmla="*/ 2147483647 w 12"/>
                    <a:gd name="T1" fmla="*/ 2147483647 h 13"/>
                    <a:gd name="T2" fmla="*/ 0 w 12"/>
                    <a:gd name="T3" fmla="*/ 0 h 13"/>
                    <a:gd name="T4" fmla="*/ 0 w 12"/>
                    <a:gd name="T5" fmla="*/ 2147483647 h 13"/>
                    <a:gd name="T6" fmla="*/ 2147483647 w 12"/>
                    <a:gd name="T7" fmla="*/ 2147483647 h 1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2"/>
                    <a:gd name="T13" fmla="*/ 0 h 13"/>
                    <a:gd name="T14" fmla="*/ 12 w 12"/>
                    <a:gd name="T15" fmla="*/ 13 h 1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2" h="13">
                      <a:moveTo>
                        <a:pt x="12" y="13"/>
                      </a:moveTo>
                      <a:cubicBezTo>
                        <a:pt x="12" y="5"/>
                        <a:pt x="6" y="0"/>
                        <a:pt x="0" y="0"/>
                      </a:cubicBezTo>
                      <a:lnTo>
                        <a:pt x="0" y="13"/>
                      </a:lnTo>
                      <a:lnTo>
                        <a:pt x="12" y="13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27" name="Arc 29"/>
                <p:cNvSpPr>
                  <a:spLocks/>
                </p:cNvSpPr>
                <p:nvPr/>
              </p:nvSpPr>
              <p:spPr bwMode="auto">
                <a:xfrm>
                  <a:off x="1704" y="1467"/>
                  <a:ext cx="140" cy="15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28" name="Freeform 30"/>
                <p:cNvSpPr>
                  <a:spLocks/>
                </p:cNvSpPr>
                <p:nvPr/>
              </p:nvSpPr>
              <p:spPr bwMode="auto">
                <a:xfrm>
                  <a:off x="1704" y="1605"/>
                  <a:ext cx="145" cy="155"/>
                </a:xfrm>
                <a:custGeom>
                  <a:avLst/>
                  <a:gdLst>
                    <a:gd name="T0" fmla="*/ 0 w 12"/>
                    <a:gd name="T1" fmla="*/ 2147483647 h 13"/>
                    <a:gd name="T2" fmla="*/ 2147483647 w 12"/>
                    <a:gd name="T3" fmla="*/ 0 h 13"/>
                    <a:gd name="T4" fmla="*/ 0 w 12"/>
                    <a:gd name="T5" fmla="*/ 0 h 13"/>
                    <a:gd name="T6" fmla="*/ 0 w 12"/>
                    <a:gd name="T7" fmla="*/ 2147483647 h 1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2"/>
                    <a:gd name="T13" fmla="*/ 0 h 13"/>
                    <a:gd name="T14" fmla="*/ 12 w 12"/>
                    <a:gd name="T15" fmla="*/ 13 h 1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2" h="13">
                      <a:moveTo>
                        <a:pt x="0" y="12"/>
                      </a:moveTo>
                      <a:cubicBezTo>
                        <a:pt x="6" y="13"/>
                        <a:pt x="12" y="7"/>
                        <a:pt x="12" y="0"/>
                      </a:cubicBezTo>
                      <a:lnTo>
                        <a:pt x="0" y="0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29" name="Arc 31"/>
                <p:cNvSpPr>
                  <a:spLocks/>
                </p:cNvSpPr>
                <p:nvPr/>
              </p:nvSpPr>
              <p:spPr bwMode="auto">
                <a:xfrm>
                  <a:off x="1704" y="1605"/>
                  <a:ext cx="140" cy="15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21600" y="0"/>
                      </a:moveTo>
                      <a:cubicBezTo>
                        <a:pt x="21600" y="11929"/>
                        <a:pt x="11929" y="21599"/>
                        <a:pt x="0" y="21600"/>
                      </a:cubicBezTo>
                    </a:path>
                    <a:path w="21600" h="21600" stroke="0" extrusionOk="0">
                      <a:moveTo>
                        <a:pt x="21600" y="0"/>
                      </a:moveTo>
                      <a:cubicBezTo>
                        <a:pt x="21600" y="11929"/>
                        <a:pt x="11929" y="21599"/>
                        <a:pt x="0" y="21600"/>
                      </a:cubicBezTo>
                      <a:lnTo>
                        <a:pt x="0" y="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30" name="Line 32"/>
                <p:cNvSpPr>
                  <a:spLocks noChangeShapeType="1"/>
                </p:cNvSpPr>
                <p:nvPr/>
              </p:nvSpPr>
              <p:spPr bwMode="auto">
                <a:xfrm>
                  <a:off x="1777" y="947"/>
                  <a:ext cx="121" cy="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31" name="Rectangle 33"/>
                <p:cNvSpPr>
                  <a:spLocks noChangeArrowheads="1"/>
                </p:cNvSpPr>
                <p:nvPr/>
              </p:nvSpPr>
              <p:spPr bwMode="auto">
                <a:xfrm>
                  <a:off x="1886" y="935"/>
                  <a:ext cx="36" cy="36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1pPr>
                  <a:lvl2pPr marL="742950" indent="-28575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2pPr>
                  <a:lvl3pPr marL="11430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3pPr>
                  <a:lvl4pPr marL="16002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4pPr>
                  <a:lvl5pPr marL="20574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6032" name="Line 34"/>
                <p:cNvSpPr>
                  <a:spLocks noChangeShapeType="1"/>
                </p:cNvSpPr>
                <p:nvPr/>
              </p:nvSpPr>
              <p:spPr bwMode="auto">
                <a:xfrm>
                  <a:off x="1898" y="1186"/>
                  <a:ext cx="121" cy="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33" name="Rectangle 35"/>
                <p:cNvSpPr>
                  <a:spLocks noChangeArrowheads="1"/>
                </p:cNvSpPr>
                <p:nvPr/>
              </p:nvSpPr>
              <p:spPr bwMode="auto">
                <a:xfrm>
                  <a:off x="1898" y="947"/>
                  <a:ext cx="12" cy="251"/>
                </a:xfrm>
                <a:prstGeom prst="rect">
                  <a:avLst/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1pPr>
                  <a:lvl2pPr marL="742950" indent="-28575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2pPr>
                  <a:lvl3pPr marL="11430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3pPr>
                  <a:lvl4pPr marL="16002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4pPr>
                  <a:lvl5pPr marL="20574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6034" name="Rectangle 36"/>
                <p:cNvSpPr>
                  <a:spLocks noChangeArrowheads="1"/>
                </p:cNvSpPr>
                <p:nvPr/>
              </p:nvSpPr>
              <p:spPr bwMode="auto">
                <a:xfrm>
                  <a:off x="1898" y="947"/>
                  <a:ext cx="740" cy="12"/>
                </a:xfrm>
                <a:prstGeom prst="rect">
                  <a:avLst/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1pPr>
                  <a:lvl2pPr marL="742950" indent="-28575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2pPr>
                  <a:lvl3pPr marL="11430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3pPr>
                  <a:lvl4pPr marL="16002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4pPr>
                  <a:lvl5pPr marL="20574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6035" name="Rectangle 37"/>
                <p:cNvSpPr>
                  <a:spLocks noChangeArrowheads="1"/>
                </p:cNvSpPr>
                <p:nvPr/>
              </p:nvSpPr>
              <p:spPr bwMode="auto">
                <a:xfrm>
                  <a:off x="2662" y="887"/>
                  <a:ext cx="101" cy="1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1pPr>
                  <a:lvl2pPr marL="742950" indent="-285750"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2pPr>
                  <a:lvl3pPr marL="1143000" indent="-228600"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3pPr>
                  <a:lvl4pPr marL="1600200" indent="-228600"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4pPr>
                  <a:lvl5pPr marL="2057400" indent="-228600"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5pPr>
                  <a:lvl6pPr marL="2514600" indent="-22860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6pPr>
                  <a:lvl7pPr marL="2971800" indent="-22860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7pPr>
                  <a:lvl8pPr marL="3429000" indent="-22860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8pPr>
                  <a:lvl9pPr marL="3886200" indent="-22860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1400" b="0">
                      <a:solidFill>
                        <a:srgbClr val="000000"/>
                      </a:solidFill>
                      <a:latin typeface="Arial" pitchFamily="34" charset="0"/>
                    </a:rPr>
                    <a:t>Pi</a:t>
                  </a:r>
                  <a:endParaRPr lang="en-US" altLang="en-US"/>
                </a:p>
              </p:txBody>
            </p:sp>
            <p:sp>
              <p:nvSpPr>
                <p:cNvPr id="36036" name="Line 38"/>
                <p:cNvSpPr>
                  <a:spLocks noChangeShapeType="1"/>
                </p:cNvSpPr>
                <p:nvPr/>
              </p:nvSpPr>
              <p:spPr bwMode="auto">
                <a:xfrm>
                  <a:off x="1898" y="1306"/>
                  <a:ext cx="121" cy="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37" name="Rectangle 39"/>
                <p:cNvSpPr>
                  <a:spLocks noChangeArrowheads="1"/>
                </p:cNvSpPr>
                <p:nvPr/>
              </p:nvSpPr>
              <p:spPr bwMode="auto">
                <a:xfrm>
                  <a:off x="988" y="1306"/>
                  <a:ext cx="922" cy="12"/>
                </a:xfrm>
                <a:prstGeom prst="rect">
                  <a:avLst/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1pPr>
                  <a:lvl2pPr marL="742950" indent="-28575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2pPr>
                  <a:lvl3pPr marL="11430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3pPr>
                  <a:lvl4pPr marL="16002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4pPr>
                  <a:lvl5pPr marL="20574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6038" name="Rectangle 40"/>
                <p:cNvSpPr>
                  <a:spLocks noChangeArrowheads="1"/>
                </p:cNvSpPr>
                <p:nvPr/>
              </p:nvSpPr>
              <p:spPr bwMode="auto">
                <a:xfrm>
                  <a:off x="842" y="1234"/>
                  <a:ext cx="107" cy="1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1pPr>
                  <a:lvl2pPr marL="742950" indent="-285750"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2pPr>
                  <a:lvl3pPr marL="1143000" indent="-228600"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3pPr>
                  <a:lvl4pPr marL="1600200" indent="-228600"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4pPr>
                  <a:lvl5pPr marL="2057400" indent="-228600"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5pPr>
                  <a:lvl6pPr marL="2514600" indent="-22860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6pPr>
                  <a:lvl7pPr marL="2971800" indent="-22860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7pPr>
                  <a:lvl8pPr marL="3429000" indent="-22860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8pPr>
                  <a:lvl9pPr marL="3886200" indent="-22860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1400" b="0">
                      <a:solidFill>
                        <a:srgbClr val="000000"/>
                      </a:solidFill>
                      <a:latin typeface="Arial" pitchFamily="34" charset="0"/>
                    </a:rPr>
                    <a:t>Ci</a:t>
                  </a:r>
                  <a:endParaRPr lang="en-US" altLang="en-US"/>
                </a:p>
              </p:txBody>
            </p:sp>
            <p:sp>
              <p:nvSpPr>
                <p:cNvPr id="36039" name="Line 41"/>
                <p:cNvSpPr>
                  <a:spLocks noChangeShapeType="1"/>
                </p:cNvSpPr>
                <p:nvPr/>
              </p:nvSpPr>
              <p:spPr bwMode="auto">
                <a:xfrm>
                  <a:off x="2505" y="1246"/>
                  <a:ext cx="121" cy="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40" name="Rectangle 42"/>
                <p:cNvSpPr>
                  <a:spLocks noChangeArrowheads="1"/>
                </p:cNvSpPr>
                <p:nvPr/>
              </p:nvSpPr>
              <p:spPr bwMode="auto">
                <a:xfrm>
                  <a:off x="2662" y="1186"/>
                  <a:ext cx="101" cy="1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1pPr>
                  <a:lvl2pPr marL="742950" indent="-285750"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2pPr>
                  <a:lvl3pPr marL="1143000" indent="-228600"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3pPr>
                  <a:lvl4pPr marL="1600200" indent="-228600"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4pPr>
                  <a:lvl5pPr marL="2057400" indent="-228600"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5pPr>
                  <a:lvl6pPr marL="2514600" indent="-22860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6pPr>
                  <a:lvl7pPr marL="2971800" indent="-22860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7pPr>
                  <a:lvl8pPr marL="3429000" indent="-22860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8pPr>
                  <a:lvl9pPr marL="3886200" indent="-22860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1400" b="0">
                      <a:solidFill>
                        <a:srgbClr val="000000"/>
                      </a:solidFill>
                      <a:latin typeface="Arial" pitchFamily="34" charset="0"/>
                    </a:rPr>
                    <a:t>Si</a:t>
                  </a:r>
                  <a:endParaRPr lang="en-US" altLang="en-US"/>
                </a:p>
              </p:txBody>
            </p:sp>
            <p:sp>
              <p:nvSpPr>
                <p:cNvPr id="36041" name="Line 43"/>
                <p:cNvSpPr>
                  <a:spLocks noChangeShapeType="1"/>
                </p:cNvSpPr>
                <p:nvPr/>
              </p:nvSpPr>
              <p:spPr bwMode="auto">
                <a:xfrm>
                  <a:off x="1170" y="1007"/>
                  <a:ext cx="121" cy="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42" name="Rectangle 44"/>
                <p:cNvSpPr>
                  <a:spLocks noChangeArrowheads="1"/>
                </p:cNvSpPr>
                <p:nvPr/>
              </p:nvSpPr>
              <p:spPr bwMode="auto">
                <a:xfrm>
                  <a:off x="1158" y="995"/>
                  <a:ext cx="36" cy="36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1pPr>
                  <a:lvl2pPr marL="742950" indent="-28575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2pPr>
                  <a:lvl3pPr marL="11430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3pPr>
                  <a:lvl4pPr marL="16002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4pPr>
                  <a:lvl5pPr marL="20574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6043" name="Line 45"/>
                <p:cNvSpPr>
                  <a:spLocks noChangeShapeType="1"/>
                </p:cNvSpPr>
                <p:nvPr/>
              </p:nvSpPr>
              <p:spPr bwMode="auto">
                <a:xfrm>
                  <a:off x="1291" y="1545"/>
                  <a:ext cx="122" cy="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44" name="Rectangle 46"/>
                <p:cNvSpPr>
                  <a:spLocks noChangeArrowheads="1"/>
                </p:cNvSpPr>
                <p:nvPr/>
              </p:nvSpPr>
              <p:spPr bwMode="auto">
                <a:xfrm>
                  <a:off x="1170" y="1545"/>
                  <a:ext cx="133" cy="12"/>
                </a:xfrm>
                <a:prstGeom prst="rect">
                  <a:avLst/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1pPr>
                  <a:lvl2pPr marL="742950" indent="-28575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2pPr>
                  <a:lvl3pPr marL="11430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3pPr>
                  <a:lvl4pPr marL="16002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4pPr>
                  <a:lvl5pPr marL="20574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6045" name="Rectangle 47"/>
                <p:cNvSpPr>
                  <a:spLocks noChangeArrowheads="1"/>
                </p:cNvSpPr>
                <p:nvPr/>
              </p:nvSpPr>
              <p:spPr bwMode="auto">
                <a:xfrm>
                  <a:off x="1170" y="1007"/>
                  <a:ext cx="12" cy="550"/>
                </a:xfrm>
                <a:prstGeom prst="rect">
                  <a:avLst/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1pPr>
                  <a:lvl2pPr marL="742950" indent="-28575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2pPr>
                  <a:lvl3pPr marL="11430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3pPr>
                  <a:lvl4pPr marL="16002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4pPr>
                  <a:lvl5pPr marL="20574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6046" name="Rectangle 48"/>
                <p:cNvSpPr>
                  <a:spLocks noChangeArrowheads="1"/>
                </p:cNvSpPr>
                <p:nvPr/>
              </p:nvSpPr>
              <p:spPr bwMode="auto">
                <a:xfrm>
                  <a:off x="988" y="1007"/>
                  <a:ext cx="194" cy="12"/>
                </a:xfrm>
                <a:prstGeom prst="rect">
                  <a:avLst/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1pPr>
                  <a:lvl2pPr marL="742950" indent="-28575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2pPr>
                  <a:lvl3pPr marL="11430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3pPr>
                  <a:lvl4pPr marL="16002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4pPr>
                  <a:lvl5pPr marL="20574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6047" name="Rectangle 49"/>
                <p:cNvSpPr>
                  <a:spLocks noChangeArrowheads="1"/>
                </p:cNvSpPr>
                <p:nvPr/>
              </p:nvSpPr>
              <p:spPr bwMode="auto">
                <a:xfrm>
                  <a:off x="842" y="947"/>
                  <a:ext cx="101" cy="1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1pPr>
                  <a:lvl2pPr marL="742950" indent="-285750"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2pPr>
                  <a:lvl3pPr marL="1143000" indent="-228600"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3pPr>
                  <a:lvl4pPr marL="1600200" indent="-228600"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4pPr>
                  <a:lvl5pPr marL="2057400" indent="-228600"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5pPr>
                  <a:lvl6pPr marL="2514600" indent="-22860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6pPr>
                  <a:lvl7pPr marL="2971800" indent="-22860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7pPr>
                  <a:lvl8pPr marL="3429000" indent="-22860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8pPr>
                  <a:lvl9pPr marL="3886200" indent="-22860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1400" b="0">
                      <a:solidFill>
                        <a:srgbClr val="000000"/>
                      </a:solidFill>
                      <a:latin typeface="Arial" pitchFamily="34" charset="0"/>
                    </a:rPr>
                    <a:t>Bi</a:t>
                  </a:r>
                  <a:endParaRPr lang="en-US" altLang="en-US"/>
                </a:p>
              </p:txBody>
            </p:sp>
            <p:sp>
              <p:nvSpPr>
                <p:cNvPr id="36048" name="Line 50"/>
                <p:cNvSpPr>
                  <a:spLocks noChangeShapeType="1"/>
                </p:cNvSpPr>
                <p:nvPr/>
              </p:nvSpPr>
              <p:spPr bwMode="auto">
                <a:xfrm>
                  <a:off x="1170" y="888"/>
                  <a:ext cx="121" cy="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49" name="Line 51"/>
                <p:cNvSpPr>
                  <a:spLocks noChangeShapeType="1"/>
                </p:cNvSpPr>
                <p:nvPr/>
              </p:nvSpPr>
              <p:spPr bwMode="auto">
                <a:xfrm>
                  <a:off x="1291" y="1664"/>
                  <a:ext cx="122" cy="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50" name="Rectangle 52"/>
                <p:cNvSpPr>
                  <a:spLocks noChangeArrowheads="1"/>
                </p:cNvSpPr>
                <p:nvPr/>
              </p:nvSpPr>
              <p:spPr bwMode="auto">
                <a:xfrm>
                  <a:off x="988" y="888"/>
                  <a:ext cx="73" cy="12"/>
                </a:xfrm>
                <a:prstGeom prst="rect">
                  <a:avLst/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1pPr>
                  <a:lvl2pPr marL="742950" indent="-28575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2pPr>
                  <a:lvl3pPr marL="11430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3pPr>
                  <a:lvl4pPr marL="16002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4pPr>
                  <a:lvl5pPr marL="20574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6051" name="Rectangle 53"/>
                <p:cNvSpPr>
                  <a:spLocks noChangeArrowheads="1"/>
                </p:cNvSpPr>
                <p:nvPr/>
              </p:nvSpPr>
              <p:spPr bwMode="auto">
                <a:xfrm>
                  <a:off x="1037" y="876"/>
                  <a:ext cx="36" cy="36"/>
                </a:xfrm>
                <a:prstGeom prst="rect">
                  <a:avLst/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1pPr>
                  <a:lvl2pPr marL="742950" indent="-28575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2pPr>
                  <a:lvl3pPr marL="11430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3pPr>
                  <a:lvl4pPr marL="16002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4pPr>
                  <a:lvl5pPr marL="20574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6052" name="Rectangle 54"/>
                <p:cNvSpPr>
                  <a:spLocks noChangeArrowheads="1"/>
                </p:cNvSpPr>
                <p:nvPr/>
              </p:nvSpPr>
              <p:spPr bwMode="auto">
                <a:xfrm>
                  <a:off x="1049" y="888"/>
                  <a:ext cx="133" cy="12"/>
                </a:xfrm>
                <a:prstGeom prst="rect">
                  <a:avLst/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1pPr>
                  <a:lvl2pPr marL="742950" indent="-28575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2pPr>
                  <a:lvl3pPr marL="11430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3pPr>
                  <a:lvl4pPr marL="16002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4pPr>
                  <a:lvl5pPr marL="20574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6053" name="Rectangle 55"/>
                <p:cNvSpPr>
                  <a:spLocks noChangeArrowheads="1"/>
                </p:cNvSpPr>
                <p:nvPr/>
              </p:nvSpPr>
              <p:spPr bwMode="auto">
                <a:xfrm>
                  <a:off x="1049" y="1664"/>
                  <a:ext cx="254" cy="12"/>
                </a:xfrm>
                <a:prstGeom prst="rect">
                  <a:avLst/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1pPr>
                  <a:lvl2pPr marL="742950" indent="-28575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2pPr>
                  <a:lvl3pPr marL="11430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3pPr>
                  <a:lvl4pPr marL="16002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4pPr>
                  <a:lvl5pPr marL="20574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6054" name="Rectangle 56"/>
                <p:cNvSpPr>
                  <a:spLocks noChangeArrowheads="1"/>
                </p:cNvSpPr>
                <p:nvPr/>
              </p:nvSpPr>
              <p:spPr bwMode="auto">
                <a:xfrm>
                  <a:off x="1049" y="888"/>
                  <a:ext cx="12" cy="788"/>
                </a:xfrm>
                <a:prstGeom prst="rect">
                  <a:avLst/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1pPr>
                  <a:lvl2pPr marL="742950" indent="-28575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2pPr>
                  <a:lvl3pPr marL="11430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3pPr>
                  <a:lvl4pPr marL="16002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4pPr>
                  <a:lvl5pPr marL="20574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6055" name="Rectangle 57"/>
                <p:cNvSpPr>
                  <a:spLocks noChangeArrowheads="1"/>
                </p:cNvSpPr>
                <p:nvPr/>
              </p:nvSpPr>
              <p:spPr bwMode="auto">
                <a:xfrm>
                  <a:off x="842" y="804"/>
                  <a:ext cx="101" cy="1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1pPr>
                  <a:lvl2pPr marL="742950" indent="-285750"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2pPr>
                  <a:lvl3pPr marL="1143000" indent="-228600"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3pPr>
                  <a:lvl4pPr marL="1600200" indent="-228600"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4pPr>
                  <a:lvl5pPr marL="2057400" indent="-228600"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5pPr>
                  <a:lvl6pPr marL="2514600" indent="-22860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6pPr>
                  <a:lvl7pPr marL="2971800" indent="-22860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7pPr>
                  <a:lvl8pPr marL="3429000" indent="-22860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8pPr>
                  <a:lvl9pPr marL="3886200" indent="-22860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1400" b="0">
                      <a:solidFill>
                        <a:srgbClr val="000000"/>
                      </a:solidFill>
                      <a:latin typeface="Arial" pitchFamily="34" charset="0"/>
                    </a:rPr>
                    <a:t>Ai</a:t>
                  </a:r>
                  <a:endParaRPr lang="en-US" altLang="en-US"/>
                </a:p>
              </p:txBody>
            </p:sp>
            <p:sp>
              <p:nvSpPr>
                <p:cNvPr id="36056" name="Line 58"/>
                <p:cNvSpPr>
                  <a:spLocks noChangeShapeType="1"/>
                </p:cNvSpPr>
                <p:nvPr/>
              </p:nvSpPr>
              <p:spPr bwMode="auto">
                <a:xfrm>
                  <a:off x="1837" y="1605"/>
                  <a:ext cx="122" cy="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57" name="Rectangle 59"/>
                <p:cNvSpPr>
                  <a:spLocks noChangeArrowheads="1"/>
                </p:cNvSpPr>
                <p:nvPr/>
              </p:nvSpPr>
              <p:spPr bwMode="auto">
                <a:xfrm>
                  <a:off x="1959" y="1605"/>
                  <a:ext cx="679" cy="12"/>
                </a:xfrm>
                <a:prstGeom prst="rect">
                  <a:avLst/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1pPr>
                  <a:lvl2pPr marL="742950" indent="-28575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2pPr>
                  <a:lvl3pPr marL="11430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3pPr>
                  <a:lvl4pPr marL="16002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4pPr>
                  <a:lvl5pPr marL="20574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6058" name="Rectangle 60"/>
                <p:cNvSpPr>
                  <a:spLocks noChangeArrowheads="1"/>
                </p:cNvSpPr>
                <p:nvPr/>
              </p:nvSpPr>
              <p:spPr bwMode="auto">
                <a:xfrm>
                  <a:off x="2662" y="1545"/>
                  <a:ext cx="113" cy="1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1pPr>
                  <a:lvl2pPr marL="742950" indent="-285750"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2pPr>
                  <a:lvl3pPr marL="1143000" indent="-228600"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3pPr>
                  <a:lvl4pPr marL="1600200" indent="-228600"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4pPr>
                  <a:lvl5pPr marL="2057400" indent="-228600"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5pPr>
                  <a:lvl6pPr marL="2514600" indent="-22860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6pPr>
                  <a:lvl7pPr marL="2971800" indent="-22860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7pPr>
                  <a:lvl8pPr marL="3429000" indent="-22860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8pPr>
                  <a:lvl9pPr marL="3886200" indent="-22860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1400" b="0">
                      <a:solidFill>
                        <a:srgbClr val="000000"/>
                      </a:solidFill>
                      <a:latin typeface="Arial" pitchFamily="34" charset="0"/>
                    </a:rPr>
                    <a:t>Gi</a:t>
                  </a:r>
                  <a:endParaRPr lang="en-US" altLang="en-US"/>
                </a:p>
              </p:txBody>
            </p:sp>
          </p:grpSp>
          <p:sp>
            <p:nvSpPr>
              <p:cNvPr id="36003" name="Rectangle 301"/>
              <p:cNvSpPr>
                <a:spLocks noChangeArrowheads="1"/>
              </p:cNvSpPr>
              <p:nvPr/>
            </p:nvSpPr>
            <p:spPr bwMode="auto">
              <a:xfrm>
                <a:off x="3173413" y="908050"/>
                <a:ext cx="436562" cy="290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300">
                    <a:solidFill>
                      <a:srgbClr val="000000"/>
                    </a:solidFill>
                    <a:latin typeface="Arial" pitchFamily="34" charset="0"/>
                  </a:rPr>
                  <a:t>@0</a:t>
                </a:r>
              </a:p>
            </p:txBody>
          </p:sp>
          <p:sp>
            <p:nvSpPr>
              <p:cNvPr id="36004" name="Rectangle 302"/>
              <p:cNvSpPr>
                <a:spLocks noChangeArrowheads="1"/>
              </p:cNvSpPr>
              <p:nvPr/>
            </p:nvSpPr>
            <p:spPr bwMode="auto">
              <a:xfrm>
                <a:off x="3173413" y="1125538"/>
                <a:ext cx="436562" cy="2905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300">
                    <a:solidFill>
                      <a:srgbClr val="000000"/>
                    </a:solidFill>
                    <a:latin typeface="Arial" pitchFamily="34" charset="0"/>
                  </a:rPr>
                  <a:t>@0</a:t>
                </a:r>
              </a:p>
            </p:txBody>
          </p:sp>
          <p:sp>
            <p:nvSpPr>
              <p:cNvPr id="36005" name="Rectangle 303"/>
              <p:cNvSpPr>
                <a:spLocks noChangeArrowheads="1"/>
              </p:cNvSpPr>
              <p:nvPr/>
            </p:nvSpPr>
            <p:spPr bwMode="auto">
              <a:xfrm>
                <a:off x="3246438" y="1625600"/>
                <a:ext cx="439737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300">
                    <a:solidFill>
                      <a:srgbClr val="000000"/>
                    </a:solidFill>
                    <a:latin typeface="Arial" pitchFamily="34" charset="0"/>
                  </a:rPr>
                  <a:t>@0</a:t>
                </a:r>
              </a:p>
            </p:txBody>
          </p:sp>
        </p:grpSp>
        <p:sp>
          <p:nvSpPr>
            <p:cNvPr id="35999" name="Rectangle 304"/>
            <p:cNvSpPr>
              <a:spLocks noChangeArrowheads="1"/>
            </p:cNvSpPr>
            <p:nvPr/>
          </p:nvSpPr>
          <p:spPr bwMode="auto">
            <a:xfrm>
              <a:off x="6769100" y="1050925"/>
              <a:ext cx="436563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Arial" pitchFamily="34" charset="0"/>
                </a:rPr>
                <a:t>@1</a:t>
              </a:r>
            </a:p>
          </p:txBody>
        </p:sp>
        <p:sp>
          <p:nvSpPr>
            <p:cNvPr id="36000" name="Rectangle 305"/>
            <p:cNvSpPr>
              <a:spLocks noChangeArrowheads="1"/>
            </p:cNvSpPr>
            <p:nvPr/>
          </p:nvSpPr>
          <p:spPr bwMode="auto">
            <a:xfrm>
              <a:off x="6769100" y="1482725"/>
              <a:ext cx="439738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Arial" pitchFamily="34" charset="0"/>
                </a:rPr>
                <a:t>@2</a:t>
              </a:r>
            </a:p>
          </p:txBody>
        </p:sp>
        <p:sp>
          <p:nvSpPr>
            <p:cNvPr id="36001" name="Rectangle 306"/>
            <p:cNvSpPr>
              <a:spLocks noChangeArrowheads="1"/>
            </p:cNvSpPr>
            <p:nvPr/>
          </p:nvSpPr>
          <p:spPr bwMode="auto">
            <a:xfrm>
              <a:off x="6842125" y="2060575"/>
              <a:ext cx="436563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Arial" pitchFamily="34" charset="0"/>
                </a:rPr>
                <a:t>@1</a:t>
              </a:r>
            </a:p>
          </p:txBody>
        </p:sp>
      </p:grpSp>
      <p:sp>
        <p:nvSpPr>
          <p:cNvPr id="296" name="Rectangle 3"/>
          <p:cNvSpPr txBox="1">
            <a:spLocks noChangeArrowheads="1"/>
          </p:cNvSpPr>
          <p:nvPr/>
        </p:nvSpPr>
        <p:spPr bwMode="auto">
          <a:xfrm>
            <a:off x="285750" y="928688"/>
            <a:ext cx="2771775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828" tIns="50914" rIns="101828" bIns="50914"/>
          <a:lstStyle/>
          <a:p>
            <a:pPr marL="914400" lvl="1" indent="-4572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2400" b="0" kern="0" dirty="0">
                <a:solidFill>
                  <a:srgbClr val="0000FF"/>
                </a:solidFill>
                <a:latin typeface="+mn-lt"/>
                <a:cs typeface="+mn-cs"/>
              </a:rPr>
              <a:t>For </a:t>
            </a:r>
            <a:r>
              <a:rPr lang="en-US" sz="2400" b="0" kern="0" dirty="0" err="1">
                <a:solidFill>
                  <a:srgbClr val="0000FF"/>
                </a:solidFill>
                <a:latin typeface="+mn-lt"/>
                <a:cs typeface="+mn-cs"/>
              </a:rPr>
              <a:t>i</a:t>
            </a:r>
            <a:r>
              <a:rPr lang="en-US" sz="2400" b="0" kern="0" dirty="0">
                <a:solidFill>
                  <a:srgbClr val="0000FF"/>
                </a:solidFill>
                <a:latin typeface="+mn-lt"/>
                <a:cs typeface="+mn-cs"/>
              </a:rPr>
              <a:t> = 0: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285750" y="3213100"/>
            <a:ext cx="8001000" cy="1646238"/>
            <a:chOff x="285750" y="6823323"/>
            <a:chExt cx="8001000" cy="1646237"/>
          </a:xfrm>
        </p:grpSpPr>
        <p:grpSp>
          <p:nvGrpSpPr>
            <p:cNvPr id="35935" name="Group 161"/>
            <p:cNvGrpSpPr>
              <a:grpSpLocks/>
            </p:cNvGrpSpPr>
            <p:nvPr/>
          </p:nvGrpSpPr>
          <p:grpSpPr bwMode="auto">
            <a:xfrm>
              <a:off x="3173413" y="6894760"/>
              <a:ext cx="5113337" cy="1574800"/>
              <a:chOff x="3173413" y="3997325"/>
              <a:chExt cx="5113337" cy="1574800"/>
            </a:xfrm>
          </p:grpSpPr>
          <p:grpSp>
            <p:nvGrpSpPr>
              <p:cNvPr id="35937" name="Group 158"/>
              <p:cNvGrpSpPr>
                <a:grpSpLocks/>
              </p:cNvGrpSpPr>
              <p:nvPr/>
            </p:nvGrpSpPr>
            <p:grpSpPr bwMode="auto">
              <a:xfrm>
                <a:off x="3173413" y="3997325"/>
                <a:ext cx="5113337" cy="1574800"/>
                <a:chOff x="3173413" y="3997325"/>
                <a:chExt cx="5113337" cy="1574800"/>
              </a:xfrm>
            </p:grpSpPr>
            <p:grpSp>
              <p:nvGrpSpPr>
                <p:cNvPr id="35941" name="Group 8"/>
                <p:cNvGrpSpPr>
                  <a:grpSpLocks noChangeAspect="1"/>
                </p:cNvGrpSpPr>
                <p:nvPr/>
              </p:nvGrpSpPr>
              <p:grpSpPr bwMode="auto">
                <a:xfrm>
                  <a:off x="3625850" y="3997325"/>
                  <a:ext cx="4660900" cy="1574800"/>
                  <a:chOff x="806" y="792"/>
                  <a:chExt cx="2936" cy="992"/>
                </a:xfrm>
              </p:grpSpPr>
              <p:sp>
                <p:nvSpPr>
                  <p:cNvPr id="35945" name="AutoShape 7"/>
                  <p:cNvSpPr>
                    <a:spLocks noChangeAspect="1" noChangeArrowheads="1" noTextEdit="1"/>
                  </p:cNvSpPr>
                  <p:nvPr/>
                </p:nvSpPr>
                <p:spPr bwMode="auto">
                  <a:xfrm>
                    <a:off x="806" y="792"/>
                    <a:ext cx="2936" cy="9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46" name="Arc 9"/>
                  <p:cNvSpPr>
                    <a:spLocks/>
                  </p:cNvSpPr>
                  <p:nvPr/>
                </p:nvSpPr>
                <p:spPr bwMode="auto">
                  <a:xfrm>
                    <a:off x="1983" y="1121"/>
                    <a:ext cx="79" cy="138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2" y="0"/>
                          <a:pt x="21590" y="9659"/>
                          <a:pt x="21599" y="21582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2" y="0"/>
                          <a:pt x="21590" y="9659"/>
                          <a:pt x="21599" y="21582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47" name="Arc 10"/>
                  <p:cNvSpPr>
                    <a:spLocks/>
                  </p:cNvSpPr>
                  <p:nvPr/>
                </p:nvSpPr>
                <p:spPr bwMode="auto">
                  <a:xfrm>
                    <a:off x="1983" y="1247"/>
                    <a:ext cx="79" cy="138"/>
                  </a:xfrm>
                  <a:custGeom>
                    <a:avLst/>
                    <a:gdLst>
                      <a:gd name="T0" fmla="*/ 0 w 21600"/>
                      <a:gd name="T1" fmla="*/ 0 h 21618"/>
                      <a:gd name="T2" fmla="*/ 0 w 21600"/>
                      <a:gd name="T3" fmla="*/ 0 h 21618"/>
                      <a:gd name="T4" fmla="*/ 0 w 21600"/>
                      <a:gd name="T5" fmla="*/ 0 h 21618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18"/>
                      <a:gd name="T11" fmla="*/ 21600 w 21600"/>
                      <a:gd name="T12" fmla="*/ 21618 h 2161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18" fill="none" extrusionOk="0">
                        <a:moveTo>
                          <a:pt x="21599" y="0"/>
                        </a:moveTo>
                        <a:cubicBezTo>
                          <a:pt x="21599" y="6"/>
                          <a:pt x="21600" y="12"/>
                          <a:pt x="21600" y="18"/>
                        </a:cubicBezTo>
                        <a:cubicBezTo>
                          <a:pt x="21600" y="11947"/>
                          <a:pt x="11929" y="21617"/>
                          <a:pt x="0" y="21618"/>
                        </a:cubicBezTo>
                      </a:path>
                      <a:path w="21600" h="21618" stroke="0" extrusionOk="0">
                        <a:moveTo>
                          <a:pt x="21599" y="0"/>
                        </a:moveTo>
                        <a:cubicBezTo>
                          <a:pt x="21599" y="6"/>
                          <a:pt x="21600" y="12"/>
                          <a:pt x="21600" y="18"/>
                        </a:cubicBezTo>
                        <a:cubicBezTo>
                          <a:pt x="21600" y="11947"/>
                          <a:pt x="11929" y="21617"/>
                          <a:pt x="0" y="21618"/>
                        </a:cubicBezTo>
                        <a:lnTo>
                          <a:pt x="0" y="18"/>
                        </a:lnTo>
                        <a:lnTo>
                          <a:pt x="21599" y="0"/>
                        </a:lnTo>
                        <a:close/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48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2007" y="1186"/>
                    <a:ext cx="36" cy="1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49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2007" y="1306"/>
                    <a:ext cx="36" cy="1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50" name="Arc 13"/>
                  <p:cNvSpPr>
                    <a:spLocks/>
                  </p:cNvSpPr>
                  <p:nvPr/>
                </p:nvSpPr>
                <p:spPr bwMode="auto">
                  <a:xfrm>
                    <a:off x="2056" y="1121"/>
                    <a:ext cx="67" cy="126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2" y="0"/>
                          <a:pt x="21590" y="9660"/>
                          <a:pt x="21599" y="21583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2" y="0"/>
                          <a:pt x="21590" y="9660"/>
                          <a:pt x="21599" y="21583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51" name="Arc 14"/>
                  <p:cNvSpPr>
                    <a:spLocks/>
                  </p:cNvSpPr>
                  <p:nvPr/>
                </p:nvSpPr>
                <p:spPr bwMode="auto">
                  <a:xfrm>
                    <a:off x="2056" y="1121"/>
                    <a:ext cx="455" cy="138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05" y="0"/>
                          <a:pt x="21566" y="9634"/>
                          <a:pt x="21599" y="2154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05" y="0"/>
                          <a:pt x="21566" y="9634"/>
                          <a:pt x="21599" y="2154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52" name="Arc 15"/>
                  <p:cNvSpPr>
                    <a:spLocks/>
                  </p:cNvSpPr>
                  <p:nvPr/>
                </p:nvSpPr>
                <p:spPr bwMode="auto">
                  <a:xfrm>
                    <a:off x="2080" y="1247"/>
                    <a:ext cx="431" cy="138"/>
                  </a:xfrm>
                  <a:custGeom>
                    <a:avLst/>
                    <a:gdLst>
                      <a:gd name="T0" fmla="*/ 0 w 21600"/>
                      <a:gd name="T1" fmla="*/ 0 h 21656"/>
                      <a:gd name="T2" fmla="*/ 0 w 21600"/>
                      <a:gd name="T3" fmla="*/ 0 h 21656"/>
                      <a:gd name="T4" fmla="*/ 0 w 21600"/>
                      <a:gd name="T5" fmla="*/ 0 h 21656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56"/>
                      <a:gd name="T11" fmla="*/ 21600 w 21600"/>
                      <a:gd name="T12" fmla="*/ 21656 h 2165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56" fill="none" extrusionOk="0">
                        <a:moveTo>
                          <a:pt x="21599" y="0"/>
                        </a:moveTo>
                        <a:cubicBezTo>
                          <a:pt x="21599" y="18"/>
                          <a:pt x="21600" y="37"/>
                          <a:pt x="21600" y="56"/>
                        </a:cubicBezTo>
                        <a:cubicBezTo>
                          <a:pt x="21600" y="11985"/>
                          <a:pt x="11929" y="21655"/>
                          <a:pt x="0" y="21656"/>
                        </a:cubicBezTo>
                      </a:path>
                      <a:path w="21600" h="21656" stroke="0" extrusionOk="0">
                        <a:moveTo>
                          <a:pt x="21599" y="0"/>
                        </a:moveTo>
                        <a:cubicBezTo>
                          <a:pt x="21599" y="18"/>
                          <a:pt x="21600" y="37"/>
                          <a:pt x="21600" y="56"/>
                        </a:cubicBezTo>
                        <a:cubicBezTo>
                          <a:pt x="21600" y="11985"/>
                          <a:pt x="11929" y="21655"/>
                          <a:pt x="0" y="21656"/>
                        </a:cubicBezTo>
                        <a:lnTo>
                          <a:pt x="0" y="56"/>
                        </a:lnTo>
                        <a:lnTo>
                          <a:pt x="21599" y="0"/>
                        </a:lnTo>
                        <a:close/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53" name="Arc 16"/>
                  <p:cNvSpPr>
                    <a:spLocks/>
                  </p:cNvSpPr>
                  <p:nvPr/>
                </p:nvSpPr>
                <p:spPr bwMode="auto">
                  <a:xfrm>
                    <a:off x="2056" y="1247"/>
                    <a:ext cx="67" cy="138"/>
                  </a:xfrm>
                  <a:custGeom>
                    <a:avLst/>
                    <a:gdLst>
                      <a:gd name="T0" fmla="*/ 0 w 21600"/>
                      <a:gd name="T1" fmla="*/ 0 h 21618"/>
                      <a:gd name="T2" fmla="*/ 0 w 21600"/>
                      <a:gd name="T3" fmla="*/ 0 h 21618"/>
                      <a:gd name="T4" fmla="*/ 0 w 21600"/>
                      <a:gd name="T5" fmla="*/ 0 h 21618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18"/>
                      <a:gd name="T11" fmla="*/ 21600 w 21600"/>
                      <a:gd name="T12" fmla="*/ 21618 h 2161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18" fill="none" extrusionOk="0">
                        <a:moveTo>
                          <a:pt x="21599" y="0"/>
                        </a:moveTo>
                        <a:cubicBezTo>
                          <a:pt x="21599" y="6"/>
                          <a:pt x="21600" y="12"/>
                          <a:pt x="21600" y="18"/>
                        </a:cubicBezTo>
                        <a:cubicBezTo>
                          <a:pt x="21600" y="11947"/>
                          <a:pt x="11929" y="21617"/>
                          <a:pt x="0" y="21618"/>
                        </a:cubicBezTo>
                      </a:path>
                      <a:path w="21600" h="21618" stroke="0" extrusionOk="0">
                        <a:moveTo>
                          <a:pt x="21599" y="0"/>
                        </a:moveTo>
                        <a:cubicBezTo>
                          <a:pt x="21599" y="6"/>
                          <a:pt x="21600" y="12"/>
                          <a:pt x="21600" y="18"/>
                        </a:cubicBezTo>
                        <a:cubicBezTo>
                          <a:pt x="21600" y="11947"/>
                          <a:pt x="11929" y="21617"/>
                          <a:pt x="0" y="21618"/>
                        </a:cubicBezTo>
                        <a:lnTo>
                          <a:pt x="0" y="18"/>
                        </a:lnTo>
                        <a:lnTo>
                          <a:pt x="21599" y="0"/>
                        </a:lnTo>
                        <a:close/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54" name="Arc 17"/>
                  <p:cNvSpPr>
                    <a:spLocks/>
                  </p:cNvSpPr>
                  <p:nvPr/>
                </p:nvSpPr>
                <p:spPr bwMode="auto">
                  <a:xfrm>
                    <a:off x="1255" y="822"/>
                    <a:ext cx="79" cy="138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2" y="0"/>
                          <a:pt x="21590" y="9659"/>
                          <a:pt x="21599" y="21582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2" y="0"/>
                          <a:pt x="21590" y="9659"/>
                          <a:pt x="21599" y="21582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55" name="Arc 18"/>
                  <p:cNvSpPr>
                    <a:spLocks/>
                  </p:cNvSpPr>
                  <p:nvPr/>
                </p:nvSpPr>
                <p:spPr bwMode="auto">
                  <a:xfrm>
                    <a:off x="1255" y="948"/>
                    <a:ext cx="79" cy="138"/>
                  </a:xfrm>
                  <a:custGeom>
                    <a:avLst/>
                    <a:gdLst>
                      <a:gd name="T0" fmla="*/ 0 w 21600"/>
                      <a:gd name="T1" fmla="*/ 0 h 21618"/>
                      <a:gd name="T2" fmla="*/ 0 w 21600"/>
                      <a:gd name="T3" fmla="*/ 0 h 21618"/>
                      <a:gd name="T4" fmla="*/ 0 w 21600"/>
                      <a:gd name="T5" fmla="*/ 0 h 21618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18"/>
                      <a:gd name="T11" fmla="*/ 21600 w 21600"/>
                      <a:gd name="T12" fmla="*/ 21618 h 2161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18" fill="none" extrusionOk="0">
                        <a:moveTo>
                          <a:pt x="21599" y="0"/>
                        </a:moveTo>
                        <a:cubicBezTo>
                          <a:pt x="21599" y="6"/>
                          <a:pt x="21600" y="12"/>
                          <a:pt x="21600" y="18"/>
                        </a:cubicBezTo>
                        <a:cubicBezTo>
                          <a:pt x="21600" y="11947"/>
                          <a:pt x="11929" y="21617"/>
                          <a:pt x="0" y="21618"/>
                        </a:cubicBezTo>
                      </a:path>
                      <a:path w="21600" h="21618" stroke="0" extrusionOk="0">
                        <a:moveTo>
                          <a:pt x="21599" y="0"/>
                        </a:moveTo>
                        <a:cubicBezTo>
                          <a:pt x="21599" y="6"/>
                          <a:pt x="21600" y="12"/>
                          <a:pt x="21600" y="18"/>
                        </a:cubicBezTo>
                        <a:cubicBezTo>
                          <a:pt x="21600" y="11947"/>
                          <a:pt x="11929" y="21617"/>
                          <a:pt x="0" y="21618"/>
                        </a:cubicBezTo>
                        <a:lnTo>
                          <a:pt x="0" y="18"/>
                        </a:lnTo>
                        <a:lnTo>
                          <a:pt x="21599" y="0"/>
                        </a:lnTo>
                        <a:close/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56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1279" y="888"/>
                    <a:ext cx="37" cy="1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57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1279" y="1007"/>
                    <a:ext cx="37" cy="1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58" name="Arc 21"/>
                  <p:cNvSpPr>
                    <a:spLocks/>
                  </p:cNvSpPr>
                  <p:nvPr/>
                </p:nvSpPr>
                <p:spPr bwMode="auto">
                  <a:xfrm>
                    <a:off x="1328" y="822"/>
                    <a:ext cx="67" cy="126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2" y="0"/>
                          <a:pt x="21590" y="9660"/>
                          <a:pt x="21599" y="21583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2" y="0"/>
                          <a:pt x="21590" y="9660"/>
                          <a:pt x="21599" y="21583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59" name="Arc 22"/>
                  <p:cNvSpPr>
                    <a:spLocks/>
                  </p:cNvSpPr>
                  <p:nvPr/>
                </p:nvSpPr>
                <p:spPr bwMode="auto">
                  <a:xfrm>
                    <a:off x="1328" y="822"/>
                    <a:ext cx="455" cy="138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05" y="0"/>
                          <a:pt x="21566" y="9634"/>
                          <a:pt x="21599" y="2154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05" y="0"/>
                          <a:pt x="21566" y="9634"/>
                          <a:pt x="21599" y="2154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60" name="Arc 23"/>
                  <p:cNvSpPr>
                    <a:spLocks/>
                  </p:cNvSpPr>
                  <p:nvPr/>
                </p:nvSpPr>
                <p:spPr bwMode="auto">
                  <a:xfrm>
                    <a:off x="1352" y="948"/>
                    <a:ext cx="431" cy="138"/>
                  </a:xfrm>
                  <a:custGeom>
                    <a:avLst/>
                    <a:gdLst>
                      <a:gd name="T0" fmla="*/ 0 w 21600"/>
                      <a:gd name="T1" fmla="*/ 0 h 21656"/>
                      <a:gd name="T2" fmla="*/ 0 w 21600"/>
                      <a:gd name="T3" fmla="*/ 0 h 21656"/>
                      <a:gd name="T4" fmla="*/ 0 w 21600"/>
                      <a:gd name="T5" fmla="*/ 0 h 21656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56"/>
                      <a:gd name="T11" fmla="*/ 21600 w 21600"/>
                      <a:gd name="T12" fmla="*/ 21656 h 2165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56" fill="none" extrusionOk="0">
                        <a:moveTo>
                          <a:pt x="21599" y="0"/>
                        </a:moveTo>
                        <a:cubicBezTo>
                          <a:pt x="21599" y="18"/>
                          <a:pt x="21600" y="37"/>
                          <a:pt x="21600" y="56"/>
                        </a:cubicBezTo>
                        <a:cubicBezTo>
                          <a:pt x="21600" y="11985"/>
                          <a:pt x="11929" y="21655"/>
                          <a:pt x="0" y="21656"/>
                        </a:cubicBezTo>
                      </a:path>
                      <a:path w="21600" h="21656" stroke="0" extrusionOk="0">
                        <a:moveTo>
                          <a:pt x="21599" y="0"/>
                        </a:moveTo>
                        <a:cubicBezTo>
                          <a:pt x="21599" y="18"/>
                          <a:pt x="21600" y="37"/>
                          <a:pt x="21600" y="56"/>
                        </a:cubicBezTo>
                        <a:cubicBezTo>
                          <a:pt x="21600" y="11985"/>
                          <a:pt x="11929" y="21655"/>
                          <a:pt x="0" y="21656"/>
                        </a:cubicBezTo>
                        <a:lnTo>
                          <a:pt x="0" y="56"/>
                        </a:lnTo>
                        <a:lnTo>
                          <a:pt x="21599" y="0"/>
                        </a:lnTo>
                        <a:close/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61" name="Arc 24"/>
                  <p:cNvSpPr>
                    <a:spLocks/>
                  </p:cNvSpPr>
                  <p:nvPr/>
                </p:nvSpPr>
                <p:spPr bwMode="auto">
                  <a:xfrm>
                    <a:off x="1328" y="948"/>
                    <a:ext cx="67" cy="138"/>
                  </a:xfrm>
                  <a:custGeom>
                    <a:avLst/>
                    <a:gdLst>
                      <a:gd name="T0" fmla="*/ 0 w 21600"/>
                      <a:gd name="T1" fmla="*/ 0 h 21618"/>
                      <a:gd name="T2" fmla="*/ 0 w 21600"/>
                      <a:gd name="T3" fmla="*/ 0 h 21618"/>
                      <a:gd name="T4" fmla="*/ 0 w 21600"/>
                      <a:gd name="T5" fmla="*/ 0 h 21618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18"/>
                      <a:gd name="T11" fmla="*/ 21600 w 21600"/>
                      <a:gd name="T12" fmla="*/ 21618 h 2161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18" fill="none" extrusionOk="0">
                        <a:moveTo>
                          <a:pt x="21599" y="0"/>
                        </a:moveTo>
                        <a:cubicBezTo>
                          <a:pt x="21599" y="6"/>
                          <a:pt x="21600" y="12"/>
                          <a:pt x="21600" y="18"/>
                        </a:cubicBezTo>
                        <a:cubicBezTo>
                          <a:pt x="21600" y="11947"/>
                          <a:pt x="11929" y="21617"/>
                          <a:pt x="0" y="21618"/>
                        </a:cubicBezTo>
                      </a:path>
                      <a:path w="21600" h="21618" stroke="0" extrusionOk="0">
                        <a:moveTo>
                          <a:pt x="21599" y="0"/>
                        </a:moveTo>
                        <a:cubicBezTo>
                          <a:pt x="21599" y="6"/>
                          <a:pt x="21600" y="12"/>
                          <a:pt x="21600" y="18"/>
                        </a:cubicBezTo>
                        <a:cubicBezTo>
                          <a:pt x="21600" y="11947"/>
                          <a:pt x="11929" y="21617"/>
                          <a:pt x="0" y="21618"/>
                        </a:cubicBezTo>
                        <a:lnTo>
                          <a:pt x="0" y="18"/>
                        </a:lnTo>
                        <a:lnTo>
                          <a:pt x="21599" y="0"/>
                        </a:lnTo>
                        <a:close/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62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1413" y="1461"/>
                    <a:ext cx="291" cy="1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63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1413" y="1748"/>
                    <a:ext cx="303" cy="1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64" name="Line 2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413" y="1461"/>
                    <a:ext cx="1" cy="287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65" name="Freeform 28"/>
                  <p:cNvSpPr>
                    <a:spLocks/>
                  </p:cNvSpPr>
                  <p:nvPr/>
                </p:nvSpPr>
                <p:spPr bwMode="auto">
                  <a:xfrm>
                    <a:off x="1704" y="1461"/>
                    <a:ext cx="145" cy="156"/>
                  </a:xfrm>
                  <a:custGeom>
                    <a:avLst/>
                    <a:gdLst>
                      <a:gd name="T0" fmla="*/ 2147483647 w 12"/>
                      <a:gd name="T1" fmla="*/ 2147483647 h 13"/>
                      <a:gd name="T2" fmla="*/ 0 w 12"/>
                      <a:gd name="T3" fmla="*/ 0 h 13"/>
                      <a:gd name="T4" fmla="*/ 0 w 12"/>
                      <a:gd name="T5" fmla="*/ 2147483647 h 13"/>
                      <a:gd name="T6" fmla="*/ 2147483647 w 12"/>
                      <a:gd name="T7" fmla="*/ 2147483647 h 1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2"/>
                      <a:gd name="T13" fmla="*/ 0 h 13"/>
                      <a:gd name="T14" fmla="*/ 12 w 12"/>
                      <a:gd name="T15" fmla="*/ 13 h 1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2" h="13">
                        <a:moveTo>
                          <a:pt x="12" y="13"/>
                        </a:moveTo>
                        <a:cubicBezTo>
                          <a:pt x="12" y="5"/>
                          <a:pt x="6" y="0"/>
                          <a:pt x="0" y="0"/>
                        </a:cubicBezTo>
                        <a:lnTo>
                          <a:pt x="0" y="13"/>
                        </a:lnTo>
                        <a:lnTo>
                          <a:pt x="12" y="13"/>
                        </a:lnTo>
                        <a:close/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66" name="Arc 29"/>
                  <p:cNvSpPr>
                    <a:spLocks/>
                  </p:cNvSpPr>
                  <p:nvPr/>
                </p:nvSpPr>
                <p:spPr bwMode="auto">
                  <a:xfrm>
                    <a:off x="1704" y="1467"/>
                    <a:ext cx="140" cy="15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67" name="Freeform 30"/>
                  <p:cNvSpPr>
                    <a:spLocks/>
                  </p:cNvSpPr>
                  <p:nvPr/>
                </p:nvSpPr>
                <p:spPr bwMode="auto">
                  <a:xfrm>
                    <a:off x="1704" y="1605"/>
                    <a:ext cx="145" cy="155"/>
                  </a:xfrm>
                  <a:custGeom>
                    <a:avLst/>
                    <a:gdLst>
                      <a:gd name="T0" fmla="*/ 0 w 12"/>
                      <a:gd name="T1" fmla="*/ 2147483647 h 13"/>
                      <a:gd name="T2" fmla="*/ 2147483647 w 12"/>
                      <a:gd name="T3" fmla="*/ 0 h 13"/>
                      <a:gd name="T4" fmla="*/ 0 w 12"/>
                      <a:gd name="T5" fmla="*/ 0 h 13"/>
                      <a:gd name="T6" fmla="*/ 0 w 12"/>
                      <a:gd name="T7" fmla="*/ 2147483647 h 1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2"/>
                      <a:gd name="T13" fmla="*/ 0 h 13"/>
                      <a:gd name="T14" fmla="*/ 12 w 12"/>
                      <a:gd name="T15" fmla="*/ 13 h 1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2" h="13">
                        <a:moveTo>
                          <a:pt x="0" y="12"/>
                        </a:moveTo>
                        <a:cubicBezTo>
                          <a:pt x="6" y="13"/>
                          <a:pt x="12" y="7"/>
                          <a:pt x="12" y="0"/>
                        </a:cubicBezTo>
                        <a:lnTo>
                          <a:pt x="0" y="0"/>
                        </a:lnTo>
                        <a:lnTo>
                          <a:pt x="0" y="12"/>
                        </a:lnTo>
                        <a:close/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68" name="Arc 31"/>
                  <p:cNvSpPr>
                    <a:spLocks/>
                  </p:cNvSpPr>
                  <p:nvPr/>
                </p:nvSpPr>
                <p:spPr bwMode="auto">
                  <a:xfrm>
                    <a:off x="1704" y="1605"/>
                    <a:ext cx="140" cy="15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21600" y="0"/>
                        </a:moveTo>
                        <a:cubicBezTo>
                          <a:pt x="21600" y="11929"/>
                          <a:pt x="11929" y="21599"/>
                          <a:pt x="0" y="21600"/>
                        </a:cubicBezTo>
                      </a:path>
                      <a:path w="21600" h="21600" stroke="0" extrusionOk="0">
                        <a:moveTo>
                          <a:pt x="21600" y="0"/>
                        </a:moveTo>
                        <a:cubicBezTo>
                          <a:pt x="21600" y="11929"/>
                          <a:pt x="11929" y="21599"/>
                          <a:pt x="0" y="21600"/>
                        </a:cubicBezTo>
                        <a:lnTo>
                          <a:pt x="0" y="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69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1777" y="947"/>
                    <a:ext cx="121" cy="1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70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1886" y="935"/>
                    <a:ext cx="36" cy="36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1pPr>
                    <a:lvl2pPr marL="742950" indent="-28575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2pPr>
                    <a:lvl3pPr marL="1143000" indent="-22860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3pPr>
                    <a:lvl4pPr marL="1600200" indent="-22860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4pPr>
                    <a:lvl5pPr marL="2057400" indent="-22860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35971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1898" y="1186"/>
                    <a:ext cx="121" cy="1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72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1898" y="947"/>
                    <a:ext cx="12" cy="251"/>
                  </a:xfrm>
                  <a:prstGeom prst="rect">
                    <a:avLst/>
                  </a:prstGeom>
                  <a:blipFill dpi="0" rotWithShape="0">
                    <a:blip r:embed="rId3"/>
                    <a:srcRect/>
                    <a:tile tx="0" ty="0" sx="100000" sy="100000" flip="none" algn="tl"/>
                  </a:blip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1pPr>
                    <a:lvl2pPr marL="742950" indent="-28575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2pPr>
                    <a:lvl3pPr marL="1143000" indent="-22860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3pPr>
                    <a:lvl4pPr marL="1600200" indent="-22860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4pPr>
                    <a:lvl5pPr marL="2057400" indent="-22860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35973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1898" y="947"/>
                    <a:ext cx="740" cy="12"/>
                  </a:xfrm>
                  <a:prstGeom prst="rect">
                    <a:avLst/>
                  </a:prstGeom>
                  <a:blipFill dpi="0" rotWithShape="0">
                    <a:blip r:embed="rId3"/>
                    <a:srcRect/>
                    <a:tile tx="0" ty="0" sx="100000" sy="100000" flip="none" algn="tl"/>
                  </a:blip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1pPr>
                    <a:lvl2pPr marL="742950" indent="-28575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2pPr>
                    <a:lvl3pPr marL="1143000" indent="-22860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3pPr>
                    <a:lvl4pPr marL="1600200" indent="-22860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4pPr>
                    <a:lvl5pPr marL="2057400" indent="-22860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35974" name="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2662" y="887"/>
                    <a:ext cx="101" cy="13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1pPr>
                    <a:lvl2pPr marL="742950" indent="-285750"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2pPr>
                    <a:lvl3pPr marL="1143000" indent="-228600"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3pPr>
                    <a:lvl4pPr marL="1600200" indent="-228600"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4pPr>
                    <a:lvl5pPr marL="2057400" indent="-228600"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5pPr>
                    <a:lvl6pPr marL="2514600" indent="-228600" defTabSz="101917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6pPr>
                    <a:lvl7pPr marL="2971800" indent="-228600" defTabSz="101917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7pPr>
                    <a:lvl8pPr marL="3429000" indent="-228600" defTabSz="101917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8pPr>
                    <a:lvl9pPr marL="3886200" indent="-228600" defTabSz="101917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1400" b="0">
                        <a:solidFill>
                          <a:srgbClr val="000000"/>
                        </a:solidFill>
                        <a:latin typeface="Arial" pitchFamily="34" charset="0"/>
                      </a:rPr>
                      <a:t>Pi</a:t>
                    </a:r>
                    <a:endParaRPr lang="en-US" altLang="en-US"/>
                  </a:p>
                </p:txBody>
              </p:sp>
              <p:sp>
                <p:nvSpPr>
                  <p:cNvPr id="35975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1898" y="1306"/>
                    <a:ext cx="121" cy="1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76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988" y="1306"/>
                    <a:ext cx="922" cy="12"/>
                  </a:xfrm>
                  <a:prstGeom prst="rect">
                    <a:avLst/>
                  </a:prstGeom>
                  <a:blipFill dpi="0" rotWithShape="0">
                    <a:blip r:embed="rId3"/>
                    <a:srcRect/>
                    <a:tile tx="0" ty="0" sx="100000" sy="100000" flip="none" algn="tl"/>
                  </a:blip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1pPr>
                    <a:lvl2pPr marL="742950" indent="-28575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2pPr>
                    <a:lvl3pPr marL="1143000" indent="-22860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3pPr>
                    <a:lvl4pPr marL="1600200" indent="-22860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4pPr>
                    <a:lvl5pPr marL="2057400" indent="-22860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35977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842" y="1234"/>
                    <a:ext cx="107" cy="13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1pPr>
                    <a:lvl2pPr marL="742950" indent="-285750"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2pPr>
                    <a:lvl3pPr marL="1143000" indent="-228600"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3pPr>
                    <a:lvl4pPr marL="1600200" indent="-228600"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4pPr>
                    <a:lvl5pPr marL="2057400" indent="-228600"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5pPr>
                    <a:lvl6pPr marL="2514600" indent="-228600" defTabSz="101917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6pPr>
                    <a:lvl7pPr marL="2971800" indent="-228600" defTabSz="101917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7pPr>
                    <a:lvl8pPr marL="3429000" indent="-228600" defTabSz="101917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8pPr>
                    <a:lvl9pPr marL="3886200" indent="-228600" defTabSz="101917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1400" b="0">
                        <a:solidFill>
                          <a:srgbClr val="000000"/>
                        </a:solidFill>
                        <a:latin typeface="Arial" pitchFamily="34" charset="0"/>
                      </a:rPr>
                      <a:t>Ci</a:t>
                    </a:r>
                    <a:endParaRPr lang="en-US" altLang="en-US"/>
                  </a:p>
                </p:txBody>
              </p:sp>
              <p:sp>
                <p:nvSpPr>
                  <p:cNvPr id="35978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2505" y="1246"/>
                    <a:ext cx="121" cy="1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79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2662" y="1186"/>
                    <a:ext cx="101" cy="13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1pPr>
                    <a:lvl2pPr marL="742950" indent="-285750"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2pPr>
                    <a:lvl3pPr marL="1143000" indent="-228600"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3pPr>
                    <a:lvl4pPr marL="1600200" indent="-228600"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4pPr>
                    <a:lvl5pPr marL="2057400" indent="-228600"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5pPr>
                    <a:lvl6pPr marL="2514600" indent="-228600" defTabSz="101917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6pPr>
                    <a:lvl7pPr marL="2971800" indent="-228600" defTabSz="101917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7pPr>
                    <a:lvl8pPr marL="3429000" indent="-228600" defTabSz="101917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8pPr>
                    <a:lvl9pPr marL="3886200" indent="-228600" defTabSz="101917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1400" b="0">
                        <a:solidFill>
                          <a:srgbClr val="000000"/>
                        </a:solidFill>
                        <a:latin typeface="Arial" pitchFamily="34" charset="0"/>
                      </a:rPr>
                      <a:t>Si</a:t>
                    </a:r>
                    <a:endParaRPr lang="en-US" altLang="en-US"/>
                  </a:p>
                </p:txBody>
              </p:sp>
              <p:sp>
                <p:nvSpPr>
                  <p:cNvPr id="35980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1170" y="1007"/>
                    <a:ext cx="121" cy="1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81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1158" y="995"/>
                    <a:ext cx="36" cy="36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1pPr>
                    <a:lvl2pPr marL="742950" indent="-28575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2pPr>
                    <a:lvl3pPr marL="1143000" indent="-22860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3pPr>
                    <a:lvl4pPr marL="1600200" indent="-22860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4pPr>
                    <a:lvl5pPr marL="2057400" indent="-22860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35982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1291" y="1545"/>
                    <a:ext cx="122" cy="1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83" name="Rectangle 46"/>
                  <p:cNvSpPr>
                    <a:spLocks noChangeArrowheads="1"/>
                  </p:cNvSpPr>
                  <p:nvPr/>
                </p:nvSpPr>
                <p:spPr bwMode="auto">
                  <a:xfrm>
                    <a:off x="1170" y="1545"/>
                    <a:ext cx="133" cy="12"/>
                  </a:xfrm>
                  <a:prstGeom prst="rect">
                    <a:avLst/>
                  </a:prstGeom>
                  <a:blipFill dpi="0" rotWithShape="0">
                    <a:blip r:embed="rId3"/>
                    <a:srcRect/>
                    <a:tile tx="0" ty="0" sx="100000" sy="100000" flip="none" algn="tl"/>
                  </a:blip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1pPr>
                    <a:lvl2pPr marL="742950" indent="-28575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2pPr>
                    <a:lvl3pPr marL="1143000" indent="-22860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3pPr>
                    <a:lvl4pPr marL="1600200" indent="-22860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4pPr>
                    <a:lvl5pPr marL="2057400" indent="-22860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35984" name="Rectangle 47"/>
                  <p:cNvSpPr>
                    <a:spLocks noChangeArrowheads="1"/>
                  </p:cNvSpPr>
                  <p:nvPr/>
                </p:nvSpPr>
                <p:spPr bwMode="auto">
                  <a:xfrm>
                    <a:off x="1170" y="1007"/>
                    <a:ext cx="12" cy="550"/>
                  </a:xfrm>
                  <a:prstGeom prst="rect">
                    <a:avLst/>
                  </a:prstGeom>
                  <a:blipFill dpi="0" rotWithShape="0">
                    <a:blip r:embed="rId3"/>
                    <a:srcRect/>
                    <a:tile tx="0" ty="0" sx="100000" sy="100000" flip="none" algn="tl"/>
                  </a:blip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1pPr>
                    <a:lvl2pPr marL="742950" indent="-28575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2pPr>
                    <a:lvl3pPr marL="1143000" indent="-22860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3pPr>
                    <a:lvl4pPr marL="1600200" indent="-22860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4pPr>
                    <a:lvl5pPr marL="2057400" indent="-22860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35985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988" y="1007"/>
                    <a:ext cx="194" cy="12"/>
                  </a:xfrm>
                  <a:prstGeom prst="rect">
                    <a:avLst/>
                  </a:prstGeom>
                  <a:blipFill dpi="0" rotWithShape="0">
                    <a:blip r:embed="rId3"/>
                    <a:srcRect/>
                    <a:tile tx="0" ty="0" sx="100000" sy="100000" flip="none" algn="tl"/>
                  </a:blip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1pPr>
                    <a:lvl2pPr marL="742950" indent="-28575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2pPr>
                    <a:lvl3pPr marL="1143000" indent="-22860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3pPr>
                    <a:lvl4pPr marL="1600200" indent="-22860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4pPr>
                    <a:lvl5pPr marL="2057400" indent="-22860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35986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842" y="947"/>
                    <a:ext cx="101" cy="13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1pPr>
                    <a:lvl2pPr marL="742950" indent="-285750"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2pPr>
                    <a:lvl3pPr marL="1143000" indent="-228600"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3pPr>
                    <a:lvl4pPr marL="1600200" indent="-228600"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4pPr>
                    <a:lvl5pPr marL="2057400" indent="-228600"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5pPr>
                    <a:lvl6pPr marL="2514600" indent="-228600" defTabSz="101917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6pPr>
                    <a:lvl7pPr marL="2971800" indent="-228600" defTabSz="101917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7pPr>
                    <a:lvl8pPr marL="3429000" indent="-228600" defTabSz="101917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8pPr>
                    <a:lvl9pPr marL="3886200" indent="-228600" defTabSz="101917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1400" b="0">
                        <a:solidFill>
                          <a:srgbClr val="000000"/>
                        </a:solidFill>
                        <a:latin typeface="Arial" pitchFamily="34" charset="0"/>
                      </a:rPr>
                      <a:t>Bi</a:t>
                    </a:r>
                    <a:endParaRPr lang="en-US" altLang="en-US"/>
                  </a:p>
                </p:txBody>
              </p:sp>
              <p:sp>
                <p:nvSpPr>
                  <p:cNvPr id="35987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1170" y="888"/>
                    <a:ext cx="121" cy="1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88" name="Line 51"/>
                  <p:cNvSpPr>
                    <a:spLocks noChangeShapeType="1"/>
                  </p:cNvSpPr>
                  <p:nvPr/>
                </p:nvSpPr>
                <p:spPr bwMode="auto">
                  <a:xfrm>
                    <a:off x="1291" y="1664"/>
                    <a:ext cx="122" cy="1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89" name="Rectangle 52"/>
                  <p:cNvSpPr>
                    <a:spLocks noChangeArrowheads="1"/>
                  </p:cNvSpPr>
                  <p:nvPr/>
                </p:nvSpPr>
                <p:spPr bwMode="auto">
                  <a:xfrm>
                    <a:off x="988" y="888"/>
                    <a:ext cx="73" cy="12"/>
                  </a:xfrm>
                  <a:prstGeom prst="rect">
                    <a:avLst/>
                  </a:prstGeom>
                  <a:blipFill dpi="0" rotWithShape="0">
                    <a:blip r:embed="rId3"/>
                    <a:srcRect/>
                    <a:tile tx="0" ty="0" sx="100000" sy="100000" flip="none" algn="tl"/>
                  </a:blip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1pPr>
                    <a:lvl2pPr marL="742950" indent="-28575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2pPr>
                    <a:lvl3pPr marL="1143000" indent="-22860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3pPr>
                    <a:lvl4pPr marL="1600200" indent="-22860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4pPr>
                    <a:lvl5pPr marL="2057400" indent="-22860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35990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1037" y="876"/>
                    <a:ext cx="36" cy="36"/>
                  </a:xfrm>
                  <a:prstGeom prst="rect">
                    <a:avLst/>
                  </a:prstGeom>
                  <a:blipFill dpi="0" rotWithShape="0">
                    <a:blip r:embed="rId3"/>
                    <a:srcRect/>
                    <a:tile tx="0" ty="0" sx="100000" sy="100000" flip="none" algn="tl"/>
                  </a:blip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1pPr>
                    <a:lvl2pPr marL="742950" indent="-28575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2pPr>
                    <a:lvl3pPr marL="1143000" indent="-22860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3pPr>
                    <a:lvl4pPr marL="1600200" indent="-22860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4pPr>
                    <a:lvl5pPr marL="2057400" indent="-22860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35991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1049" y="888"/>
                    <a:ext cx="133" cy="12"/>
                  </a:xfrm>
                  <a:prstGeom prst="rect">
                    <a:avLst/>
                  </a:prstGeom>
                  <a:blipFill dpi="0" rotWithShape="0">
                    <a:blip r:embed="rId3"/>
                    <a:srcRect/>
                    <a:tile tx="0" ty="0" sx="100000" sy="100000" flip="none" algn="tl"/>
                  </a:blip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1pPr>
                    <a:lvl2pPr marL="742950" indent="-28575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2pPr>
                    <a:lvl3pPr marL="1143000" indent="-22860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3pPr>
                    <a:lvl4pPr marL="1600200" indent="-22860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4pPr>
                    <a:lvl5pPr marL="2057400" indent="-22860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35992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1049" y="1664"/>
                    <a:ext cx="254" cy="12"/>
                  </a:xfrm>
                  <a:prstGeom prst="rect">
                    <a:avLst/>
                  </a:prstGeom>
                  <a:blipFill dpi="0" rotWithShape="0">
                    <a:blip r:embed="rId3"/>
                    <a:srcRect/>
                    <a:tile tx="0" ty="0" sx="100000" sy="100000" flip="none" algn="tl"/>
                  </a:blip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1pPr>
                    <a:lvl2pPr marL="742950" indent="-28575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2pPr>
                    <a:lvl3pPr marL="1143000" indent="-22860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3pPr>
                    <a:lvl4pPr marL="1600200" indent="-22860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4pPr>
                    <a:lvl5pPr marL="2057400" indent="-22860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35993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1049" y="888"/>
                    <a:ext cx="12" cy="788"/>
                  </a:xfrm>
                  <a:prstGeom prst="rect">
                    <a:avLst/>
                  </a:prstGeom>
                  <a:blipFill dpi="0" rotWithShape="0">
                    <a:blip r:embed="rId3"/>
                    <a:srcRect/>
                    <a:tile tx="0" ty="0" sx="100000" sy="100000" flip="none" algn="tl"/>
                  </a:blip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1pPr>
                    <a:lvl2pPr marL="742950" indent="-28575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2pPr>
                    <a:lvl3pPr marL="1143000" indent="-22860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3pPr>
                    <a:lvl4pPr marL="1600200" indent="-22860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4pPr>
                    <a:lvl5pPr marL="2057400" indent="-22860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35994" name="Rectangle 57"/>
                  <p:cNvSpPr>
                    <a:spLocks noChangeArrowheads="1"/>
                  </p:cNvSpPr>
                  <p:nvPr/>
                </p:nvSpPr>
                <p:spPr bwMode="auto">
                  <a:xfrm>
                    <a:off x="842" y="804"/>
                    <a:ext cx="101" cy="13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1pPr>
                    <a:lvl2pPr marL="742950" indent="-285750"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2pPr>
                    <a:lvl3pPr marL="1143000" indent="-228600"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3pPr>
                    <a:lvl4pPr marL="1600200" indent="-228600"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4pPr>
                    <a:lvl5pPr marL="2057400" indent="-228600"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5pPr>
                    <a:lvl6pPr marL="2514600" indent="-228600" defTabSz="101917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6pPr>
                    <a:lvl7pPr marL="2971800" indent="-228600" defTabSz="101917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7pPr>
                    <a:lvl8pPr marL="3429000" indent="-228600" defTabSz="101917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8pPr>
                    <a:lvl9pPr marL="3886200" indent="-228600" defTabSz="101917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1400" b="0">
                        <a:solidFill>
                          <a:srgbClr val="000000"/>
                        </a:solidFill>
                        <a:latin typeface="Arial" pitchFamily="34" charset="0"/>
                      </a:rPr>
                      <a:t>Ai</a:t>
                    </a:r>
                    <a:endParaRPr lang="en-US" altLang="en-US"/>
                  </a:p>
                </p:txBody>
              </p:sp>
              <p:sp>
                <p:nvSpPr>
                  <p:cNvPr id="35995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1837" y="1605"/>
                    <a:ext cx="122" cy="1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96" name="Rectangle 59"/>
                  <p:cNvSpPr>
                    <a:spLocks noChangeArrowheads="1"/>
                  </p:cNvSpPr>
                  <p:nvPr/>
                </p:nvSpPr>
                <p:spPr bwMode="auto">
                  <a:xfrm>
                    <a:off x="1959" y="1605"/>
                    <a:ext cx="679" cy="12"/>
                  </a:xfrm>
                  <a:prstGeom prst="rect">
                    <a:avLst/>
                  </a:prstGeom>
                  <a:blipFill dpi="0" rotWithShape="0">
                    <a:blip r:embed="rId3"/>
                    <a:srcRect/>
                    <a:tile tx="0" ty="0" sx="100000" sy="100000" flip="none" algn="tl"/>
                  </a:blip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1pPr>
                    <a:lvl2pPr marL="742950" indent="-28575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2pPr>
                    <a:lvl3pPr marL="1143000" indent="-22860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3pPr>
                    <a:lvl4pPr marL="1600200" indent="-22860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4pPr>
                    <a:lvl5pPr marL="2057400" indent="-22860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35997" name="Rectangle 60"/>
                  <p:cNvSpPr>
                    <a:spLocks noChangeArrowheads="1"/>
                  </p:cNvSpPr>
                  <p:nvPr/>
                </p:nvSpPr>
                <p:spPr bwMode="auto">
                  <a:xfrm>
                    <a:off x="2662" y="1545"/>
                    <a:ext cx="113" cy="13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1pPr>
                    <a:lvl2pPr marL="742950" indent="-285750"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2pPr>
                    <a:lvl3pPr marL="1143000" indent="-228600"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3pPr>
                    <a:lvl4pPr marL="1600200" indent="-228600"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4pPr>
                    <a:lvl5pPr marL="2057400" indent="-228600"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5pPr>
                    <a:lvl6pPr marL="2514600" indent="-228600" defTabSz="101917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6pPr>
                    <a:lvl7pPr marL="2971800" indent="-228600" defTabSz="101917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7pPr>
                    <a:lvl8pPr marL="3429000" indent="-228600" defTabSz="101917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8pPr>
                    <a:lvl9pPr marL="3886200" indent="-228600" defTabSz="101917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1400" b="0">
                        <a:solidFill>
                          <a:srgbClr val="000000"/>
                        </a:solidFill>
                        <a:latin typeface="Arial" pitchFamily="34" charset="0"/>
                      </a:rPr>
                      <a:t>Gi</a:t>
                    </a:r>
                    <a:endParaRPr lang="en-US" altLang="en-US"/>
                  </a:p>
                </p:txBody>
              </p:sp>
            </p:grpSp>
            <p:sp>
              <p:nvSpPr>
                <p:cNvPr id="35942" name="Rectangle 301"/>
                <p:cNvSpPr>
                  <a:spLocks noChangeArrowheads="1"/>
                </p:cNvSpPr>
                <p:nvPr/>
              </p:nvSpPr>
              <p:spPr bwMode="auto">
                <a:xfrm>
                  <a:off x="3173413" y="3997325"/>
                  <a:ext cx="436562" cy="2905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1pPr>
                  <a:lvl2pPr marL="742950" indent="-285750"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2pPr>
                  <a:lvl3pPr marL="1143000" indent="-228600"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3pPr>
                  <a:lvl4pPr marL="1600200" indent="-228600"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4pPr>
                  <a:lvl5pPr marL="2057400" indent="-228600"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5pPr>
                  <a:lvl6pPr marL="2514600" indent="-22860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6pPr>
                  <a:lvl7pPr marL="2971800" indent="-22860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7pPr>
                  <a:lvl8pPr marL="3429000" indent="-22860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8pPr>
                  <a:lvl9pPr marL="3886200" indent="-22860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9pPr>
                </a:lstStyle>
                <a:p>
                  <a:r>
                    <a:rPr lang="en-US" altLang="en-US" sz="1300">
                      <a:solidFill>
                        <a:srgbClr val="000000"/>
                      </a:solidFill>
                      <a:latin typeface="Arial" pitchFamily="34" charset="0"/>
                    </a:rPr>
                    <a:t>@0</a:t>
                  </a:r>
                </a:p>
              </p:txBody>
            </p:sp>
            <p:sp>
              <p:nvSpPr>
                <p:cNvPr id="35943" name="Rectangle 302"/>
                <p:cNvSpPr>
                  <a:spLocks noChangeArrowheads="1"/>
                </p:cNvSpPr>
                <p:nvPr/>
              </p:nvSpPr>
              <p:spPr bwMode="auto">
                <a:xfrm>
                  <a:off x="3173413" y="4214813"/>
                  <a:ext cx="436562" cy="2905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1pPr>
                  <a:lvl2pPr marL="742950" indent="-285750"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2pPr>
                  <a:lvl3pPr marL="1143000" indent="-228600"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3pPr>
                  <a:lvl4pPr marL="1600200" indent="-228600"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4pPr>
                  <a:lvl5pPr marL="2057400" indent="-228600"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5pPr>
                  <a:lvl6pPr marL="2514600" indent="-22860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6pPr>
                  <a:lvl7pPr marL="2971800" indent="-22860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7pPr>
                  <a:lvl8pPr marL="3429000" indent="-22860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8pPr>
                  <a:lvl9pPr marL="3886200" indent="-22860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9pPr>
                </a:lstStyle>
                <a:p>
                  <a:r>
                    <a:rPr lang="en-US" altLang="en-US" sz="1300">
                      <a:solidFill>
                        <a:srgbClr val="000000"/>
                      </a:solidFill>
                      <a:latin typeface="Arial" pitchFamily="34" charset="0"/>
                    </a:rPr>
                    <a:t>@0</a:t>
                  </a:r>
                </a:p>
              </p:txBody>
            </p:sp>
            <p:sp>
              <p:nvSpPr>
                <p:cNvPr id="35944" name="Rectangle 303"/>
                <p:cNvSpPr>
                  <a:spLocks noChangeArrowheads="1"/>
                </p:cNvSpPr>
                <p:nvPr/>
              </p:nvSpPr>
              <p:spPr bwMode="auto">
                <a:xfrm>
                  <a:off x="3246438" y="4714875"/>
                  <a:ext cx="400050" cy="2905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1pPr>
                  <a:lvl2pPr marL="742950" indent="-285750"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2pPr>
                  <a:lvl3pPr marL="1143000" indent="-228600"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3pPr>
                  <a:lvl4pPr marL="1600200" indent="-228600"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4pPr>
                  <a:lvl5pPr marL="2057400" indent="-228600"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5pPr>
                  <a:lvl6pPr marL="2514600" indent="-22860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6pPr>
                  <a:lvl7pPr marL="2971800" indent="-22860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7pPr>
                  <a:lvl8pPr marL="3429000" indent="-22860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8pPr>
                  <a:lvl9pPr marL="3886200" indent="-22860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9pPr>
                </a:lstStyle>
                <a:p>
                  <a:r>
                    <a:rPr lang="en-US" altLang="en-US" sz="1300">
                      <a:solidFill>
                        <a:srgbClr val="000000"/>
                      </a:solidFill>
                      <a:latin typeface="Arial" pitchFamily="34" charset="0"/>
                    </a:rPr>
                    <a:t>@t</a:t>
                  </a:r>
                </a:p>
              </p:txBody>
            </p:sp>
          </p:grpSp>
          <p:sp>
            <p:nvSpPr>
              <p:cNvPr id="35938" name="Rectangle 304"/>
              <p:cNvSpPr>
                <a:spLocks noChangeArrowheads="1"/>
              </p:cNvSpPr>
              <p:nvPr/>
            </p:nvSpPr>
            <p:spPr bwMode="auto">
              <a:xfrm>
                <a:off x="6769100" y="4140200"/>
                <a:ext cx="436563" cy="290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300">
                    <a:solidFill>
                      <a:srgbClr val="000000"/>
                    </a:solidFill>
                    <a:latin typeface="Arial" pitchFamily="34" charset="0"/>
                  </a:rPr>
                  <a:t>@1</a:t>
                </a:r>
              </a:p>
            </p:txBody>
          </p:sp>
          <p:sp>
            <p:nvSpPr>
              <p:cNvPr id="35939" name="Rectangle 305"/>
              <p:cNvSpPr>
                <a:spLocks noChangeArrowheads="1"/>
              </p:cNvSpPr>
              <p:nvPr/>
            </p:nvSpPr>
            <p:spPr bwMode="auto">
              <a:xfrm>
                <a:off x="6769100" y="4572000"/>
                <a:ext cx="588963" cy="290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300">
                    <a:solidFill>
                      <a:srgbClr val="000000"/>
                    </a:solidFill>
                    <a:latin typeface="Arial" pitchFamily="34" charset="0"/>
                  </a:rPr>
                  <a:t>@t+1</a:t>
                </a:r>
              </a:p>
            </p:txBody>
          </p:sp>
          <p:sp>
            <p:nvSpPr>
              <p:cNvPr id="35940" name="Rectangle 306"/>
              <p:cNvSpPr>
                <a:spLocks noChangeArrowheads="1"/>
              </p:cNvSpPr>
              <p:nvPr/>
            </p:nvSpPr>
            <p:spPr bwMode="auto">
              <a:xfrm>
                <a:off x="6842125" y="5149850"/>
                <a:ext cx="436563" cy="290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300">
                    <a:solidFill>
                      <a:srgbClr val="000000"/>
                    </a:solidFill>
                    <a:latin typeface="Arial" pitchFamily="34" charset="0"/>
                  </a:rPr>
                  <a:t>@1</a:t>
                </a:r>
              </a:p>
            </p:txBody>
          </p:sp>
        </p:grpSp>
        <p:sp>
          <p:nvSpPr>
            <p:cNvPr id="357" name="Rectangle 3"/>
            <p:cNvSpPr txBox="1">
              <a:spLocks noChangeArrowheads="1"/>
            </p:cNvSpPr>
            <p:nvPr/>
          </p:nvSpPr>
          <p:spPr bwMode="auto">
            <a:xfrm>
              <a:off x="285750" y="6823323"/>
              <a:ext cx="2771775" cy="422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1828" tIns="50914" rIns="101828" bIns="50914"/>
            <a:lstStyle/>
            <a:p>
              <a:pPr marL="914400" lvl="1" indent="-457200">
                <a:lnSpc>
                  <a:spcPct val="80000"/>
                </a:lnSpc>
                <a:spcBef>
                  <a:spcPct val="20000"/>
                </a:spcBef>
                <a:buFont typeface="Wingdings" pitchFamily="2" charset="2"/>
                <a:buChar char="Ø"/>
                <a:defRPr/>
              </a:pPr>
              <a:r>
                <a:rPr lang="en-US" sz="2400" b="0" kern="0" dirty="0">
                  <a:solidFill>
                    <a:srgbClr val="0000FF"/>
                  </a:solidFill>
                  <a:latin typeface="+mn-lt"/>
                  <a:cs typeface="+mn-cs"/>
                </a:rPr>
                <a:t>For </a:t>
              </a:r>
              <a:r>
                <a:rPr lang="en-US" sz="2400" b="0" kern="0" dirty="0" err="1">
                  <a:solidFill>
                    <a:srgbClr val="0000FF"/>
                  </a:solidFill>
                  <a:latin typeface="+mn-lt"/>
                  <a:cs typeface="+mn-cs"/>
                </a:rPr>
                <a:t>i</a:t>
              </a:r>
              <a:r>
                <a:rPr lang="en-US" sz="2400" b="0" kern="0" dirty="0">
                  <a:solidFill>
                    <a:srgbClr val="0000FF"/>
                  </a:solidFill>
                  <a:latin typeface="+mn-lt"/>
                  <a:cs typeface="+mn-cs"/>
                </a:rPr>
                <a:t> &gt; 0:</a:t>
              </a:r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85750" y="2276475"/>
            <a:ext cx="7011988" cy="928688"/>
            <a:chOff x="285750" y="4429125"/>
            <a:chExt cx="7011988" cy="928688"/>
          </a:xfrm>
        </p:grpSpPr>
        <p:grpSp>
          <p:nvGrpSpPr>
            <p:cNvPr id="35902" name="Group 160"/>
            <p:cNvGrpSpPr>
              <a:grpSpLocks/>
            </p:cNvGrpSpPr>
            <p:nvPr/>
          </p:nvGrpSpPr>
          <p:grpSpPr bwMode="auto">
            <a:xfrm>
              <a:off x="3398838" y="4572000"/>
              <a:ext cx="3898900" cy="785813"/>
              <a:chOff x="3398838" y="2571750"/>
              <a:chExt cx="3898900" cy="785813"/>
            </a:xfrm>
          </p:grpSpPr>
          <p:grpSp>
            <p:nvGrpSpPr>
              <p:cNvPr id="35904" name="Group 156"/>
              <p:cNvGrpSpPr>
                <a:grpSpLocks/>
              </p:cNvGrpSpPr>
              <p:nvPr/>
            </p:nvGrpSpPr>
            <p:grpSpPr bwMode="auto">
              <a:xfrm>
                <a:off x="3398838" y="2571750"/>
                <a:ext cx="3298825" cy="785813"/>
                <a:chOff x="3398838" y="2571750"/>
                <a:chExt cx="3298825" cy="785813"/>
              </a:xfrm>
            </p:grpSpPr>
            <p:grpSp>
              <p:nvGrpSpPr>
                <p:cNvPr id="35906" name="Group 296"/>
                <p:cNvGrpSpPr>
                  <a:grpSpLocks/>
                </p:cNvGrpSpPr>
                <p:nvPr/>
              </p:nvGrpSpPr>
              <p:grpSpPr bwMode="auto">
                <a:xfrm>
                  <a:off x="4224338" y="2640013"/>
                  <a:ext cx="2473325" cy="647700"/>
                  <a:chOff x="353" y="1804"/>
                  <a:chExt cx="1558" cy="408"/>
                </a:xfrm>
              </p:grpSpPr>
              <p:sp>
                <p:nvSpPr>
                  <p:cNvPr id="35910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592" y="1804"/>
                    <a:ext cx="260" cy="1"/>
                  </a:xfrm>
                  <a:prstGeom prst="line">
                    <a:avLst/>
                  </a:prstGeom>
                  <a:noFill/>
                  <a:ln w="17463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11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592" y="2064"/>
                    <a:ext cx="271" cy="1"/>
                  </a:xfrm>
                  <a:prstGeom prst="line">
                    <a:avLst/>
                  </a:prstGeom>
                  <a:noFill/>
                  <a:ln w="17463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12" name="Line 7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92" y="1804"/>
                    <a:ext cx="1" cy="260"/>
                  </a:xfrm>
                  <a:prstGeom prst="line">
                    <a:avLst/>
                  </a:prstGeom>
                  <a:noFill/>
                  <a:ln w="17463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13" name="Freeform 71"/>
                  <p:cNvSpPr>
                    <a:spLocks/>
                  </p:cNvSpPr>
                  <p:nvPr/>
                </p:nvSpPr>
                <p:spPr bwMode="auto">
                  <a:xfrm>
                    <a:off x="852" y="1804"/>
                    <a:ext cx="131" cy="141"/>
                  </a:xfrm>
                  <a:custGeom>
                    <a:avLst/>
                    <a:gdLst>
                      <a:gd name="T0" fmla="*/ 2147483647 w 12"/>
                      <a:gd name="T1" fmla="*/ 2147483647 h 13"/>
                      <a:gd name="T2" fmla="*/ 0 w 12"/>
                      <a:gd name="T3" fmla="*/ 0 h 13"/>
                      <a:gd name="T4" fmla="*/ 0 w 12"/>
                      <a:gd name="T5" fmla="*/ 2147483647 h 13"/>
                      <a:gd name="T6" fmla="*/ 2147483647 w 12"/>
                      <a:gd name="T7" fmla="*/ 2147483647 h 1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2"/>
                      <a:gd name="T13" fmla="*/ 0 h 13"/>
                      <a:gd name="T14" fmla="*/ 12 w 12"/>
                      <a:gd name="T15" fmla="*/ 13 h 1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2" h="13">
                        <a:moveTo>
                          <a:pt x="12" y="13"/>
                        </a:moveTo>
                        <a:cubicBezTo>
                          <a:pt x="12" y="5"/>
                          <a:pt x="6" y="0"/>
                          <a:pt x="0" y="0"/>
                        </a:cubicBezTo>
                        <a:lnTo>
                          <a:pt x="0" y="13"/>
                        </a:lnTo>
                        <a:lnTo>
                          <a:pt x="12" y="13"/>
                        </a:lnTo>
                        <a:close/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14" name="Arc 72"/>
                  <p:cNvSpPr>
                    <a:spLocks/>
                  </p:cNvSpPr>
                  <p:nvPr/>
                </p:nvSpPr>
                <p:spPr bwMode="auto">
                  <a:xfrm>
                    <a:off x="853" y="1809"/>
                    <a:ext cx="126" cy="136"/>
                  </a:xfrm>
                  <a:custGeom>
                    <a:avLst/>
                    <a:gdLst>
                      <a:gd name="T0" fmla="*/ 0 w 21622"/>
                      <a:gd name="T1" fmla="*/ 0 h 21600"/>
                      <a:gd name="T2" fmla="*/ 0 w 21622"/>
                      <a:gd name="T3" fmla="*/ 0 h 21600"/>
                      <a:gd name="T4" fmla="*/ 0 w 21622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22"/>
                      <a:gd name="T10" fmla="*/ 0 h 21600"/>
                      <a:gd name="T11" fmla="*/ 21622 w 21622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22" h="21600" fill="none" extrusionOk="0">
                        <a:moveTo>
                          <a:pt x="0" y="0"/>
                        </a:moveTo>
                        <a:cubicBezTo>
                          <a:pt x="7" y="0"/>
                          <a:pt x="14" y="-1"/>
                          <a:pt x="22" y="0"/>
                        </a:cubicBezTo>
                        <a:cubicBezTo>
                          <a:pt x="11951" y="0"/>
                          <a:pt x="21622" y="9670"/>
                          <a:pt x="21622" y="21600"/>
                        </a:cubicBezTo>
                      </a:path>
                      <a:path w="21622" h="21600" stroke="0" extrusionOk="0">
                        <a:moveTo>
                          <a:pt x="0" y="0"/>
                        </a:moveTo>
                        <a:cubicBezTo>
                          <a:pt x="7" y="0"/>
                          <a:pt x="14" y="-1"/>
                          <a:pt x="22" y="0"/>
                        </a:cubicBezTo>
                        <a:cubicBezTo>
                          <a:pt x="11951" y="0"/>
                          <a:pt x="21622" y="9670"/>
                          <a:pt x="21622" y="21600"/>
                        </a:cubicBezTo>
                        <a:lnTo>
                          <a:pt x="22" y="216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7463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15" name="Freeform 73"/>
                  <p:cNvSpPr>
                    <a:spLocks/>
                  </p:cNvSpPr>
                  <p:nvPr/>
                </p:nvSpPr>
                <p:spPr bwMode="auto">
                  <a:xfrm>
                    <a:off x="852" y="1934"/>
                    <a:ext cx="131" cy="140"/>
                  </a:xfrm>
                  <a:custGeom>
                    <a:avLst/>
                    <a:gdLst>
                      <a:gd name="T0" fmla="*/ 0 w 12"/>
                      <a:gd name="T1" fmla="*/ 2147483647 h 13"/>
                      <a:gd name="T2" fmla="*/ 2147483647 w 12"/>
                      <a:gd name="T3" fmla="*/ 0 h 13"/>
                      <a:gd name="T4" fmla="*/ 0 w 12"/>
                      <a:gd name="T5" fmla="*/ 0 h 13"/>
                      <a:gd name="T6" fmla="*/ 0 w 12"/>
                      <a:gd name="T7" fmla="*/ 2147483647 h 1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2"/>
                      <a:gd name="T13" fmla="*/ 0 h 13"/>
                      <a:gd name="T14" fmla="*/ 12 w 12"/>
                      <a:gd name="T15" fmla="*/ 13 h 1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2" h="13">
                        <a:moveTo>
                          <a:pt x="0" y="12"/>
                        </a:moveTo>
                        <a:cubicBezTo>
                          <a:pt x="6" y="13"/>
                          <a:pt x="12" y="7"/>
                          <a:pt x="12" y="0"/>
                        </a:cubicBezTo>
                        <a:lnTo>
                          <a:pt x="0" y="0"/>
                        </a:lnTo>
                        <a:lnTo>
                          <a:pt x="0" y="12"/>
                        </a:lnTo>
                        <a:close/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16" name="Arc 74"/>
                  <p:cNvSpPr>
                    <a:spLocks/>
                  </p:cNvSpPr>
                  <p:nvPr/>
                </p:nvSpPr>
                <p:spPr bwMode="auto">
                  <a:xfrm>
                    <a:off x="853" y="1934"/>
                    <a:ext cx="126" cy="135"/>
                  </a:xfrm>
                  <a:custGeom>
                    <a:avLst/>
                    <a:gdLst>
                      <a:gd name="T0" fmla="*/ 0 w 21622"/>
                      <a:gd name="T1" fmla="*/ 0 h 21600"/>
                      <a:gd name="T2" fmla="*/ 0 w 21622"/>
                      <a:gd name="T3" fmla="*/ 0 h 21600"/>
                      <a:gd name="T4" fmla="*/ 0 w 21622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22"/>
                      <a:gd name="T10" fmla="*/ 0 h 21600"/>
                      <a:gd name="T11" fmla="*/ 21622 w 21622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22" h="21600" fill="none" extrusionOk="0">
                        <a:moveTo>
                          <a:pt x="21622" y="0"/>
                        </a:moveTo>
                        <a:cubicBezTo>
                          <a:pt x="21622" y="11929"/>
                          <a:pt x="11951" y="21600"/>
                          <a:pt x="22" y="21600"/>
                        </a:cubicBezTo>
                        <a:cubicBezTo>
                          <a:pt x="14" y="21600"/>
                          <a:pt x="7" y="21599"/>
                          <a:pt x="0" y="21599"/>
                        </a:cubicBezTo>
                      </a:path>
                      <a:path w="21622" h="21600" stroke="0" extrusionOk="0">
                        <a:moveTo>
                          <a:pt x="21622" y="0"/>
                        </a:moveTo>
                        <a:cubicBezTo>
                          <a:pt x="21622" y="11929"/>
                          <a:pt x="11951" y="21600"/>
                          <a:pt x="22" y="21600"/>
                        </a:cubicBezTo>
                        <a:cubicBezTo>
                          <a:pt x="14" y="21600"/>
                          <a:pt x="7" y="21599"/>
                          <a:pt x="0" y="21599"/>
                        </a:cubicBezTo>
                        <a:lnTo>
                          <a:pt x="22" y="0"/>
                        </a:lnTo>
                        <a:lnTo>
                          <a:pt x="21622" y="0"/>
                        </a:lnTo>
                        <a:close/>
                      </a:path>
                    </a:pathLst>
                  </a:custGeom>
                  <a:noFill/>
                  <a:ln w="17463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17" name="Arc 75"/>
                  <p:cNvSpPr>
                    <a:spLocks/>
                  </p:cNvSpPr>
                  <p:nvPr/>
                </p:nvSpPr>
                <p:spPr bwMode="auto">
                  <a:xfrm>
                    <a:off x="1167" y="1874"/>
                    <a:ext cx="60" cy="114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17463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18" name="Arc 76"/>
                  <p:cNvSpPr>
                    <a:spLocks/>
                  </p:cNvSpPr>
                  <p:nvPr/>
                </p:nvSpPr>
                <p:spPr bwMode="auto">
                  <a:xfrm>
                    <a:off x="1167" y="1874"/>
                    <a:ext cx="408" cy="125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17463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19" name="Arc 77"/>
                  <p:cNvSpPr>
                    <a:spLocks/>
                  </p:cNvSpPr>
                  <p:nvPr/>
                </p:nvSpPr>
                <p:spPr bwMode="auto">
                  <a:xfrm>
                    <a:off x="1189" y="1988"/>
                    <a:ext cx="386" cy="125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21600" y="0"/>
                        </a:moveTo>
                        <a:cubicBezTo>
                          <a:pt x="21600" y="11929"/>
                          <a:pt x="11929" y="21599"/>
                          <a:pt x="0" y="21600"/>
                        </a:cubicBezTo>
                      </a:path>
                      <a:path w="21600" h="21600" stroke="0" extrusionOk="0">
                        <a:moveTo>
                          <a:pt x="21600" y="0"/>
                        </a:moveTo>
                        <a:cubicBezTo>
                          <a:pt x="21600" y="11929"/>
                          <a:pt x="11929" y="21599"/>
                          <a:pt x="0" y="21600"/>
                        </a:cubicBezTo>
                        <a:lnTo>
                          <a:pt x="0" y="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17463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20" name="Arc 78"/>
                  <p:cNvSpPr>
                    <a:spLocks/>
                  </p:cNvSpPr>
                  <p:nvPr/>
                </p:nvSpPr>
                <p:spPr bwMode="auto">
                  <a:xfrm>
                    <a:off x="1167" y="1988"/>
                    <a:ext cx="60" cy="125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21600" y="0"/>
                        </a:moveTo>
                        <a:cubicBezTo>
                          <a:pt x="21600" y="11929"/>
                          <a:pt x="11929" y="21599"/>
                          <a:pt x="0" y="21600"/>
                        </a:cubicBezTo>
                      </a:path>
                      <a:path w="21600" h="21600" stroke="0" extrusionOk="0">
                        <a:moveTo>
                          <a:pt x="21600" y="0"/>
                        </a:moveTo>
                        <a:cubicBezTo>
                          <a:pt x="21600" y="11929"/>
                          <a:pt x="11929" y="21599"/>
                          <a:pt x="0" y="21600"/>
                        </a:cubicBezTo>
                        <a:lnTo>
                          <a:pt x="0" y="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17463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21" name="Line 79"/>
                  <p:cNvSpPr>
                    <a:spLocks noChangeShapeType="1"/>
                  </p:cNvSpPr>
                  <p:nvPr/>
                </p:nvSpPr>
                <p:spPr bwMode="auto">
                  <a:xfrm>
                    <a:off x="1189" y="1934"/>
                    <a:ext cx="22" cy="1"/>
                  </a:xfrm>
                  <a:prstGeom prst="line">
                    <a:avLst/>
                  </a:prstGeom>
                  <a:noFill/>
                  <a:ln w="17463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22" name="Line 80"/>
                  <p:cNvSpPr>
                    <a:spLocks noChangeShapeType="1"/>
                  </p:cNvSpPr>
                  <p:nvPr/>
                </p:nvSpPr>
                <p:spPr bwMode="auto">
                  <a:xfrm>
                    <a:off x="1189" y="2042"/>
                    <a:ext cx="22" cy="1"/>
                  </a:xfrm>
                  <a:prstGeom prst="line">
                    <a:avLst/>
                  </a:prstGeom>
                  <a:noFill/>
                  <a:ln w="17463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23" name="Line 182"/>
                  <p:cNvSpPr>
                    <a:spLocks noChangeShapeType="1"/>
                  </p:cNvSpPr>
                  <p:nvPr/>
                </p:nvSpPr>
                <p:spPr bwMode="auto">
                  <a:xfrm>
                    <a:off x="483" y="1880"/>
                    <a:ext cx="109" cy="1"/>
                  </a:xfrm>
                  <a:prstGeom prst="line">
                    <a:avLst/>
                  </a:prstGeom>
                  <a:noFill/>
                  <a:ln w="17463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24" name="Rectangle 183"/>
                  <p:cNvSpPr>
                    <a:spLocks noChangeArrowheads="1"/>
                  </p:cNvSpPr>
                  <p:nvPr/>
                </p:nvSpPr>
                <p:spPr bwMode="auto">
                  <a:xfrm>
                    <a:off x="353" y="1826"/>
                    <a:ext cx="91" cy="11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1pPr>
                    <a:lvl2pPr marL="742950" indent="-285750"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2pPr>
                    <a:lvl3pPr marL="1143000" indent="-228600"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3pPr>
                    <a:lvl4pPr marL="1600200" indent="-228600"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4pPr>
                    <a:lvl5pPr marL="2057400" indent="-228600"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5pPr>
                    <a:lvl6pPr marL="2514600" indent="-228600" defTabSz="101917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6pPr>
                    <a:lvl7pPr marL="2971800" indent="-228600" defTabSz="101917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7pPr>
                    <a:lvl8pPr marL="3429000" indent="-228600" defTabSz="101917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8pPr>
                    <a:lvl9pPr marL="3886200" indent="-228600" defTabSz="101917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1200" b="0">
                        <a:solidFill>
                          <a:srgbClr val="000000"/>
                        </a:solidFill>
                        <a:latin typeface="Geneva" charset="0"/>
                      </a:rPr>
                      <a:t>Ci</a:t>
                    </a:r>
                    <a:endParaRPr lang="en-US" altLang="en-US"/>
                  </a:p>
                </p:txBody>
              </p:sp>
              <p:sp>
                <p:nvSpPr>
                  <p:cNvPr id="35925" name="Line 190"/>
                  <p:cNvSpPr>
                    <a:spLocks noChangeShapeType="1"/>
                  </p:cNvSpPr>
                  <p:nvPr/>
                </p:nvSpPr>
                <p:spPr bwMode="auto">
                  <a:xfrm>
                    <a:off x="483" y="1988"/>
                    <a:ext cx="109" cy="1"/>
                  </a:xfrm>
                  <a:prstGeom prst="line">
                    <a:avLst/>
                  </a:prstGeom>
                  <a:noFill/>
                  <a:ln w="17463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26" name="Rectangle 191"/>
                  <p:cNvSpPr>
                    <a:spLocks noChangeArrowheads="1"/>
                  </p:cNvSpPr>
                  <p:nvPr/>
                </p:nvSpPr>
                <p:spPr bwMode="auto">
                  <a:xfrm>
                    <a:off x="353" y="1934"/>
                    <a:ext cx="86" cy="11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1pPr>
                    <a:lvl2pPr marL="742950" indent="-285750"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2pPr>
                    <a:lvl3pPr marL="1143000" indent="-228600"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3pPr>
                    <a:lvl4pPr marL="1600200" indent="-228600"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4pPr>
                    <a:lvl5pPr marL="2057400" indent="-228600"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5pPr>
                    <a:lvl6pPr marL="2514600" indent="-228600" defTabSz="101917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6pPr>
                    <a:lvl7pPr marL="2971800" indent="-228600" defTabSz="101917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7pPr>
                    <a:lvl8pPr marL="3429000" indent="-228600" defTabSz="101917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8pPr>
                    <a:lvl9pPr marL="3886200" indent="-228600" defTabSz="101917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1200" b="0">
                        <a:solidFill>
                          <a:srgbClr val="000000"/>
                        </a:solidFill>
                        <a:latin typeface="Geneva" charset="0"/>
                      </a:rPr>
                      <a:t>Pi</a:t>
                    </a:r>
                    <a:endParaRPr lang="en-US" altLang="en-US"/>
                  </a:p>
                </p:txBody>
              </p:sp>
              <p:sp>
                <p:nvSpPr>
                  <p:cNvPr id="35927" name="Line 192"/>
                  <p:cNvSpPr>
                    <a:spLocks noChangeShapeType="1"/>
                  </p:cNvSpPr>
                  <p:nvPr/>
                </p:nvSpPr>
                <p:spPr bwMode="auto">
                  <a:xfrm>
                    <a:off x="972" y="1934"/>
                    <a:ext cx="108" cy="1"/>
                  </a:xfrm>
                  <a:prstGeom prst="line">
                    <a:avLst/>
                  </a:prstGeom>
                  <a:noFill/>
                  <a:ln w="17463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28" name="Line 193"/>
                  <p:cNvSpPr>
                    <a:spLocks noChangeShapeType="1"/>
                  </p:cNvSpPr>
                  <p:nvPr/>
                </p:nvSpPr>
                <p:spPr bwMode="auto">
                  <a:xfrm>
                    <a:off x="1080" y="1934"/>
                    <a:ext cx="109" cy="1"/>
                  </a:xfrm>
                  <a:prstGeom prst="line">
                    <a:avLst/>
                  </a:prstGeom>
                  <a:noFill/>
                  <a:ln w="17463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29" name="Line 200"/>
                  <p:cNvSpPr>
                    <a:spLocks noChangeShapeType="1"/>
                  </p:cNvSpPr>
                  <p:nvPr/>
                </p:nvSpPr>
                <p:spPr bwMode="auto">
                  <a:xfrm>
                    <a:off x="1080" y="2042"/>
                    <a:ext cx="109" cy="1"/>
                  </a:xfrm>
                  <a:prstGeom prst="line">
                    <a:avLst/>
                  </a:prstGeom>
                  <a:noFill/>
                  <a:ln w="17463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30" name="Rectangle 201"/>
                  <p:cNvSpPr>
                    <a:spLocks noChangeArrowheads="1"/>
                  </p:cNvSpPr>
                  <p:nvPr/>
                </p:nvSpPr>
                <p:spPr bwMode="auto">
                  <a:xfrm>
                    <a:off x="1080" y="2042"/>
                    <a:ext cx="11" cy="119"/>
                  </a:xfrm>
                  <a:prstGeom prst="rect">
                    <a:avLst/>
                  </a:prstGeom>
                  <a:blipFill dpi="0" rotWithShape="0">
                    <a:blip r:embed="rId3"/>
                    <a:srcRect/>
                    <a:tile tx="0" ty="0" sx="100000" sy="100000" flip="none" algn="tl"/>
                  </a:blip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1pPr>
                    <a:lvl2pPr marL="742950" indent="-28575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2pPr>
                    <a:lvl3pPr marL="1143000" indent="-22860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3pPr>
                    <a:lvl4pPr marL="1600200" indent="-22860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4pPr>
                    <a:lvl5pPr marL="2057400" indent="-22860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35931" name="Rectangle 202"/>
                  <p:cNvSpPr>
                    <a:spLocks noChangeArrowheads="1"/>
                  </p:cNvSpPr>
                  <p:nvPr/>
                </p:nvSpPr>
                <p:spPr bwMode="auto">
                  <a:xfrm>
                    <a:off x="483" y="2150"/>
                    <a:ext cx="608" cy="11"/>
                  </a:xfrm>
                  <a:prstGeom prst="rect">
                    <a:avLst/>
                  </a:prstGeom>
                  <a:blipFill dpi="0" rotWithShape="0">
                    <a:blip r:embed="rId3"/>
                    <a:srcRect/>
                    <a:tile tx="0" ty="0" sx="100000" sy="100000" flip="none" algn="tl"/>
                  </a:blip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1pPr>
                    <a:lvl2pPr marL="742950" indent="-28575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2pPr>
                    <a:lvl3pPr marL="1143000" indent="-22860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3pPr>
                    <a:lvl4pPr marL="1600200" indent="-22860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4pPr>
                    <a:lvl5pPr marL="2057400" indent="-22860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35932" name="Rectangle 203"/>
                  <p:cNvSpPr>
                    <a:spLocks noChangeArrowheads="1"/>
                  </p:cNvSpPr>
                  <p:nvPr/>
                </p:nvSpPr>
                <p:spPr bwMode="auto">
                  <a:xfrm>
                    <a:off x="353" y="2096"/>
                    <a:ext cx="97" cy="11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1pPr>
                    <a:lvl2pPr marL="742950" indent="-285750"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2pPr>
                    <a:lvl3pPr marL="1143000" indent="-228600"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3pPr>
                    <a:lvl4pPr marL="1600200" indent="-228600"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4pPr>
                    <a:lvl5pPr marL="2057400" indent="-228600"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5pPr>
                    <a:lvl6pPr marL="2514600" indent="-228600" defTabSz="101917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6pPr>
                    <a:lvl7pPr marL="2971800" indent="-228600" defTabSz="101917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7pPr>
                    <a:lvl8pPr marL="3429000" indent="-228600" defTabSz="101917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8pPr>
                    <a:lvl9pPr marL="3886200" indent="-228600" defTabSz="101917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1200" b="0">
                        <a:solidFill>
                          <a:srgbClr val="000000"/>
                        </a:solidFill>
                        <a:latin typeface="Geneva" charset="0"/>
                      </a:rPr>
                      <a:t>Gi</a:t>
                    </a:r>
                    <a:endParaRPr lang="en-US" altLang="en-US"/>
                  </a:p>
                </p:txBody>
              </p:sp>
              <p:sp>
                <p:nvSpPr>
                  <p:cNvPr id="35933" name="Line 204"/>
                  <p:cNvSpPr>
                    <a:spLocks noChangeShapeType="1"/>
                  </p:cNvSpPr>
                  <p:nvPr/>
                </p:nvSpPr>
                <p:spPr bwMode="auto">
                  <a:xfrm>
                    <a:off x="1569" y="1988"/>
                    <a:ext cx="109" cy="1"/>
                  </a:xfrm>
                  <a:prstGeom prst="line">
                    <a:avLst/>
                  </a:prstGeom>
                  <a:noFill/>
                  <a:ln w="17463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34" name="Rectangle 205"/>
                  <p:cNvSpPr>
                    <a:spLocks noChangeArrowheads="1"/>
                  </p:cNvSpPr>
                  <p:nvPr/>
                </p:nvSpPr>
                <p:spPr bwMode="auto">
                  <a:xfrm>
                    <a:off x="1710" y="1934"/>
                    <a:ext cx="201" cy="11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1pPr>
                    <a:lvl2pPr marL="742950" indent="-285750"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2pPr>
                    <a:lvl3pPr marL="1143000" indent="-228600"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3pPr>
                    <a:lvl4pPr marL="1600200" indent="-228600"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4pPr>
                    <a:lvl5pPr marL="2057400" indent="-228600"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5pPr>
                    <a:lvl6pPr marL="2514600" indent="-228600" defTabSz="101917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6pPr>
                    <a:lvl7pPr marL="2971800" indent="-228600" defTabSz="101917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7pPr>
                    <a:lvl8pPr marL="3429000" indent="-228600" defTabSz="101917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8pPr>
                    <a:lvl9pPr marL="3886200" indent="-228600" defTabSz="101917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1200" b="0">
                        <a:solidFill>
                          <a:srgbClr val="000000"/>
                        </a:solidFill>
                        <a:latin typeface="Geneva" charset="0"/>
                      </a:rPr>
                      <a:t>Ci+1</a:t>
                    </a:r>
                    <a:endParaRPr lang="en-US" altLang="en-US"/>
                  </a:p>
                </p:txBody>
              </p:sp>
            </p:grpSp>
            <p:sp>
              <p:nvSpPr>
                <p:cNvPr id="35907" name="Rectangle 303"/>
                <p:cNvSpPr>
                  <a:spLocks noChangeArrowheads="1"/>
                </p:cNvSpPr>
                <p:nvPr/>
              </p:nvSpPr>
              <p:spPr bwMode="auto">
                <a:xfrm>
                  <a:off x="3398838" y="2571750"/>
                  <a:ext cx="439737" cy="2921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1pPr>
                  <a:lvl2pPr marL="742950" indent="-285750"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2pPr>
                  <a:lvl3pPr marL="1143000" indent="-228600"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3pPr>
                  <a:lvl4pPr marL="1600200" indent="-228600"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4pPr>
                  <a:lvl5pPr marL="2057400" indent="-228600"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5pPr>
                  <a:lvl6pPr marL="2514600" indent="-22860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6pPr>
                  <a:lvl7pPr marL="2971800" indent="-22860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7pPr>
                  <a:lvl8pPr marL="3429000" indent="-22860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8pPr>
                  <a:lvl9pPr marL="3886200" indent="-22860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9pPr>
                </a:lstStyle>
                <a:p>
                  <a:r>
                    <a:rPr lang="en-US" altLang="en-US" sz="1300">
                      <a:solidFill>
                        <a:srgbClr val="000000"/>
                      </a:solidFill>
                      <a:latin typeface="Arial" pitchFamily="34" charset="0"/>
                    </a:rPr>
                    <a:t>@0</a:t>
                  </a:r>
                </a:p>
              </p:txBody>
            </p:sp>
            <p:sp>
              <p:nvSpPr>
                <p:cNvPr id="35908" name="Rectangle 303"/>
                <p:cNvSpPr>
                  <a:spLocks noChangeArrowheads="1"/>
                </p:cNvSpPr>
                <p:nvPr/>
              </p:nvSpPr>
              <p:spPr bwMode="auto">
                <a:xfrm>
                  <a:off x="3398838" y="2779713"/>
                  <a:ext cx="439737" cy="2921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1pPr>
                  <a:lvl2pPr marL="742950" indent="-285750"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2pPr>
                  <a:lvl3pPr marL="1143000" indent="-228600"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3pPr>
                  <a:lvl4pPr marL="1600200" indent="-228600"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4pPr>
                  <a:lvl5pPr marL="2057400" indent="-228600"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5pPr>
                  <a:lvl6pPr marL="2514600" indent="-22860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6pPr>
                  <a:lvl7pPr marL="2971800" indent="-22860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7pPr>
                  <a:lvl8pPr marL="3429000" indent="-22860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8pPr>
                  <a:lvl9pPr marL="3886200" indent="-22860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9pPr>
                </a:lstStyle>
                <a:p>
                  <a:r>
                    <a:rPr lang="en-US" altLang="en-US" sz="1300">
                      <a:solidFill>
                        <a:srgbClr val="000000"/>
                      </a:solidFill>
                      <a:latin typeface="Arial" pitchFamily="34" charset="0"/>
                    </a:rPr>
                    <a:t>@1</a:t>
                  </a:r>
                </a:p>
              </p:txBody>
            </p:sp>
            <p:sp>
              <p:nvSpPr>
                <p:cNvPr id="35909" name="Rectangle 303"/>
                <p:cNvSpPr>
                  <a:spLocks noChangeArrowheads="1"/>
                </p:cNvSpPr>
                <p:nvPr/>
              </p:nvSpPr>
              <p:spPr bwMode="auto">
                <a:xfrm>
                  <a:off x="3417888" y="3065463"/>
                  <a:ext cx="439737" cy="2921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1pPr>
                  <a:lvl2pPr marL="742950" indent="-285750"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2pPr>
                  <a:lvl3pPr marL="1143000" indent="-228600"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3pPr>
                  <a:lvl4pPr marL="1600200" indent="-228600"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4pPr>
                  <a:lvl5pPr marL="2057400" indent="-228600"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5pPr>
                  <a:lvl6pPr marL="2514600" indent="-22860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6pPr>
                  <a:lvl7pPr marL="2971800" indent="-22860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7pPr>
                  <a:lvl8pPr marL="3429000" indent="-22860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8pPr>
                  <a:lvl9pPr marL="3886200" indent="-22860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9pPr>
                </a:lstStyle>
                <a:p>
                  <a:r>
                    <a:rPr lang="en-US" altLang="en-US" sz="1300">
                      <a:solidFill>
                        <a:srgbClr val="000000"/>
                      </a:solidFill>
                      <a:latin typeface="Arial" pitchFamily="34" charset="0"/>
                    </a:rPr>
                    <a:t>@1</a:t>
                  </a:r>
                </a:p>
              </p:txBody>
            </p:sp>
          </p:grpSp>
          <p:sp>
            <p:nvSpPr>
              <p:cNvPr id="35905" name="Rectangle 303"/>
              <p:cNvSpPr>
                <a:spLocks noChangeArrowheads="1"/>
              </p:cNvSpPr>
              <p:nvPr/>
            </p:nvSpPr>
            <p:spPr bwMode="auto">
              <a:xfrm>
                <a:off x="6858000" y="2786063"/>
                <a:ext cx="439738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300">
                    <a:solidFill>
                      <a:srgbClr val="000000"/>
                    </a:solidFill>
                    <a:latin typeface="Arial" pitchFamily="34" charset="0"/>
                  </a:rPr>
                  <a:t>@3</a:t>
                </a:r>
              </a:p>
            </p:txBody>
          </p:sp>
        </p:grpSp>
        <p:sp>
          <p:nvSpPr>
            <p:cNvPr id="196" name="Rectangle 3"/>
            <p:cNvSpPr txBox="1">
              <a:spLocks noChangeArrowheads="1"/>
            </p:cNvSpPr>
            <p:nvPr/>
          </p:nvSpPr>
          <p:spPr bwMode="auto">
            <a:xfrm>
              <a:off x="285750" y="4429125"/>
              <a:ext cx="2771775" cy="422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1828" tIns="50914" rIns="101828" bIns="50914"/>
            <a:lstStyle/>
            <a:p>
              <a:pPr marL="914400" lvl="1" indent="-457200">
                <a:lnSpc>
                  <a:spcPct val="80000"/>
                </a:lnSpc>
                <a:spcBef>
                  <a:spcPct val="20000"/>
                </a:spcBef>
                <a:buFont typeface="Wingdings" pitchFamily="2" charset="2"/>
                <a:buChar char="Ø"/>
                <a:defRPr/>
              </a:pPr>
              <a:r>
                <a:rPr lang="en-US" sz="2400" b="0" kern="0" dirty="0">
                  <a:solidFill>
                    <a:srgbClr val="0000FF"/>
                  </a:solidFill>
                  <a:latin typeface="+mn-lt"/>
                  <a:cs typeface="+mn-cs"/>
                </a:rPr>
                <a:t>For </a:t>
              </a:r>
              <a:r>
                <a:rPr lang="en-US" sz="2400" b="0" kern="0" dirty="0" err="1">
                  <a:solidFill>
                    <a:srgbClr val="0000FF"/>
                  </a:solidFill>
                  <a:latin typeface="+mn-lt"/>
                  <a:cs typeface="+mn-cs"/>
                </a:rPr>
                <a:t>i</a:t>
              </a:r>
              <a:r>
                <a:rPr lang="en-US" sz="2400" b="0" kern="0" dirty="0">
                  <a:solidFill>
                    <a:srgbClr val="0000FF"/>
                  </a:solidFill>
                  <a:latin typeface="+mn-lt"/>
                  <a:cs typeface="+mn-cs"/>
                </a:rPr>
                <a:t> = 0:</a:t>
              </a:r>
            </a:p>
          </p:txBody>
        </p:sp>
      </p:grpSp>
      <p:sp>
        <p:nvSpPr>
          <p:cNvPr id="168" name="Rectangle 3"/>
          <p:cNvSpPr txBox="1">
            <a:spLocks noChangeArrowheads="1"/>
          </p:cNvSpPr>
          <p:nvPr/>
        </p:nvSpPr>
        <p:spPr bwMode="auto">
          <a:xfrm>
            <a:off x="296863" y="4724400"/>
            <a:ext cx="2771775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828" tIns="50914" rIns="101828" bIns="50914"/>
          <a:lstStyle/>
          <a:p>
            <a:pPr marL="914400" lvl="1" indent="-4572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2400" b="0" kern="0" dirty="0">
                <a:solidFill>
                  <a:srgbClr val="0000FF"/>
                </a:solidFill>
                <a:latin typeface="+mn-lt"/>
                <a:cs typeface="+mn-cs"/>
              </a:rPr>
              <a:t>For </a:t>
            </a:r>
            <a:r>
              <a:rPr lang="en-US" sz="2400" b="0" kern="0" dirty="0" err="1">
                <a:solidFill>
                  <a:srgbClr val="0000FF"/>
                </a:solidFill>
                <a:latin typeface="+mn-lt"/>
                <a:cs typeface="+mn-cs"/>
              </a:rPr>
              <a:t>i</a:t>
            </a:r>
            <a:r>
              <a:rPr lang="en-US" sz="2400" b="0" kern="0" dirty="0">
                <a:solidFill>
                  <a:srgbClr val="0000FF"/>
                </a:solidFill>
                <a:latin typeface="+mn-lt"/>
                <a:cs typeface="+mn-cs"/>
              </a:rPr>
              <a:t> &gt; 0: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3556000" y="4797425"/>
            <a:ext cx="3616325" cy="1511300"/>
            <a:chOff x="3556199" y="4797152"/>
            <a:chExt cx="3615779" cy="1512168"/>
          </a:xfrm>
        </p:grpSpPr>
        <p:sp>
          <p:nvSpPr>
            <p:cNvPr id="35850" name="Rectangle 303"/>
            <p:cNvSpPr>
              <a:spLocks noChangeArrowheads="1"/>
            </p:cNvSpPr>
            <p:nvPr/>
          </p:nvSpPr>
          <p:spPr bwMode="auto">
            <a:xfrm>
              <a:off x="3563888" y="4797152"/>
              <a:ext cx="439737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Arial" pitchFamily="34" charset="0"/>
                </a:rPr>
                <a:t>@0</a:t>
              </a:r>
            </a:p>
          </p:txBody>
        </p:sp>
        <p:sp>
          <p:nvSpPr>
            <p:cNvPr id="35851" name="Rectangle 303"/>
            <p:cNvSpPr>
              <a:spLocks noChangeArrowheads="1"/>
            </p:cNvSpPr>
            <p:nvPr/>
          </p:nvSpPr>
          <p:spPr bwMode="auto">
            <a:xfrm>
              <a:off x="3556199" y="5075982"/>
              <a:ext cx="439737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Arial" pitchFamily="34" charset="0"/>
                </a:rPr>
                <a:t>@1</a:t>
              </a:r>
            </a:p>
          </p:txBody>
        </p:sp>
        <p:sp>
          <p:nvSpPr>
            <p:cNvPr id="35852" name="Rectangle 303"/>
            <p:cNvSpPr>
              <a:spLocks noChangeArrowheads="1"/>
            </p:cNvSpPr>
            <p:nvPr/>
          </p:nvSpPr>
          <p:spPr bwMode="auto">
            <a:xfrm>
              <a:off x="3556199" y="5361732"/>
              <a:ext cx="439737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Arial" pitchFamily="34" charset="0"/>
                </a:rPr>
                <a:t>@1</a:t>
              </a:r>
            </a:p>
          </p:txBody>
        </p:sp>
        <p:sp>
          <p:nvSpPr>
            <p:cNvPr id="35853" name="Rectangle 303"/>
            <p:cNvSpPr>
              <a:spLocks noChangeArrowheads="1"/>
            </p:cNvSpPr>
            <p:nvPr/>
          </p:nvSpPr>
          <p:spPr bwMode="auto">
            <a:xfrm>
              <a:off x="6732240" y="5513164"/>
              <a:ext cx="439738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Arial" pitchFamily="34" charset="0"/>
                </a:rPr>
                <a:t>@3</a:t>
              </a:r>
            </a:p>
          </p:txBody>
        </p:sp>
        <p:grpSp>
          <p:nvGrpSpPr>
            <p:cNvPr id="35854" name="Group 297"/>
            <p:cNvGrpSpPr>
              <a:grpSpLocks/>
            </p:cNvGrpSpPr>
            <p:nvPr/>
          </p:nvGrpSpPr>
          <p:grpSpPr bwMode="auto">
            <a:xfrm>
              <a:off x="4240312" y="4869160"/>
              <a:ext cx="2347912" cy="1382712"/>
              <a:chOff x="353" y="2474"/>
              <a:chExt cx="1479" cy="871"/>
            </a:xfrm>
          </p:grpSpPr>
          <p:sp>
            <p:nvSpPr>
              <p:cNvPr id="35858" name="Line 81"/>
              <p:cNvSpPr>
                <a:spLocks noChangeShapeType="1"/>
              </p:cNvSpPr>
              <p:nvPr/>
            </p:nvSpPr>
            <p:spPr bwMode="auto">
              <a:xfrm>
                <a:off x="592" y="2506"/>
                <a:ext cx="260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59" name="Line 82"/>
              <p:cNvSpPr>
                <a:spLocks noChangeShapeType="1"/>
              </p:cNvSpPr>
              <p:nvPr/>
            </p:nvSpPr>
            <p:spPr bwMode="auto">
              <a:xfrm>
                <a:off x="592" y="2765"/>
                <a:ext cx="27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60" name="Line 83"/>
              <p:cNvSpPr>
                <a:spLocks noChangeShapeType="1"/>
              </p:cNvSpPr>
              <p:nvPr/>
            </p:nvSpPr>
            <p:spPr bwMode="auto">
              <a:xfrm>
                <a:off x="592" y="2506"/>
                <a:ext cx="1" cy="259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61" name="Freeform 84"/>
              <p:cNvSpPr>
                <a:spLocks/>
              </p:cNvSpPr>
              <p:nvPr/>
            </p:nvSpPr>
            <p:spPr bwMode="auto">
              <a:xfrm>
                <a:off x="852" y="2506"/>
                <a:ext cx="131" cy="141"/>
              </a:xfrm>
              <a:custGeom>
                <a:avLst/>
                <a:gdLst>
                  <a:gd name="T0" fmla="*/ 2147483647 w 12"/>
                  <a:gd name="T1" fmla="*/ 2147483647 h 13"/>
                  <a:gd name="T2" fmla="*/ 0 w 12"/>
                  <a:gd name="T3" fmla="*/ 0 h 13"/>
                  <a:gd name="T4" fmla="*/ 0 w 12"/>
                  <a:gd name="T5" fmla="*/ 2147483647 h 13"/>
                  <a:gd name="T6" fmla="*/ 2147483647 w 12"/>
                  <a:gd name="T7" fmla="*/ 2147483647 h 1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"/>
                  <a:gd name="T13" fmla="*/ 0 h 13"/>
                  <a:gd name="T14" fmla="*/ 12 w 12"/>
                  <a:gd name="T15" fmla="*/ 13 h 1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" h="13">
                    <a:moveTo>
                      <a:pt x="12" y="13"/>
                    </a:moveTo>
                    <a:cubicBezTo>
                      <a:pt x="12" y="5"/>
                      <a:pt x="6" y="0"/>
                      <a:pt x="0" y="0"/>
                    </a:cubicBezTo>
                    <a:lnTo>
                      <a:pt x="0" y="13"/>
                    </a:lnTo>
                    <a:lnTo>
                      <a:pt x="12" y="13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62" name="Arc 85"/>
              <p:cNvSpPr>
                <a:spLocks/>
              </p:cNvSpPr>
              <p:nvPr/>
            </p:nvSpPr>
            <p:spPr bwMode="auto">
              <a:xfrm>
                <a:off x="853" y="2511"/>
                <a:ext cx="126" cy="136"/>
              </a:xfrm>
              <a:custGeom>
                <a:avLst/>
                <a:gdLst>
                  <a:gd name="T0" fmla="*/ 0 w 21622"/>
                  <a:gd name="T1" fmla="*/ 0 h 21600"/>
                  <a:gd name="T2" fmla="*/ 0 w 21622"/>
                  <a:gd name="T3" fmla="*/ 0 h 21600"/>
                  <a:gd name="T4" fmla="*/ 0 w 21622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22"/>
                  <a:gd name="T10" fmla="*/ 0 h 21600"/>
                  <a:gd name="T11" fmla="*/ 21622 w 21622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22" h="21600" fill="none" extrusionOk="0">
                    <a:moveTo>
                      <a:pt x="0" y="0"/>
                    </a:moveTo>
                    <a:cubicBezTo>
                      <a:pt x="7" y="0"/>
                      <a:pt x="14" y="-1"/>
                      <a:pt x="22" y="0"/>
                    </a:cubicBezTo>
                    <a:cubicBezTo>
                      <a:pt x="11951" y="0"/>
                      <a:pt x="21622" y="9670"/>
                      <a:pt x="21622" y="21600"/>
                    </a:cubicBezTo>
                  </a:path>
                  <a:path w="21622" h="21600" stroke="0" extrusionOk="0">
                    <a:moveTo>
                      <a:pt x="0" y="0"/>
                    </a:moveTo>
                    <a:cubicBezTo>
                      <a:pt x="7" y="0"/>
                      <a:pt x="14" y="-1"/>
                      <a:pt x="22" y="0"/>
                    </a:cubicBezTo>
                    <a:cubicBezTo>
                      <a:pt x="11951" y="0"/>
                      <a:pt x="21622" y="9670"/>
                      <a:pt x="21622" y="21600"/>
                    </a:cubicBezTo>
                    <a:lnTo>
                      <a:pt x="22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63" name="Freeform 86"/>
              <p:cNvSpPr>
                <a:spLocks/>
              </p:cNvSpPr>
              <p:nvPr/>
            </p:nvSpPr>
            <p:spPr bwMode="auto">
              <a:xfrm>
                <a:off x="852" y="2636"/>
                <a:ext cx="131" cy="140"/>
              </a:xfrm>
              <a:custGeom>
                <a:avLst/>
                <a:gdLst>
                  <a:gd name="T0" fmla="*/ 0 w 12"/>
                  <a:gd name="T1" fmla="*/ 2147483647 h 13"/>
                  <a:gd name="T2" fmla="*/ 2147483647 w 12"/>
                  <a:gd name="T3" fmla="*/ 0 h 13"/>
                  <a:gd name="T4" fmla="*/ 0 w 12"/>
                  <a:gd name="T5" fmla="*/ 0 h 13"/>
                  <a:gd name="T6" fmla="*/ 0 w 12"/>
                  <a:gd name="T7" fmla="*/ 2147483647 h 1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"/>
                  <a:gd name="T13" fmla="*/ 0 h 13"/>
                  <a:gd name="T14" fmla="*/ 12 w 12"/>
                  <a:gd name="T15" fmla="*/ 13 h 1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" h="13">
                    <a:moveTo>
                      <a:pt x="0" y="12"/>
                    </a:moveTo>
                    <a:cubicBezTo>
                      <a:pt x="6" y="13"/>
                      <a:pt x="12" y="7"/>
                      <a:pt x="12" y="0"/>
                    </a:cubicBezTo>
                    <a:lnTo>
                      <a:pt x="0" y="0"/>
                    </a:lnTo>
                    <a:lnTo>
                      <a:pt x="0" y="12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64" name="Arc 87"/>
              <p:cNvSpPr>
                <a:spLocks/>
              </p:cNvSpPr>
              <p:nvPr/>
            </p:nvSpPr>
            <p:spPr bwMode="auto">
              <a:xfrm>
                <a:off x="853" y="2636"/>
                <a:ext cx="126" cy="136"/>
              </a:xfrm>
              <a:custGeom>
                <a:avLst/>
                <a:gdLst>
                  <a:gd name="T0" fmla="*/ 0 w 21622"/>
                  <a:gd name="T1" fmla="*/ 0 h 21600"/>
                  <a:gd name="T2" fmla="*/ 0 w 21622"/>
                  <a:gd name="T3" fmla="*/ 0 h 21600"/>
                  <a:gd name="T4" fmla="*/ 0 w 21622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22"/>
                  <a:gd name="T10" fmla="*/ 0 h 21600"/>
                  <a:gd name="T11" fmla="*/ 21622 w 21622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22" h="21600" fill="none" extrusionOk="0">
                    <a:moveTo>
                      <a:pt x="21622" y="0"/>
                    </a:moveTo>
                    <a:cubicBezTo>
                      <a:pt x="21622" y="11929"/>
                      <a:pt x="11951" y="21600"/>
                      <a:pt x="22" y="21600"/>
                    </a:cubicBezTo>
                    <a:cubicBezTo>
                      <a:pt x="14" y="21600"/>
                      <a:pt x="7" y="21599"/>
                      <a:pt x="0" y="21599"/>
                    </a:cubicBezTo>
                  </a:path>
                  <a:path w="21622" h="21600" stroke="0" extrusionOk="0">
                    <a:moveTo>
                      <a:pt x="21622" y="0"/>
                    </a:moveTo>
                    <a:cubicBezTo>
                      <a:pt x="21622" y="11929"/>
                      <a:pt x="11951" y="21600"/>
                      <a:pt x="22" y="21600"/>
                    </a:cubicBezTo>
                    <a:cubicBezTo>
                      <a:pt x="14" y="21600"/>
                      <a:pt x="7" y="21599"/>
                      <a:pt x="0" y="21599"/>
                    </a:cubicBezTo>
                    <a:lnTo>
                      <a:pt x="22" y="0"/>
                    </a:lnTo>
                    <a:lnTo>
                      <a:pt x="21622" y="0"/>
                    </a:lnTo>
                    <a:close/>
                  </a:path>
                </a:pathLst>
              </a:cu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65" name="Line 88"/>
              <p:cNvSpPr>
                <a:spLocks noChangeShapeType="1"/>
              </p:cNvSpPr>
              <p:nvPr/>
            </p:nvSpPr>
            <p:spPr bwMode="auto">
              <a:xfrm>
                <a:off x="592" y="2830"/>
                <a:ext cx="260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66" name="Line 89"/>
              <p:cNvSpPr>
                <a:spLocks noChangeShapeType="1"/>
              </p:cNvSpPr>
              <p:nvPr/>
            </p:nvSpPr>
            <p:spPr bwMode="auto">
              <a:xfrm>
                <a:off x="592" y="3089"/>
                <a:ext cx="27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67" name="Line 90"/>
              <p:cNvSpPr>
                <a:spLocks noChangeShapeType="1"/>
              </p:cNvSpPr>
              <p:nvPr/>
            </p:nvSpPr>
            <p:spPr bwMode="auto">
              <a:xfrm flipV="1">
                <a:off x="592" y="2830"/>
                <a:ext cx="1" cy="259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68" name="Freeform 91"/>
              <p:cNvSpPr>
                <a:spLocks/>
              </p:cNvSpPr>
              <p:nvPr/>
            </p:nvSpPr>
            <p:spPr bwMode="auto">
              <a:xfrm>
                <a:off x="852" y="2830"/>
                <a:ext cx="131" cy="141"/>
              </a:xfrm>
              <a:custGeom>
                <a:avLst/>
                <a:gdLst>
                  <a:gd name="T0" fmla="*/ 2147483647 w 12"/>
                  <a:gd name="T1" fmla="*/ 2147483647 h 13"/>
                  <a:gd name="T2" fmla="*/ 0 w 12"/>
                  <a:gd name="T3" fmla="*/ 0 h 13"/>
                  <a:gd name="T4" fmla="*/ 0 w 12"/>
                  <a:gd name="T5" fmla="*/ 2147483647 h 13"/>
                  <a:gd name="T6" fmla="*/ 2147483647 w 12"/>
                  <a:gd name="T7" fmla="*/ 2147483647 h 1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"/>
                  <a:gd name="T13" fmla="*/ 0 h 13"/>
                  <a:gd name="T14" fmla="*/ 12 w 12"/>
                  <a:gd name="T15" fmla="*/ 13 h 1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" h="13">
                    <a:moveTo>
                      <a:pt x="12" y="13"/>
                    </a:moveTo>
                    <a:cubicBezTo>
                      <a:pt x="12" y="5"/>
                      <a:pt x="6" y="0"/>
                      <a:pt x="0" y="0"/>
                    </a:cubicBezTo>
                    <a:lnTo>
                      <a:pt x="0" y="13"/>
                    </a:lnTo>
                    <a:lnTo>
                      <a:pt x="12" y="13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69" name="Arc 92"/>
              <p:cNvSpPr>
                <a:spLocks/>
              </p:cNvSpPr>
              <p:nvPr/>
            </p:nvSpPr>
            <p:spPr bwMode="auto">
              <a:xfrm>
                <a:off x="853" y="2835"/>
                <a:ext cx="126" cy="136"/>
              </a:xfrm>
              <a:custGeom>
                <a:avLst/>
                <a:gdLst>
                  <a:gd name="T0" fmla="*/ 0 w 21622"/>
                  <a:gd name="T1" fmla="*/ 0 h 21600"/>
                  <a:gd name="T2" fmla="*/ 0 w 21622"/>
                  <a:gd name="T3" fmla="*/ 0 h 21600"/>
                  <a:gd name="T4" fmla="*/ 0 w 21622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22"/>
                  <a:gd name="T10" fmla="*/ 0 h 21600"/>
                  <a:gd name="T11" fmla="*/ 21622 w 21622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22" h="21600" fill="none" extrusionOk="0">
                    <a:moveTo>
                      <a:pt x="0" y="0"/>
                    </a:moveTo>
                    <a:cubicBezTo>
                      <a:pt x="7" y="0"/>
                      <a:pt x="14" y="-1"/>
                      <a:pt x="22" y="0"/>
                    </a:cubicBezTo>
                    <a:cubicBezTo>
                      <a:pt x="11951" y="0"/>
                      <a:pt x="21622" y="9670"/>
                      <a:pt x="21622" y="21600"/>
                    </a:cubicBezTo>
                  </a:path>
                  <a:path w="21622" h="21600" stroke="0" extrusionOk="0">
                    <a:moveTo>
                      <a:pt x="0" y="0"/>
                    </a:moveTo>
                    <a:cubicBezTo>
                      <a:pt x="7" y="0"/>
                      <a:pt x="14" y="-1"/>
                      <a:pt x="22" y="0"/>
                    </a:cubicBezTo>
                    <a:cubicBezTo>
                      <a:pt x="11951" y="0"/>
                      <a:pt x="21622" y="9670"/>
                      <a:pt x="21622" y="21600"/>
                    </a:cubicBezTo>
                    <a:lnTo>
                      <a:pt x="22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70" name="Freeform 93"/>
              <p:cNvSpPr>
                <a:spLocks/>
              </p:cNvSpPr>
              <p:nvPr/>
            </p:nvSpPr>
            <p:spPr bwMode="auto">
              <a:xfrm>
                <a:off x="852" y="2960"/>
                <a:ext cx="131" cy="140"/>
              </a:xfrm>
              <a:custGeom>
                <a:avLst/>
                <a:gdLst>
                  <a:gd name="T0" fmla="*/ 0 w 12"/>
                  <a:gd name="T1" fmla="*/ 2147483647 h 13"/>
                  <a:gd name="T2" fmla="*/ 2147483647 w 12"/>
                  <a:gd name="T3" fmla="*/ 0 h 13"/>
                  <a:gd name="T4" fmla="*/ 0 w 12"/>
                  <a:gd name="T5" fmla="*/ 0 h 13"/>
                  <a:gd name="T6" fmla="*/ 0 w 12"/>
                  <a:gd name="T7" fmla="*/ 2147483647 h 1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"/>
                  <a:gd name="T13" fmla="*/ 0 h 13"/>
                  <a:gd name="T14" fmla="*/ 12 w 12"/>
                  <a:gd name="T15" fmla="*/ 13 h 1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" h="13">
                    <a:moveTo>
                      <a:pt x="0" y="12"/>
                    </a:moveTo>
                    <a:cubicBezTo>
                      <a:pt x="6" y="13"/>
                      <a:pt x="12" y="7"/>
                      <a:pt x="12" y="0"/>
                    </a:cubicBezTo>
                    <a:lnTo>
                      <a:pt x="0" y="0"/>
                    </a:lnTo>
                    <a:lnTo>
                      <a:pt x="0" y="12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71" name="Arc 94"/>
              <p:cNvSpPr>
                <a:spLocks/>
              </p:cNvSpPr>
              <p:nvPr/>
            </p:nvSpPr>
            <p:spPr bwMode="auto">
              <a:xfrm>
                <a:off x="853" y="2960"/>
                <a:ext cx="126" cy="136"/>
              </a:xfrm>
              <a:custGeom>
                <a:avLst/>
                <a:gdLst>
                  <a:gd name="T0" fmla="*/ 0 w 21622"/>
                  <a:gd name="T1" fmla="*/ 0 h 21600"/>
                  <a:gd name="T2" fmla="*/ 0 w 21622"/>
                  <a:gd name="T3" fmla="*/ 0 h 21600"/>
                  <a:gd name="T4" fmla="*/ 0 w 21622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22"/>
                  <a:gd name="T10" fmla="*/ 0 h 21600"/>
                  <a:gd name="T11" fmla="*/ 21622 w 21622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22" h="21600" fill="none" extrusionOk="0">
                    <a:moveTo>
                      <a:pt x="21622" y="0"/>
                    </a:moveTo>
                    <a:cubicBezTo>
                      <a:pt x="21622" y="11929"/>
                      <a:pt x="11951" y="21600"/>
                      <a:pt x="22" y="21600"/>
                    </a:cubicBezTo>
                    <a:cubicBezTo>
                      <a:pt x="14" y="21600"/>
                      <a:pt x="7" y="21599"/>
                      <a:pt x="0" y="21599"/>
                    </a:cubicBezTo>
                  </a:path>
                  <a:path w="21622" h="21600" stroke="0" extrusionOk="0">
                    <a:moveTo>
                      <a:pt x="21622" y="0"/>
                    </a:moveTo>
                    <a:cubicBezTo>
                      <a:pt x="21622" y="11929"/>
                      <a:pt x="11951" y="21600"/>
                      <a:pt x="22" y="21600"/>
                    </a:cubicBezTo>
                    <a:cubicBezTo>
                      <a:pt x="14" y="21600"/>
                      <a:pt x="7" y="21599"/>
                      <a:pt x="0" y="21599"/>
                    </a:cubicBezTo>
                    <a:lnTo>
                      <a:pt x="22" y="0"/>
                    </a:lnTo>
                    <a:lnTo>
                      <a:pt x="21622" y="0"/>
                    </a:lnTo>
                    <a:close/>
                  </a:path>
                </a:pathLst>
              </a:cu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72" name="Freeform 95"/>
              <p:cNvSpPr>
                <a:spLocks/>
              </p:cNvSpPr>
              <p:nvPr/>
            </p:nvSpPr>
            <p:spPr bwMode="auto">
              <a:xfrm>
                <a:off x="1156" y="2841"/>
                <a:ext cx="413" cy="130"/>
              </a:xfrm>
              <a:custGeom>
                <a:avLst/>
                <a:gdLst>
                  <a:gd name="T0" fmla="*/ 2147483647 w 38"/>
                  <a:gd name="T1" fmla="*/ 2147483647 h 12"/>
                  <a:gd name="T2" fmla="*/ 0 w 38"/>
                  <a:gd name="T3" fmla="*/ 0 h 12"/>
                  <a:gd name="T4" fmla="*/ 0 w 38"/>
                  <a:gd name="T5" fmla="*/ 2147483647 h 12"/>
                  <a:gd name="T6" fmla="*/ 2147483647 w 38"/>
                  <a:gd name="T7" fmla="*/ 2147483647 h 1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"/>
                  <a:gd name="T13" fmla="*/ 0 h 12"/>
                  <a:gd name="T14" fmla="*/ 38 w 38"/>
                  <a:gd name="T15" fmla="*/ 12 h 1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" h="12">
                    <a:moveTo>
                      <a:pt x="38" y="12"/>
                    </a:moveTo>
                    <a:cubicBezTo>
                      <a:pt x="38" y="5"/>
                      <a:pt x="20" y="0"/>
                      <a:pt x="0" y="0"/>
                    </a:cubicBezTo>
                    <a:lnTo>
                      <a:pt x="0" y="12"/>
                    </a:lnTo>
                    <a:lnTo>
                      <a:pt x="38" y="12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73" name="Arc 96"/>
              <p:cNvSpPr>
                <a:spLocks/>
              </p:cNvSpPr>
              <p:nvPr/>
            </p:nvSpPr>
            <p:spPr bwMode="auto">
              <a:xfrm>
                <a:off x="1157" y="2846"/>
                <a:ext cx="408" cy="125"/>
              </a:xfrm>
              <a:custGeom>
                <a:avLst/>
                <a:gdLst>
                  <a:gd name="T0" fmla="*/ 0 w 21620"/>
                  <a:gd name="T1" fmla="*/ 0 h 21600"/>
                  <a:gd name="T2" fmla="*/ 0 w 21620"/>
                  <a:gd name="T3" fmla="*/ 0 h 21600"/>
                  <a:gd name="T4" fmla="*/ 0 w 2162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20"/>
                  <a:gd name="T10" fmla="*/ 0 h 21600"/>
                  <a:gd name="T11" fmla="*/ 21620 w 2162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20" h="21600" fill="none" extrusionOk="0">
                    <a:moveTo>
                      <a:pt x="0" y="0"/>
                    </a:moveTo>
                    <a:cubicBezTo>
                      <a:pt x="6" y="0"/>
                      <a:pt x="13" y="-1"/>
                      <a:pt x="20" y="0"/>
                    </a:cubicBezTo>
                    <a:cubicBezTo>
                      <a:pt x="11949" y="0"/>
                      <a:pt x="21620" y="9670"/>
                      <a:pt x="21620" y="21600"/>
                    </a:cubicBezTo>
                  </a:path>
                  <a:path w="21620" h="21600" stroke="0" extrusionOk="0">
                    <a:moveTo>
                      <a:pt x="0" y="0"/>
                    </a:moveTo>
                    <a:cubicBezTo>
                      <a:pt x="6" y="0"/>
                      <a:pt x="13" y="-1"/>
                      <a:pt x="20" y="0"/>
                    </a:cubicBezTo>
                    <a:cubicBezTo>
                      <a:pt x="11949" y="0"/>
                      <a:pt x="21620" y="9670"/>
                      <a:pt x="21620" y="21600"/>
                    </a:cubicBezTo>
                    <a:lnTo>
                      <a:pt x="2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74" name="Freeform 97"/>
              <p:cNvSpPr>
                <a:spLocks/>
              </p:cNvSpPr>
              <p:nvPr/>
            </p:nvSpPr>
            <p:spPr bwMode="auto">
              <a:xfrm>
                <a:off x="1178" y="2960"/>
                <a:ext cx="391" cy="129"/>
              </a:xfrm>
              <a:custGeom>
                <a:avLst/>
                <a:gdLst>
                  <a:gd name="T0" fmla="*/ 0 w 36"/>
                  <a:gd name="T1" fmla="*/ 2147483647 h 12"/>
                  <a:gd name="T2" fmla="*/ 2147483647 w 36"/>
                  <a:gd name="T3" fmla="*/ 0 h 12"/>
                  <a:gd name="T4" fmla="*/ 0 w 36"/>
                  <a:gd name="T5" fmla="*/ 0 h 12"/>
                  <a:gd name="T6" fmla="*/ 0 w 36"/>
                  <a:gd name="T7" fmla="*/ 2147483647 h 1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6"/>
                  <a:gd name="T13" fmla="*/ 0 h 12"/>
                  <a:gd name="T14" fmla="*/ 36 w 36"/>
                  <a:gd name="T15" fmla="*/ 12 h 1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6" h="12">
                    <a:moveTo>
                      <a:pt x="0" y="11"/>
                    </a:moveTo>
                    <a:cubicBezTo>
                      <a:pt x="19" y="12"/>
                      <a:pt x="36" y="6"/>
                      <a:pt x="36" y="0"/>
                    </a:cubicBezTo>
                    <a:lnTo>
                      <a:pt x="0" y="0"/>
                    </a:lnTo>
                    <a:lnTo>
                      <a:pt x="0" y="11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75" name="Arc 98"/>
              <p:cNvSpPr>
                <a:spLocks/>
              </p:cNvSpPr>
              <p:nvPr/>
            </p:nvSpPr>
            <p:spPr bwMode="auto">
              <a:xfrm>
                <a:off x="1178" y="2960"/>
                <a:ext cx="386" cy="12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76" name="Freeform 99"/>
              <p:cNvSpPr>
                <a:spLocks/>
              </p:cNvSpPr>
              <p:nvPr/>
            </p:nvSpPr>
            <p:spPr bwMode="auto">
              <a:xfrm>
                <a:off x="1156" y="2960"/>
                <a:ext cx="66" cy="129"/>
              </a:xfrm>
              <a:custGeom>
                <a:avLst/>
                <a:gdLst>
                  <a:gd name="T0" fmla="*/ 0 w 6"/>
                  <a:gd name="T1" fmla="*/ 2147483647 h 12"/>
                  <a:gd name="T2" fmla="*/ 2147483647 w 6"/>
                  <a:gd name="T3" fmla="*/ 0 h 12"/>
                  <a:gd name="T4" fmla="*/ 0 w 6"/>
                  <a:gd name="T5" fmla="*/ 0 h 12"/>
                  <a:gd name="T6" fmla="*/ 0 w 6"/>
                  <a:gd name="T7" fmla="*/ 2147483647 h 1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"/>
                  <a:gd name="T13" fmla="*/ 0 h 12"/>
                  <a:gd name="T14" fmla="*/ 6 w 6"/>
                  <a:gd name="T15" fmla="*/ 12 h 1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" h="12">
                    <a:moveTo>
                      <a:pt x="0" y="11"/>
                    </a:moveTo>
                    <a:cubicBezTo>
                      <a:pt x="3" y="12"/>
                      <a:pt x="6" y="6"/>
                      <a:pt x="6" y="0"/>
                    </a:cubicBezTo>
                    <a:lnTo>
                      <a:pt x="0" y="0"/>
                    </a:lnTo>
                    <a:lnTo>
                      <a:pt x="0" y="11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77" name="Arc 100"/>
              <p:cNvSpPr>
                <a:spLocks/>
              </p:cNvSpPr>
              <p:nvPr/>
            </p:nvSpPr>
            <p:spPr bwMode="auto">
              <a:xfrm>
                <a:off x="1157" y="2960"/>
                <a:ext cx="61" cy="125"/>
              </a:xfrm>
              <a:custGeom>
                <a:avLst/>
                <a:gdLst>
                  <a:gd name="T0" fmla="*/ 0 w 21642"/>
                  <a:gd name="T1" fmla="*/ 0 h 21600"/>
                  <a:gd name="T2" fmla="*/ 0 w 21642"/>
                  <a:gd name="T3" fmla="*/ 0 h 21600"/>
                  <a:gd name="T4" fmla="*/ 0 w 21642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42"/>
                  <a:gd name="T10" fmla="*/ 0 h 21600"/>
                  <a:gd name="T11" fmla="*/ 21642 w 21642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42" h="21600" fill="none" extrusionOk="0">
                    <a:moveTo>
                      <a:pt x="21642" y="0"/>
                    </a:moveTo>
                    <a:cubicBezTo>
                      <a:pt x="21642" y="11929"/>
                      <a:pt x="11971" y="21600"/>
                      <a:pt x="42" y="21600"/>
                    </a:cubicBezTo>
                    <a:cubicBezTo>
                      <a:pt x="28" y="21600"/>
                      <a:pt x="14" y="21599"/>
                      <a:pt x="0" y="21599"/>
                    </a:cubicBezTo>
                  </a:path>
                  <a:path w="21642" h="21600" stroke="0" extrusionOk="0">
                    <a:moveTo>
                      <a:pt x="21642" y="0"/>
                    </a:moveTo>
                    <a:cubicBezTo>
                      <a:pt x="21642" y="11929"/>
                      <a:pt x="11971" y="21600"/>
                      <a:pt x="42" y="21600"/>
                    </a:cubicBezTo>
                    <a:cubicBezTo>
                      <a:pt x="28" y="21600"/>
                      <a:pt x="14" y="21599"/>
                      <a:pt x="0" y="21599"/>
                    </a:cubicBezTo>
                    <a:lnTo>
                      <a:pt x="42" y="0"/>
                    </a:lnTo>
                    <a:lnTo>
                      <a:pt x="21642" y="0"/>
                    </a:lnTo>
                    <a:close/>
                  </a:path>
                </a:pathLst>
              </a:cu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78" name="Line 101"/>
              <p:cNvSpPr>
                <a:spLocks noChangeShapeType="1"/>
              </p:cNvSpPr>
              <p:nvPr/>
            </p:nvSpPr>
            <p:spPr bwMode="auto">
              <a:xfrm>
                <a:off x="1189" y="2960"/>
                <a:ext cx="1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79" name="Freeform 102"/>
              <p:cNvSpPr>
                <a:spLocks/>
              </p:cNvSpPr>
              <p:nvPr/>
            </p:nvSpPr>
            <p:spPr bwMode="auto">
              <a:xfrm>
                <a:off x="1156" y="2841"/>
                <a:ext cx="66" cy="119"/>
              </a:xfrm>
              <a:custGeom>
                <a:avLst/>
                <a:gdLst>
                  <a:gd name="T0" fmla="*/ 2147483647 w 6"/>
                  <a:gd name="T1" fmla="*/ 2147483647 h 11"/>
                  <a:gd name="T2" fmla="*/ 0 w 6"/>
                  <a:gd name="T3" fmla="*/ 0 h 11"/>
                  <a:gd name="T4" fmla="*/ 0 w 6"/>
                  <a:gd name="T5" fmla="*/ 2147483647 h 11"/>
                  <a:gd name="T6" fmla="*/ 2147483647 w 6"/>
                  <a:gd name="T7" fmla="*/ 2147483647 h 1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"/>
                  <a:gd name="T13" fmla="*/ 0 h 11"/>
                  <a:gd name="T14" fmla="*/ 6 w 6"/>
                  <a:gd name="T15" fmla="*/ 11 h 1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" h="11">
                    <a:moveTo>
                      <a:pt x="6" y="11"/>
                    </a:moveTo>
                    <a:cubicBezTo>
                      <a:pt x="6" y="4"/>
                      <a:pt x="3" y="0"/>
                      <a:pt x="0" y="0"/>
                    </a:cubicBezTo>
                    <a:lnTo>
                      <a:pt x="0" y="11"/>
                    </a:lnTo>
                    <a:lnTo>
                      <a:pt x="6" y="11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80" name="Arc 103"/>
              <p:cNvSpPr>
                <a:spLocks/>
              </p:cNvSpPr>
              <p:nvPr/>
            </p:nvSpPr>
            <p:spPr bwMode="auto">
              <a:xfrm>
                <a:off x="1157" y="2846"/>
                <a:ext cx="61" cy="114"/>
              </a:xfrm>
              <a:custGeom>
                <a:avLst/>
                <a:gdLst>
                  <a:gd name="T0" fmla="*/ 0 w 21638"/>
                  <a:gd name="T1" fmla="*/ 0 h 21600"/>
                  <a:gd name="T2" fmla="*/ 0 w 21638"/>
                  <a:gd name="T3" fmla="*/ 0 h 21600"/>
                  <a:gd name="T4" fmla="*/ 0 w 21638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38"/>
                  <a:gd name="T10" fmla="*/ 0 h 21600"/>
                  <a:gd name="T11" fmla="*/ 21638 w 2163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38" h="21600" fill="none" extrusionOk="0">
                    <a:moveTo>
                      <a:pt x="0" y="0"/>
                    </a:moveTo>
                    <a:cubicBezTo>
                      <a:pt x="12" y="0"/>
                      <a:pt x="25" y="-1"/>
                      <a:pt x="38" y="0"/>
                    </a:cubicBezTo>
                    <a:cubicBezTo>
                      <a:pt x="11967" y="0"/>
                      <a:pt x="21638" y="9670"/>
                      <a:pt x="21638" y="21600"/>
                    </a:cubicBezTo>
                  </a:path>
                  <a:path w="21638" h="21600" stroke="0" extrusionOk="0">
                    <a:moveTo>
                      <a:pt x="0" y="0"/>
                    </a:moveTo>
                    <a:cubicBezTo>
                      <a:pt x="12" y="0"/>
                      <a:pt x="25" y="-1"/>
                      <a:pt x="38" y="0"/>
                    </a:cubicBezTo>
                    <a:cubicBezTo>
                      <a:pt x="11967" y="0"/>
                      <a:pt x="21638" y="9670"/>
                      <a:pt x="21638" y="21600"/>
                    </a:cubicBezTo>
                    <a:lnTo>
                      <a:pt x="38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81" name="Line 180"/>
              <p:cNvSpPr>
                <a:spLocks noChangeShapeType="1"/>
              </p:cNvSpPr>
              <p:nvPr/>
            </p:nvSpPr>
            <p:spPr bwMode="auto">
              <a:xfrm>
                <a:off x="483" y="2528"/>
                <a:ext cx="109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82" name="Rectangle 181"/>
              <p:cNvSpPr>
                <a:spLocks noChangeArrowheads="1"/>
              </p:cNvSpPr>
              <p:nvPr/>
            </p:nvSpPr>
            <p:spPr bwMode="auto">
              <a:xfrm>
                <a:off x="353" y="2474"/>
                <a:ext cx="122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en-US" sz="1200" b="0">
                    <a:solidFill>
                      <a:srgbClr val="000000"/>
                    </a:solidFill>
                    <a:latin typeface="Geneva" charset="0"/>
                  </a:rPr>
                  <a:t>C0</a:t>
                </a:r>
                <a:endParaRPr lang="en-US" altLang="en-US"/>
              </a:p>
            </p:txBody>
          </p:sp>
          <p:sp>
            <p:nvSpPr>
              <p:cNvPr id="35883" name="Line 188"/>
              <p:cNvSpPr>
                <a:spLocks noChangeShapeType="1"/>
              </p:cNvSpPr>
              <p:nvPr/>
            </p:nvSpPr>
            <p:spPr bwMode="auto">
              <a:xfrm>
                <a:off x="483" y="2636"/>
                <a:ext cx="109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84" name="Rectangle 189"/>
              <p:cNvSpPr>
                <a:spLocks noChangeArrowheads="1"/>
              </p:cNvSpPr>
              <p:nvPr/>
            </p:nvSpPr>
            <p:spPr bwMode="auto">
              <a:xfrm>
                <a:off x="353" y="2582"/>
                <a:ext cx="11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en-US" sz="1200" b="0">
                    <a:solidFill>
                      <a:srgbClr val="000000"/>
                    </a:solidFill>
                    <a:latin typeface="Geneva" charset="0"/>
                  </a:rPr>
                  <a:t>P0</a:t>
                </a:r>
                <a:endParaRPr lang="en-US" altLang="en-US"/>
              </a:p>
            </p:txBody>
          </p:sp>
          <p:sp>
            <p:nvSpPr>
              <p:cNvPr id="35885" name="Line 198"/>
              <p:cNvSpPr>
                <a:spLocks noChangeShapeType="1"/>
              </p:cNvSpPr>
              <p:nvPr/>
            </p:nvSpPr>
            <p:spPr bwMode="auto">
              <a:xfrm>
                <a:off x="483" y="2906"/>
                <a:ext cx="109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86" name="Rectangle 199"/>
              <p:cNvSpPr>
                <a:spLocks noChangeArrowheads="1"/>
              </p:cNvSpPr>
              <p:nvPr/>
            </p:nvSpPr>
            <p:spPr bwMode="auto">
              <a:xfrm>
                <a:off x="353" y="2852"/>
                <a:ext cx="128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en-US" sz="1200" b="0">
                    <a:solidFill>
                      <a:srgbClr val="000000"/>
                    </a:solidFill>
                    <a:latin typeface="Geneva" charset="0"/>
                  </a:rPr>
                  <a:t>G0</a:t>
                </a:r>
                <a:endParaRPr lang="en-US" altLang="en-US"/>
              </a:p>
            </p:txBody>
          </p:sp>
          <p:sp>
            <p:nvSpPr>
              <p:cNvPr id="35887" name="Line 214"/>
              <p:cNvSpPr>
                <a:spLocks noChangeShapeType="1"/>
              </p:cNvSpPr>
              <p:nvPr/>
            </p:nvSpPr>
            <p:spPr bwMode="auto">
              <a:xfrm>
                <a:off x="483" y="2744"/>
                <a:ext cx="109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88" name="Rectangle 215"/>
              <p:cNvSpPr>
                <a:spLocks noChangeArrowheads="1"/>
              </p:cNvSpPr>
              <p:nvPr/>
            </p:nvSpPr>
            <p:spPr bwMode="auto">
              <a:xfrm>
                <a:off x="353" y="2690"/>
                <a:ext cx="11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en-US" sz="1200" b="0">
                    <a:solidFill>
                      <a:srgbClr val="000000"/>
                    </a:solidFill>
                    <a:latin typeface="Geneva" charset="0"/>
                  </a:rPr>
                  <a:t>P1</a:t>
                </a:r>
                <a:endParaRPr lang="en-US" altLang="en-US"/>
              </a:p>
            </p:txBody>
          </p:sp>
          <p:sp>
            <p:nvSpPr>
              <p:cNvPr id="35889" name="Line 216"/>
              <p:cNvSpPr>
                <a:spLocks noChangeShapeType="1"/>
              </p:cNvSpPr>
              <p:nvPr/>
            </p:nvSpPr>
            <p:spPr bwMode="auto">
              <a:xfrm>
                <a:off x="483" y="3014"/>
                <a:ext cx="109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90" name="Rectangle 217"/>
              <p:cNvSpPr>
                <a:spLocks noChangeArrowheads="1"/>
              </p:cNvSpPr>
              <p:nvPr/>
            </p:nvSpPr>
            <p:spPr bwMode="auto">
              <a:xfrm>
                <a:off x="353" y="2960"/>
                <a:ext cx="11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en-US" sz="1200" b="0">
                    <a:solidFill>
                      <a:srgbClr val="000000"/>
                    </a:solidFill>
                    <a:latin typeface="Geneva" charset="0"/>
                  </a:rPr>
                  <a:t>P1</a:t>
                </a:r>
                <a:endParaRPr lang="en-US" altLang="en-US"/>
              </a:p>
            </p:txBody>
          </p:sp>
          <p:sp>
            <p:nvSpPr>
              <p:cNvPr id="35891" name="Line 218"/>
              <p:cNvSpPr>
                <a:spLocks noChangeShapeType="1"/>
              </p:cNvSpPr>
              <p:nvPr/>
            </p:nvSpPr>
            <p:spPr bwMode="auto">
              <a:xfrm>
                <a:off x="1080" y="2852"/>
                <a:ext cx="109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92" name="Line 219"/>
              <p:cNvSpPr>
                <a:spLocks noChangeShapeType="1"/>
              </p:cNvSpPr>
              <p:nvPr/>
            </p:nvSpPr>
            <p:spPr bwMode="auto">
              <a:xfrm>
                <a:off x="972" y="2636"/>
                <a:ext cx="108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93" name="Rectangle 220"/>
              <p:cNvSpPr>
                <a:spLocks noChangeArrowheads="1"/>
              </p:cNvSpPr>
              <p:nvPr/>
            </p:nvSpPr>
            <p:spPr bwMode="auto">
              <a:xfrm>
                <a:off x="1080" y="2636"/>
                <a:ext cx="11" cy="227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5894" name="Line 221"/>
              <p:cNvSpPr>
                <a:spLocks noChangeShapeType="1"/>
              </p:cNvSpPr>
              <p:nvPr/>
            </p:nvSpPr>
            <p:spPr bwMode="auto">
              <a:xfrm>
                <a:off x="972" y="2960"/>
                <a:ext cx="108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95" name="Line 222"/>
              <p:cNvSpPr>
                <a:spLocks noChangeShapeType="1"/>
              </p:cNvSpPr>
              <p:nvPr/>
            </p:nvSpPr>
            <p:spPr bwMode="auto">
              <a:xfrm>
                <a:off x="1080" y="2960"/>
                <a:ext cx="109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96" name="Line 227"/>
              <p:cNvSpPr>
                <a:spLocks noChangeShapeType="1"/>
              </p:cNvSpPr>
              <p:nvPr/>
            </p:nvSpPr>
            <p:spPr bwMode="auto">
              <a:xfrm>
                <a:off x="1080" y="3068"/>
                <a:ext cx="109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97" name="Rectangle 228"/>
              <p:cNvSpPr>
                <a:spLocks noChangeArrowheads="1"/>
              </p:cNvSpPr>
              <p:nvPr/>
            </p:nvSpPr>
            <p:spPr bwMode="auto">
              <a:xfrm>
                <a:off x="1080" y="3068"/>
                <a:ext cx="11" cy="226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5898" name="Rectangle 229"/>
              <p:cNvSpPr>
                <a:spLocks noChangeArrowheads="1"/>
              </p:cNvSpPr>
              <p:nvPr/>
            </p:nvSpPr>
            <p:spPr bwMode="auto">
              <a:xfrm>
                <a:off x="483" y="3284"/>
                <a:ext cx="608" cy="10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5899" name="Rectangle 230"/>
              <p:cNvSpPr>
                <a:spLocks noChangeArrowheads="1"/>
              </p:cNvSpPr>
              <p:nvPr/>
            </p:nvSpPr>
            <p:spPr bwMode="auto">
              <a:xfrm>
                <a:off x="353" y="3230"/>
                <a:ext cx="128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en-US" sz="1200" b="0">
                    <a:solidFill>
                      <a:srgbClr val="000000"/>
                    </a:solidFill>
                    <a:latin typeface="Geneva" charset="0"/>
                  </a:rPr>
                  <a:t>G1</a:t>
                </a:r>
                <a:endParaRPr lang="en-US" altLang="en-US"/>
              </a:p>
            </p:txBody>
          </p:sp>
          <p:sp>
            <p:nvSpPr>
              <p:cNvPr id="35900" name="Line 231"/>
              <p:cNvSpPr>
                <a:spLocks noChangeShapeType="1"/>
              </p:cNvSpPr>
              <p:nvPr/>
            </p:nvSpPr>
            <p:spPr bwMode="auto">
              <a:xfrm>
                <a:off x="1569" y="2960"/>
                <a:ext cx="109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01" name="Rectangle 232"/>
              <p:cNvSpPr>
                <a:spLocks noChangeArrowheads="1"/>
              </p:cNvSpPr>
              <p:nvPr/>
            </p:nvSpPr>
            <p:spPr bwMode="auto">
              <a:xfrm>
                <a:off x="1710" y="2906"/>
                <a:ext cx="122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en-US" sz="1200" b="0">
                    <a:solidFill>
                      <a:srgbClr val="000000"/>
                    </a:solidFill>
                    <a:latin typeface="Geneva" charset="0"/>
                  </a:rPr>
                  <a:t>C2</a:t>
                </a:r>
                <a:endParaRPr lang="en-US" altLang="en-US"/>
              </a:p>
            </p:txBody>
          </p:sp>
        </p:grpSp>
        <p:sp>
          <p:nvSpPr>
            <p:cNvPr id="35855" name="Rectangle 303"/>
            <p:cNvSpPr>
              <a:spLocks noChangeArrowheads="1"/>
            </p:cNvSpPr>
            <p:nvPr/>
          </p:nvSpPr>
          <p:spPr bwMode="auto">
            <a:xfrm>
              <a:off x="3561804" y="4941168"/>
              <a:ext cx="439737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Arial" pitchFamily="34" charset="0"/>
                </a:rPr>
                <a:t>@1</a:t>
              </a:r>
            </a:p>
          </p:txBody>
        </p:sp>
        <p:sp>
          <p:nvSpPr>
            <p:cNvPr id="35856" name="Rectangle 303"/>
            <p:cNvSpPr>
              <a:spLocks noChangeArrowheads="1"/>
            </p:cNvSpPr>
            <p:nvPr/>
          </p:nvSpPr>
          <p:spPr bwMode="auto">
            <a:xfrm>
              <a:off x="3561804" y="5585172"/>
              <a:ext cx="439737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Arial" pitchFamily="34" charset="0"/>
                </a:rPr>
                <a:t>@1</a:t>
              </a:r>
            </a:p>
          </p:txBody>
        </p:sp>
        <p:sp>
          <p:nvSpPr>
            <p:cNvPr id="35857" name="Rectangle 303"/>
            <p:cNvSpPr>
              <a:spLocks noChangeArrowheads="1"/>
            </p:cNvSpPr>
            <p:nvPr/>
          </p:nvSpPr>
          <p:spPr bwMode="auto">
            <a:xfrm>
              <a:off x="3561804" y="6017220"/>
              <a:ext cx="439737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Arial" pitchFamily="34" charset="0"/>
                </a:rPr>
                <a:t>@1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"/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" grpId="0" build="p"/>
      <p:bldP spid="16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1D8EF67F-6ADC-4CB1-94DF-FA55199DBA23}" type="slidenum">
              <a:rPr lang="en-US">
                <a:latin typeface="+mn-lt"/>
              </a:rPr>
              <a:pPr defTabSz="820738">
                <a:defRPr/>
              </a:pPr>
              <a:t>34</a:t>
            </a:fld>
            <a:endParaRPr lang="en-US">
              <a:latin typeface="+mn-lt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Delay Analysis of CLA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554038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Ci’s are generated independent of N</a:t>
            </a:r>
          </a:p>
        </p:txBody>
      </p:sp>
      <p:sp>
        <p:nvSpPr>
          <p:cNvPr id="1656902" name="Rectangle 70"/>
          <p:cNvSpPr>
            <a:spLocks noChangeArrowheads="1"/>
          </p:cNvSpPr>
          <p:nvPr/>
        </p:nvSpPr>
        <p:spPr bwMode="auto">
          <a:xfrm>
            <a:off x="698500" y="3436938"/>
            <a:ext cx="9144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1800">
                <a:latin typeface="Arial" pitchFamily="34" charset="0"/>
              </a:rPr>
              <a:t>4 stage</a:t>
            </a:r>
          </a:p>
          <a:p>
            <a:pPr>
              <a:lnSpc>
                <a:spcPct val="85000"/>
              </a:lnSpc>
            </a:pPr>
            <a:r>
              <a:rPr lang="en-US" altLang="en-US" sz="1800">
                <a:latin typeface="Arial" pitchFamily="34" charset="0"/>
              </a:rPr>
              <a:t>adder</a:t>
            </a:r>
          </a:p>
        </p:txBody>
      </p:sp>
      <p:sp>
        <p:nvSpPr>
          <p:cNvPr id="1656903" name="Rectangle 71"/>
          <p:cNvSpPr>
            <a:spLocks noChangeArrowheads="1"/>
          </p:cNvSpPr>
          <p:nvPr/>
        </p:nvSpPr>
        <p:spPr bwMode="auto">
          <a:xfrm>
            <a:off x="5072063" y="4567238"/>
            <a:ext cx="16002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1800">
                <a:latin typeface="Arial" pitchFamily="34" charset="0"/>
              </a:rPr>
              <a:t>final sum and</a:t>
            </a:r>
          </a:p>
          <a:p>
            <a:pPr>
              <a:lnSpc>
                <a:spcPct val="85000"/>
              </a:lnSpc>
            </a:pPr>
            <a:r>
              <a:rPr lang="en-US" altLang="en-US" sz="1800">
                <a:latin typeface="Arial" pitchFamily="34" charset="0"/>
              </a:rPr>
              <a:t>carry</a:t>
            </a:r>
          </a:p>
        </p:txBody>
      </p:sp>
      <p:grpSp>
        <p:nvGrpSpPr>
          <p:cNvPr id="2" name="Group 160"/>
          <p:cNvGrpSpPr>
            <a:grpSpLocks/>
          </p:cNvGrpSpPr>
          <p:nvPr/>
        </p:nvGrpSpPr>
        <p:grpSpPr bwMode="auto">
          <a:xfrm>
            <a:off x="2736850" y="4295775"/>
            <a:ext cx="1928813" cy="654050"/>
            <a:chOff x="2679" y="3691"/>
            <a:chExt cx="1215" cy="412"/>
          </a:xfrm>
        </p:grpSpPr>
        <p:sp>
          <p:nvSpPr>
            <p:cNvPr id="37015" name="Rectangle 161"/>
            <p:cNvSpPr>
              <a:spLocks noChangeArrowheads="1"/>
            </p:cNvSpPr>
            <p:nvPr/>
          </p:nvSpPr>
          <p:spPr bwMode="auto">
            <a:xfrm>
              <a:off x="3021" y="3699"/>
              <a:ext cx="335" cy="404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7016" name="Group 162"/>
            <p:cNvGrpSpPr>
              <a:grpSpLocks/>
            </p:cNvGrpSpPr>
            <p:nvPr/>
          </p:nvGrpSpPr>
          <p:grpSpPr bwMode="auto">
            <a:xfrm>
              <a:off x="2679" y="3691"/>
              <a:ext cx="157" cy="176"/>
              <a:chOff x="2679" y="3691"/>
              <a:chExt cx="157" cy="176"/>
            </a:xfrm>
          </p:grpSpPr>
          <p:sp>
            <p:nvSpPr>
              <p:cNvPr id="37039" name="Rectangle 163"/>
              <p:cNvSpPr>
                <a:spLocks noChangeArrowheads="1"/>
              </p:cNvSpPr>
              <p:nvPr/>
            </p:nvSpPr>
            <p:spPr bwMode="auto">
              <a:xfrm>
                <a:off x="2679" y="3691"/>
                <a:ext cx="10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A </a:t>
                </a:r>
                <a:endParaRPr lang="en-US" altLang="en-US" sz="2800"/>
              </a:p>
            </p:txBody>
          </p:sp>
          <p:sp>
            <p:nvSpPr>
              <p:cNvPr id="37040" name="Rectangle 164"/>
              <p:cNvSpPr>
                <a:spLocks noChangeArrowheads="1"/>
              </p:cNvSpPr>
              <p:nvPr/>
            </p:nvSpPr>
            <p:spPr bwMode="auto">
              <a:xfrm>
                <a:off x="2763" y="3761"/>
                <a:ext cx="7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100" b="0">
                    <a:solidFill>
                      <a:srgbClr val="000000"/>
                    </a:solidFill>
                    <a:latin typeface="Arial" pitchFamily="34" charset="0"/>
                  </a:rPr>
                  <a:t>3 </a:t>
                </a:r>
                <a:endParaRPr lang="en-US" altLang="en-US" sz="2800"/>
              </a:p>
            </p:txBody>
          </p:sp>
        </p:grpSp>
        <p:grpSp>
          <p:nvGrpSpPr>
            <p:cNvPr id="37017" name="Group 165"/>
            <p:cNvGrpSpPr>
              <a:grpSpLocks/>
            </p:cNvGrpSpPr>
            <p:nvPr/>
          </p:nvGrpSpPr>
          <p:grpSpPr bwMode="auto">
            <a:xfrm>
              <a:off x="2679" y="3887"/>
              <a:ext cx="157" cy="176"/>
              <a:chOff x="2679" y="3887"/>
              <a:chExt cx="157" cy="176"/>
            </a:xfrm>
          </p:grpSpPr>
          <p:sp>
            <p:nvSpPr>
              <p:cNvPr id="37037" name="Rectangle 166"/>
              <p:cNvSpPr>
                <a:spLocks noChangeArrowheads="1"/>
              </p:cNvSpPr>
              <p:nvPr/>
            </p:nvSpPr>
            <p:spPr bwMode="auto">
              <a:xfrm>
                <a:off x="2679" y="3887"/>
                <a:ext cx="10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B </a:t>
                </a:r>
                <a:endParaRPr lang="en-US" altLang="en-US" sz="2800"/>
              </a:p>
            </p:txBody>
          </p:sp>
          <p:sp>
            <p:nvSpPr>
              <p:cNvPr id="37038" name="Rectangle 167"/>
              <p:cNvSpPr>
                <a:spLocks noChangeArrowheads="1"/>
              </p:cNvSpPr>
              <p:nvPr/>
            </p:nvSpPr>
            <p:spPr bwMode="auto">
              <a:xfrm>
                <a:off x="2763" y="3957"/>
                <a:ext cx="7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100" b="0">
                    <a:solidFill>
                      <a:srgbClr val="000000"/>
                    </a:solidFill>
                    <a:latin typeface="Arial" pitchFamily="34" charset="0"/>
                  </a:rPr>
                  <a:t>3 </a:t>
                </a:r>
                <a:endParaRPr lang="en-US" altLang="en-US" sz="2800"/>
              </a:p>
            </p:txBody>
          </p:sp>
        </p:grpSp>
        <p:grpSp>
          <p:nvGrpSpPr>
            <p:cNvPr id="37018" name="Group 168"/>
            <p:cNvGrpSpPr>
              <a:grpSpLocks/>
            </p:cNvGrpSpPr>
            <p:nvPr/>
          </p:nvGrpSpPr>
          <p:grpSpPr bwMode="auto">
            <a:xfrm>
              <a:off x="3530" y="3705"/>
              <a:ext cx="350" cy="176"/>
              <a:chOff x="3530" y="3705"/>
              <a:chExt cx="350" cy="176"/>
            </a:xfrm>
          </p:grpSpPr>
          <p:sp>
            <p:nvSpPr>
              <p:cNvPr id="37034" name="Rectangle 169"/>
              <p:cNvSpPr>
                <a:spLocks noChangeArrowheads="1"/>
              </p:cNvSpPr>
              <p:nvPr/>
            </p:nvSpPr>
            <p:spPr bwMode="auto">
              <a:xfrm>
                <a:off x="3530" y="3705"/>
                <a:ext cx="10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S </a:t>
                </a:r>
                <a:endParaRPr lang="en-US" altLang="en-US" sz="2800"/>
              </a:p>
            </p:txBody>
          </p:sp>
          <p:sp>
            <p:nvSpPr>
              <p:cNvPr id="37035" name="Rectangle 170"/>
              <p:cNvSpPr>
                <a:spLocks noChangeArrowheads="1"/>
              </p:cNvSpPr>
              <p:nvPr/>
            </p:nvSpPr>
            <p:spPr bwMode="auto">
              <a:xfrm>
                <a:off x="3600" y="3775"/>
                <a:ext cx="7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100" b="0">
                    <a:solidFill>
                      <a:srgbClr val="000000"/>
                    </a:solidFill>
                    <a:latin typeface="Arial" pitchFamily="34" charset="0"/>
                  </a:rPr>
                  <a:t>3 </a:t>
                </a:r>
                <a:endParaRPr lang="en-US" altLang="en-US" sz="2800"/>
              </a:p>
            </p:txBody>
          </p:sp>
          <p:sp>
            <p:nvSpPr>
              <p:cNvPr id="37036" name="Rectangle 171"/>
              <p:cNvSpPr>
                <a:spLocks noChangeArrowheads="1"/>
              </p:cNvSpPr>
              <p:nvPr/>
            </p:nvSpPr>
            <p:spPr bwMode="auto">
              <a:xfrm>
                <a:off x="3642" y="3705"/>
                <a:ext cx="238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 @4 </a:t>
                </a:r>
                <a:endParaRPr lang="en-US" altLang="en-US" sz="2800"/>
              </a:p>
            </p:txBody>
          </p:sp>
        </p:grpSp>
        <p:grpSp>
          <p:nvGrpSpPr>
            <p:cNvPr id="37019" name="Group 172"/>
            <p:cNvGrpSpPr>
              <a:grpSpLocks/>
            </p:cNvGrpSpPr>
            <p:nvPr/>
          </p:nvGrpSpPr>
          <p:grpSpPr bwMode="auto">
            <a:xfrm>
              <a:off x="3530" y="3901"/>
              <a:ext cx="364" cy="176"/>
              <a:chOff x="3530" y="3901"/>
              <a:chExt cx="364" cy="176"/>
            </a:xfrm>
          </p:grpSpPr>
          <p:sp>
            <p:nvSpPr>
              <p:cNvPr id="37031" name="Rectangle 173"/>
              <p:cNvSpPr>
                <a:spLocks noChangeArrowheads="1"/>
              </p:cNvSpPr>
              <p:nvPr/>
            </p:nvSpPr>
            <p:spPr bwMode="auto">
              <a:xfrm>
                <a:off x="3530" y="3901"/>
                <a:ext cx="11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C </a:t>
                </a:r>
                <a:endParaRPr lang="en-US" altLang="en-US" sz="2800"/>
              </a:p>
            </p:txBody>
          </p:sp>
          <p:sp>
            <p:nvSpPr>
              <p:cNvPr id="37032" name="Rectangle 174"/>
              <p:cNvSpPr>
                <a:spLocks noChangeArrowheads="1"/>
              </p:cNvSpPr>
              <p:nvPr/>
            </p:nvSpPr>
            <p:spPr bwMode="auto">
              <a:xfrm>
                <a:off x="3600" y="3971"/>
                <a:ext cx="7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100" b="0">
                    <a:solidFill>
                      <a:srgbClr val="000000"/>
                    </a:solidFill>
                    <a:latin typeface="Arial" pitchFamily="34" charset="0"/>
                  </a:rPr>
                  <a:t>4 </a:t>
                </a:r>
                <a:endParaRPr lang="en-US" altLang="en-US" sz="2800"/>
              </a:p>
            </p:txBody>
          </p:sp>
          <p:sp>
            <p:nvSpPr>
              <p:cNvPr id="37033" name="Rectangle 175"/>
              <p:cNvSpPr>
                <a:spLocks noChangeArrowheads="1"/>
              </p:cNvSpPr>
              <p:nvPr/>
            </p:nvSpPr>
            <p:spPr bwMode="auto">
              <a:xfrm>
                <a:off x="3656" y="3901"/>
                <a:ext cx="238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 @3 </a:t>
                </a:r>
                <a:endParaRPr lang="en-US" altLang="en-US" sz="2800"/>
              </a:p>
            </p:txBody>
          </p:sp>
        </p:grpSp>
        <p:sp>
          <p:nvSpPr>
            <p:cNvPr id="37020" name="Rectangle 176"/>
            <p:cNvSpPr>
              <a:spLocks noChangeArrowheads="1"/>
            </p:cNvSpPr>
            <p:nvPr/>
          </p:nvSpPr>
          <p:spPr bwMode="auto">
            <a:xfrm>
              <a:off x="3154" y="3817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400" b="0">
                  <a:solidFill>
                    <a:srgbClr val="000000"/>
                  </a:solidFill>
                  <a:latin typeface="Arial" pitchFamily="34" charset="0"/>
                </a:rPr>
                <a:t>3 </a:t>
              </a:r>
              <a:endParaRPr lang="en-US" altLang="en-US" sz="2800"/>
            </a:p>
          </p:txBody>
        </p:sp>
        <p:sp>
          <p:nvSpPr>
            <p:cNvPr id="37021" name="Freeform 177"/>
            <p:cNvSpPr>
              <a:spLocks/>
            </p:cNvSpPr>
            <p:nvPr/>
          </p:nvSpPr>
          <p:spPr bwMode="auto">
            <a:xfrm>
              <a:off x="3447" y="3762"/>
              <a:ext cx="55" cy="41"/>
            </a:xfrm>
            <a:custGeom>
              <a:avLst/>
              <a:gdLst>
                <a:gd name="T0" fmla="*/ 14 w 55"/>
                <a:gd name="T1" fmla="*/ 28 h 41"/>
                <a:gd name="T2" fmla="*/ 0 w 55"/>
                <a:gd name="T3" fmla="*/ 41 h 41"/>
                <a:gd name="T4" fmla="*/ 0 w 55"/>
                <a:gd name="T5" fmla="*/ 28 h 41"/>
                <a:gd name="T6" fmla="*/ 0 w 55"/>
                <a:gd name="T7" fmla="*/ 14 h 41"/>
                <a:gd name="T8" fmla="*/ 0 w 55"/>
                <a:gd name="T9" fmla="*/ 0 h 41"/>
                <a:gd name="T10" fmla="*/ 28 w 55"/>
                <a:gd name="T11" fmla="*/ 14 h 41"/>
                <a:gd name="T12" fmla="*/ 55 w 55"/>
                <a:gd name="T13" fmla="*/ 28 h 41"/>
                <a:gd name="T14" fmla="*/ 14 w 55"/>
                <a:gd name="T15" fmla="*/ 28 h 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5"/>
                <a:gd name="T25" fmla="*/ 0 h 41"/>
                <a:gd name="T26" fmla="*/ 55 w 55"/>
                <a:gd name="T27" fmla="*/ 41 h 4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5" h="41">
                  <a:moveTo>
                    <a:pt x="14" y="28"/>
                  </a:moveTo>
                  <a:lnTo>
                    <a:pt x="0" y="41"/>
                  </a:lnTo>
                  <a:lnTo>
                    <a:pt x="0" y="2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28" y="14"/>
                  </a:lnTo>
                  <a:lnTo>
                    <a:pt x="55" y="28"/>
                  </a:lnTo>
                  <a:lnTo>
                    <a:pt x="14" y="28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22" name="Line 178"/>
            <p:cNvSpPr>
              <a:spLocks noChangeShapeType="1"/>
            </p:cNvSpPr>
            <p:nvPr/>
          </p:nvSpPr>
          <p:spPr bwMode="auto">
            <a:xfrm flipH="1">
              <a:off x="3349" y="3790"/>
              <a:ext cx="126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23" name="Freeform 179"/>
            <p:cNvSpPr>
              <a:spLocks/>
            </p:cNvSpPr>
            <p:nvPr/>
          </p:nvSpPr>
          <p:spPr bwMode="auto">
            <a:xfrm>
              <a:off x="3447" y="3971"/>
              <a:ext cx="55" cy="42"/>
            </a:xfrm>
            <a:custGeom>
              <a:avLst/>
              <a:gdLst>
                <a:gd name="T0" fmla="*/ 14 w 55"/>
                <a:gd name="T1" fmla="*/ 28 h 42"/>
                <a:gd name="T2" fmla="*/ 0 w 55"/>
                <a:gd name="T3" fmla="*/ 42 h 42"/>
                <a:gd name="T4" fmla="*/ 0 w 55"/>
                <a:gd name="T5" fmla="*/ 28 h 42"/>
                <a:gd name="T6" fmla="*/ 0 w 55"/>
                <a:gd name="T7" fmla="*/ 14 h 42"/>
                <a:gd name="T8" fmla="*/ 0 w 55"/>
                <a:gd name="T9" fmla="*/ 0 h 42"/>
                <a:gd name="T10" fmla="*/ 28 w 55"/>
                <a:gd name="T11" fmla="*/ 0 h 42"/>
                <a:gd name="T12" fmla="*/ 55 w 55"/>
                <a:gd name="T13" fmla="*/ 14 h 42"/>
                <a:gd name="T14" fmla="*/ 14 w 55"/>
                <a:gd name="T15" fmla="*/ 28 h 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5"/>
                <a:gd name="T25" fmla="*/ 0 h 42"/>
                <a:gd name="T26" fmla="*/ 55 w 55"/>
                <a:gd name="T27" fmla="*/ 42 h 4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5" h="42">
                  <a:moveTo>
                    <a:pt x="14" y="28"/>
                  </a:moveTo>
                  <a:lnTo>
                    <a:pt x="0" y="42"/>
                  </a:lnTo>
                  <a:lnTo>
                    <a:pt x="0" y="2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28" y="0"/>
                  </a:lnTo>
                  <a:lnTo>
                    <a:pt x="55" y="14"/>
                  </a:lnTo>
                  <a:lnTo>
                    <a:pt x="14" y="28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24" name="Line 180"/>
            <p:cNvSpPr>
              <a:spLocks noChangeShapeType="1"/>
            </p:cNvSpPr>
            <p:nvPr/>
          </p:nvSpPr>
          <p:spPr bwMode="auto">
            <a:xfrm flipH="1">
              <a:off x="3349" y="3999"/>
              <a:ext cx="126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37025" name="Picture 18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4" y="3762"/>
              <a:ext cx="28" cy="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026" name="Freeform 182"/>
            <p:cNvSpPr>
              <a:spLocks/>
            </p:cNvSpPr>
            <p:nvPr/>
          </p:nvSpPr>
          <p:spPr bwMode="auto">
            <a:xfrm>
              <a:off x="2944" y="3762"/>
              <a:ext cx="42" cy="41"/>
            </a:xfrm>
            <a:custGeom>
              <a:avLst/>
              <a:gdLst>
                <a:gd name="T0" fmla="*/ 42 w 42"/>
                <a:gd name="T1" fmla="*/ 28 h 41"/>
                <a:gd name="T2" fmla="*/ 14 w 42"/>
                <a:gd name="T3" fmla="*/ 28 h 41"/>
                <a:gd name="T4" fmla="*/ 0 w 42"/>
                <a:gd name="T5" fmla="*/ 41 h 41"/>
                <a:gd name="T6" fmla="*/ 0 w 42"/>
                <a:gd name="T7" fmla="*/ 28 h 41"/>
                <a:gd name="T8" fmla="*/ 0 w 42"/>
                <a:gd name="T9" fmla="*/ 14 h 41"/>
                <a:gd name="T10" fmla="*/ 0 w 42"/>
                <a:gd name="T11" fmla="*/ 0 h 41"/>
                <a:gd name="T12" fmla="*/ 14 w 42"/>
                <a:gd name="T13" fmla="*/ 14 h 41"/>
                <a:gd name="T14" fmla="*/ 42 w 42"/>
                <a:gd name="T15" fmla="*/ 28 h 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2"/>
                <a:gd name="T25" fmla="*/ 0 h 41"/>
                <a:gd name="T26" fmla="*/ 42 w 42"/>
                <a:gd name="T27" fmla="*/ 41 h 4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2" h="41">
                  <a:moveTo>
                    <a:pt x="42" y="28"/>
                  </a:moveTo>
                  <a:lnTo>
                    <a:pt x="14" y="28"/>
                  </a:lnTo>
                  <a:lnTo>
                    <a:pt x="0" y="41"/>
                  </a:lnTo>
                  <a:lnTo>
                    <a:pt x="0" y="2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4" y="14"/>
                  </a:lnTo>
                  <a:lnTo>
                    <a:pt x="42" y="28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27" name="Line 183"/>
            <p:cNvSpPr>
              <a:spLocks noChangeShapeType="1"/>
            </p:cNvSpPr>
            <p:nvPr/>
          </p:nvSpPr>
          <p:spPr bwMode="auto">
            <a:xfrm flipH="1">
              <a:off x="2833" y="3790"/>
              <a:ext cx="139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37028" name="Picture 18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4" y="3971"/>
              <a:ext cx="42" cy="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029" name="Freeform 185"/>
            <p:cNvSpPr>
              <a:spLocks/>
            </p:cNvSpPr>
            <p:nvPr/>
          </p:nvSpPr>
          <p:spPr bwMode="auto">
            <a:xfrm>
              <a:off x="2944" y="3971"/>
              <a:ext cx="42" cy="42"/>
            </a:xfrm>
            <a:custGeom>
              <a:avLst/>
              <a:gdLst>
                <a:gd name="T0" fmla="*/ 42 w 42"/>
                <a:gd name="T1" fmla="*/ 28 h 42"/>
                <a:gd name="T2" fmla="*/ 14 w 42"/>
                <a:gd name="T3" fmla="*/ 28 h 42"/>
                <a:gd name="T4" fmla="*/ 0 w 42"/>
                <a:gd name="T5" fmla="*/ 42 h 42"/>
                <a:gd name="T6" fmla="*/ 0 w 42"/>
                <a:gd name="T7" fmla="*/ 28 h 42"/>
                <a:gd name="T8" fmla="*/ 0 w 42"/>
                <a:gd name="T9" fmla="*/ 14 h 42"/>
                <a:gd name="T10" fmla="*/ 0 w 42"/>
                <a:gd name="T11" fmla="*/ 0 h 42"/>
                <a:gd name="T12" fmla="*/ 14 w 42"/>
                <a:gd name="T13" fmla="*/ 0 h 42"/>
                <a:gd name="T14" fmla="*/ 42 w 42"/>
                <a:gd name="T15" fmla="*/ 14 h 42"/>
                <a:gd name="T16" fmla="*/ 42 w 42"/>
                <a:gd name="T17" fmla="*/ 28 h 4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2"/>
                <a:gd name="T28" fmla="*/ 0 h 42"/>
                <a:gd name="T29" fmla="*/ 42 w 42"/>
                <a:gd name="T30" fmla="*/ 42 h 4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2" h="42">
                  <a:moveTo>
                    <a:pt x="42" y="28"/>
                  </a:moveTo>
                  <a:lnTo>
                    <a:pt x="14" y="28"/>
                  </a:lnTo>
                  <a:lnTo>
                    <a:pt x="0" y="42"/>
                  </a:lnTo>
                  <a:lnTo>
                    <a:pt x="0" y="2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4" y="0"/>
                  </a:lnTo>
                  <a:lnTo>
                    <a:pt x="42" y="14"/>
                  </a:lnTo>
                  <a:lnTo>
                    <a:pt x="42" y="28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30" name="Line 186"/>
            <p:cNvSpPr>
              <a:spLocks noChangeShapeType="1"/>
            </p:cNvSpPr>
            <p:nvPr/>
          </p:nvSpPr>
          <p:spPr bwMode="auto">
            <a:xfrm flipH="1">
              <a:off x="2833" y="3999"/>
              <a:ext cx="139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189"/>
          <p:cNvGrpSpPr>
            <a:grpSpLocks/>
          </p:cNvGrpSpPr>
          <p:nvPr/>
        </p:nvGrpSpPr>
        <p:grpSpPr bwMode="auto">
          <a:xfrm>
            <a:off x="1143000" y="1773238"/>
            <a:ext cx="1949450" cy="1030287"/>
            <a:chOff x="1675" y="1616"/>
            <a:chExt cx="1228" cy="649"/>
          </a:xfrm>
        </p:grpSpPr>
        <p:sp>
          <p:nvSpPr>
            <p:cNvPr id="36984" name="Rectangle 73"/>
            <p:cNvSpPr>
              <a:spLocks noChangeArrowheads="1"/>
            </p:cNvSpPr>
            <p:nvPr/>
          </p:nvSpPr>
          <p:spPr bwMode="auto">
            <a:xfrm>
              <a:off x="2017" y="1874"/>
              <a:ext cx="335" cy="391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6985" name="Group 74"/>
            <p:cNvGrpSpPr>
              <a:grpSpLocks/>
            </p:cNvGrpSpPr>
            <p:nvPr/>
          </p:nvGrpSpPr>
          <p:grpSpPr bwMode="auto">
            <a:xfrm>
              <a:off x="1675" y="1853"/>
              <a:ext cx="157" cy="176"/>
              <a:chOff x="1675" y="2339"/>
              <a:chExt cx="157" cy="176"/>
            </a:xfrm>
          </p:grpSpPr>
          <p:sp>
            <p:nvSpPr>
              <p:cNvPr id="37013" name="Rectangle 75"/>
              <p:cNvSpPr>
                <a:spLocks noChangeArrowheads="1"/>
              </p:cNvSpPr>
              <p:nvPr/>
            </p:nvSpPr>
            <p:spPr bwMode="auto">
              <a:xfrm>
                <a:off x="1675" y="2339"/>
                <a:ext cx="10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A </a:t>
                </a:r>
                <a:endParaRPr lang="en-US" altLang="en-US" sz="2800"/>
              </a:p>
            </p:txBody>
          </p:sp>
          <p:sp>
            <p:nvSpPr>
              <p:cNvPr id="37014" name="Rectangle 76"/>
              <p:cNvSpPr>
                <a:spLocks noChangeArrowheads="1"/>
              </p:cNvSpPr>
              <p:nvPr/>
            </p:nvSpPr>
            <p:spPr bwMode="auto">
              <a:xfrm>
                <a:off x="1759" y="2409"/>
                <a:ext cx="7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100" b="0">
                    <a:solidFill>
                      <a:srgbClr val="000000"/>
                    </a:solidFill>
                    <a:latin typeface="Arial" pitchFamily="34" charset="0"/>
                  </a:rPr>
                  <a:t>0 </a:t>
                </a:r>
                <a:endParaRPr lang="en-US" altLang="en-US" sz="2800"/>
              </a:p>
            </p:txBody>
          </p:sp>
        </p:grpSp>
        <p:grpSp>
          <p:nvGrpSpPr>
            <p:cNvPr id="36986" name="Group 77"/>
            <p:cNvGrpSpPr>
              <a:grpSpLocks/>
            </p:cNvGrpSpPr>
            <p:nvPr/>
          </p:nvGrpSpPr>
          <p:grpSpPr bwMode="auto">
            <a:xfrm>
              <a:off x="1675" y="2062"/>
              <a:ext cx="143" cy="176"/>
              <a:chOff x="1675" y="2548"/>
              <a:chExt cx="143" cy="176"/>
            </a:xfrm>
          </p:grpSpPr>
          <p:sp>
            <p:nvSpPr>
              <p:cNvPr id="37011" name="Rectangle 78"/>
              <p:cNvSpPr>
                <a:spLocks noChangeArrowheads="1"/>
              </p:cNvSpPr>
              <p:nvPr/>
            </p:nvSpPr>
            <p:spPr bwMode="auto">
              <a:xfrm>
                <a:off x="1675" y="2548"/>
                <a:ext cx="10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B </a:t>
                </a:r>
                <a:endParaRPr lang="en-US" altLang="en-US" sz="2800"/>
              </a:p>
            </p:txBody>
          </p:sp>
          <p:sp>
            <p:nvSpPr>
              <p:cNvPr id="37012" name="Rectangle 79"/>
              <p:cNvSpPr>
                <a:spLocks noChangeArrowheads="1"/>
              </p:cNvSpPr>
              <p:nvPr/>
            </p:nvSpPr>
            <p:spPr bwMode="auto">
              <a:xfrm>
                <a:off x="1745" y="2618"/>
                <a:ext cx="7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100" b="0">
                    <a:solidFill>
                      <a:srgbClr val="000000"/>
                    </a:solidFill>
                    <a:latin typeface="Arial" pitchFamily="34" charset="0"/>
                  </a:rPr>
                  <a:t>0 </a:t>
                </a:r>
                <a:endParaRPr lang="en-US" altLang="en-US" sz="2800"/>
              </a:p>
            </p:txBody>
          </p:sp>
        </p:grpSp>
        <p:grpSp>
          <p:nvGrpSpPr>
            <p:cNvPr id="36987" name="Group 80"/>
            <p:cNvGrpSpPr>
              <a:grpSpLocks/>
            </p:cNvGrpSpPr>
            <p:nvPr/>
          </p:nvGrpSpPr>
          <p:grpSpPr bwMode="auto">
            <a:xfrm>
              <a:off x="1675" y="1616"/>
              <a:ext cx="143" cy="176"/>
              <a:chOff x="1675" y="2102"/>
              <a:chExt cx="143" cy="176"/>
            </a:xfrm>
          </p:grpSpPr>
          <p:sp>
            <p:nvSpPr>
              <p:cNvPr id="37009" name="Rectangle 81"/>
              <p:cNvSpPr>
                <a:spLocks noChangeArrowheads="1"/>
              </p:cNvSpPr>
              <p:nvPr/>
            </p:nvSpPr>
            <p:spPr bwMode="auto">
              <a:xfrm>
                <a:off x="1675" y="2102"/>
                <a:ext cx="11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C </a:t>
                </a:r>
                <a:endParaRPr lang="en-US" altLang="en-US" sz="2800"/>
              </a:p>
            </p:txBody>
          </p:sp>
          <p:sp>
            <p:nvSpPr>
              <p:cNvPr id="37010" name="Rectangle 82"/>
              <p:cNvSpPr>
                <a:spLocks noChangeArrowheads="1"/>
              </p:cNvSpPr>
              <p:nvPr/>
            </p:nvSpPr>
            <p:spPr bwMode="auto">
              <a:xfrm>
                <a:off x="1745" y="2172"/>
                <a:ext cx="7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100" b="0">
                    <a:solidFill>
                      <a:srgbClr val="000000"/>
                    </a:solidFill>
                    <a:latin typeface="Arial" pitchFamily="34" charset="0"/>
                  </a:rPr>
                  <a:t>0 </a:t>
                </a:r>
                <a:endParaRPr lang="en-US" altLang="en-US" sz="2800"/>
              </a:p>
            </p:txBody>
          </p:sp>
        </p:grpSp>
        <p:grpSp>
          <p:nvGrpSpPr>
            <p:cNvPr id="36988" name="Group 83"/>
            <p:cNvGrpSpPr>
              <a:grpSpLocks/>
            </p:cNvGrpSpPr>
            <p:nvPr/>
          </p:nvGrpSpPr>
          <p:grpSpPr bwMode="auto">
            <a:xfrm>
              <a:off x="2540" y="1853"/>
              <a:ext cx="349" cy="176"/>
              <a:chOff x="2540" y="2339"/>
              <a:chExt cx="349" cy="176"/>
            </a:xfrm>
          </p:grpSpPr>
          <p:sp>
            <p:nvSpPr>
              <p:cNvPr id="37006" name="Rectangle 84"/>
              <p:cNvSpPr>
                <a:spLocks noChangeArrowheads="1"/>
              </p:cNvSpPr>
              <p:nvPr/>
            </p:nvSpPr>
            <p:spPr bwMode="auto">
              <a:xfrm>
                <a:off x="2540" y="2339"/>
                <a:ext cx="10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S </a:t>
                </a:r>
                <a:endParaRPr lang="en-US" altLang="en-US" sz="2800"/>
              </a:p>
            </p:txBody>
          </p:sp>
          <p:sp>
            <p:nvSpPr>
              <p:cNvPr id="37007" name="Rectangle 85"/>
              <p:cNvSpPr>
                <a:spLocks noChangeArrowheads="1"/>
              </p:cNvSpPr>
              <p:nvPr/>
            </p:nvSpPr>
            <p:spPr bwMode="auto">
              <a:xfrm>
                <a:off x="2610" y="2409"/>
                <a:ext cx="7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100" b="0">
                    <a:solidFill>
                      <a:srgbClr val="000000"/>
                    </a:solidFill>
                    <a:latin typeface="Arial" pitchFamily="34" charset="0"/>
                  </a:rPr>
                  <a:t>0 </a:t>
                </a:r>
                <a:endParaRPr lang="en-US" altLang="en-US" sz="2800"/>
              </a:p>
            </p:txBody>
          </p:sp>
          <p:sp>
            <p:nvSpPr>
              <p:cNvPr id="37008" name="Rectangle 86"/>
              <p:cNvSpPr>
                <a:spLocks noChangeArrowheads="1"/>
              </p:cNvSpPr>
              <p:nvPr/>
            </p:nvSpPr>
            <p:spPr bwMode="auto">
              <a:xfrm>
                <a:off x="2651" y="2339"/>
                <a:ext cx="238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 @2 </a:t>
                </a:r>
                <a:endParaRPr lang="en-US" altLang="en-US" sz="2800"/>
              </a:p>
            </p:txBody>
          </p:sp>
        </p:grpSp>
        <p:grpSp>
          <p:nvGrpSpPr>
            <p:cNvPr id="36989" name="Group 87"/>
            <p:cNvGrpSpPr>
              <a:grpSpLocks/>
            </p:cNvGrpSpPr>
            <p:nvPr/>
          </p:nvGrpSpPr>
          <p:grpSpPr bwMode="auto">
            <a:xfrm>
              <a:off x="2540" y="2076"/>
              <a:ext cx="363" cy="176"/>
              <a:chOff x="2540" y="2562"/>
              <a:chExt cx="363" cy="176"/>
            </a:xfrm>
          </p:grpSpPr>
          <p:sp>
            <p:nvSpPr>
              <p:cNvPr id="37003" name="Rectangle 88"/>
              <p:cNvSpPr>
                <a:spLocks noChangeArrowheads="1"/>
              </p:cNvSpPr>
              <p:nvPr/>
            </p:nvSpPr>
            <p:spPr bwMode="auto">
              <a:xfrm>
                <a:off x="2540" y="2562"/>
                <a:ext cx="11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C </a:t>
                </a:r>
                <a:endParaRPr lang="en-US" altLang="en-US" sz="2800"/>
              </a:p>
            </p:txBody>
          </p:sp>
          <p:sp>
            <p:nvSpPr>
              <p:cNvPr id="37004" name="Rectangle 89"/>
              <p:cNvSpPr>
                <a:spLocks noChangeArrowheads="1"/>
              </p:cNvSpPr>
              <p:nvPr/>
            </p:nvSpPr>
            <p:spPr bwMode="auto">
              <a:xfrm>
                <a:off x="2610" y="2632"/>
                <a:ext cx="7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100" b="0">
                    <a:solidFill>
                      <a:srgbClr val="000000"/>
                    </a:solidFill>
                    <a:latin typeface="Arial" pitchFamily="34" charset="0"/>
                  </a:rPr>
                  <a:t>1 </a:t>
                </a:r>
                <a:endParaRPr lang="en-US" altLang="en-US" sz="2800"/>
              </a:p>
            </p:txBody>
          </p:sp>
          <p:sp>
            <p:nvSpPr>
              <p:cNvPr id="37005" name="Rectangle 90"/>
              <p:cNvSpPr>
                <a:spLocks noChangeArrowheads="1"/>
              </p:cNvSpPr>
              <p:nvPr/>
            </p:nvSpPr>
            <p:spPr bwMode="auto">
              <a:xfrm>
                <a:off x="2665" y="2562"/>
                <a:ext cx="238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 @3 </a:t>
                </a:r>
                <a:endParaRPr lang="en-US" altLang="en-US" sz="2800"/>
              </a:p>
            </p:txBody>
          </p:sp>
        </p:grpSp>
        <p:sp>
          <p:nvSpPr>
            <p:cNvPr id="36990" name="Rectangle 91"/>
            <p:cNvSpPr>
              <a:spLocks noChangeArrowheads="1"/>
            </p:cNvSpPr>
            <p:nvPr/>
          </p:nvSpPr>
          <p:spPr bwMode="auto">
            <a:xfrm>
              <a:off x="2135" y="1964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400" b="0">
                  <a:solidFill>
                    <a:srgbClr val="000000"/>
                  </a:solidFill>
                  <a:latin typeface="Arial" pitchFamily="34" charset="0"/>
                </a:rPr>
                <a:t>0 </a:t>
              </a:r>
              <a:endParaRPr lang="en-US" altLang="en-US" sz="2800"/>
            </a:p>
          </p:txBody>
        </p:sp>
        <p:pic>
          <p:nvPicPr>
            <p:cNvPr id="36991" name="Picture 9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3" y="1797"/>
              <a:ext cx="28" cy="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992" name="Freeform 93"/>
            <p:cNvSpPr>
              <a:spLocks/>
            </p:cNvSpPr>
            <p:nvPr/>
          </p:nvSpPr>
          <p:spPr bwMode="auto">
            <a:xfrm>
              <a:off x="2149" y="1797"/>
              <a:ext cx="42" cy="42"/>
            </a:xfrm>
            <a:custGeom>
              <a:avLst/>
              <a:gdLst>
                <a:gd name="T0" fmla="*/ 14 w 42"/>
                <a:gd name="T1" fmla="*/ 42 h 42"/>
                <a:gd name="T2" fmla="*/ 14 w 42"/>
                <a:gd name="T3" fmla="*/ 14 h 42"/>
                <a:gd name="T4" fmla="*/ 0 w 42"/>
                <a:gd name="T5" fmla="*/ 0 h 42"/>
                <a:gd name="T6" fmla="*/ 14 w 42"/>
                <a:gd name="T7" fmla="*/ 0 h 42"/>
                <a:gd name="T8" fmla="*/ 28 w 42"/>
                <a:gd name="T9" fmla="*/ 0 h 42"/>
                <a:gd name="T10" fmla="*/ 42 w 42"/>
                <a:gd name="T11" fmla="*/ 0 h 42"/>
                <a:gd name="T12" fmla="*/ 28 w 42"/>
                <a:gd name="T13" fmla="*/ 14 h 42"/>
                <a:gd name="T14" fmla="*/ 28 w 42"/>
                <a:gd name="T15" fmla="*/ 42 h 42"/>
                <a:gd name="T16" fmla="*/ 14 w 42"/>
                <a:gd name="T17" fmla="*/ 42 h 4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2"/>
                <a:gd name="T28" fmla="*/ 0 h 42"/>
                <a:gd name="T29" fmla="*/ 42 w 42"/>
                <a:gd name="T30" fmla="*/ 42 h 4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2" h="42">
                  <a:moveTo>
                    <a:pt x="14" y="42"/>
                  </a:moveTo>
                  <a:lnTo>
                    <a:pt x="14" y="14"/>
                  </a:lnTo>
                  <a:lnTo>
                    <a:pt x="0" y="0"/>
                  </a:lnTo>
                  <a:lnTo>
                    <a:pt x="14" y="0"/>
                  </a:lnTo>
                  <a:lnTo>
                    <a:pt x="28" y="0"/>
                  </a:lnTo>
                  <a:lnTo>
                    <a:pt x="42" y="0"/>
                  </a:lnTo>
                  <a:lnTo>
                    <a:pt x="28" y="14"/>
                  </a:lnTo>
                  <a:lnTo>
                    <a:pt x="28" y="42"/>
                  </a:lnTo>
                  <a:lnTo>
                    <a:pt x="14" y="42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993" name="Group 94"/>
            <p:cNvGrpSpPr>
              <a:grpSpLocks/>
            </p:cNvGrpSpPr>
            <p:nvPr/>
          </p:nvGrpSpPr>
          <p:grpSpPr bwMode="auto">
            <a:xfrm>
              <a:off x="1828" y="1923"/>
              <a:ext cx="154" cy="42"/>
              <a:chOff x="1828" y="2409"/>
              <a:chExt cx="154" cy="42"/>
            </a:xfrm>
          </p:grpSpPr>
          <p:sp>
            <p:nvSpPr>
              <p:cNvPr id="37001" name="Freeform 95"/>
              <p:cNvSpPr>
                <a:spLocks/>
              </p:cNvSpPr>
              <p:nvPr/>
            </p:nvSpPr>
            <p:spPr bwMode="auto">
              <a:xfrm>
                <a:off x="1940" y="2409"/>
                <a:ext cx="42" cy="42"/>
              </a:xfrm>
              <a:custGeom>
                <a:avLst/>
                <a:gdLst>
                  <a:gd name="T0" fmla="*/ 14 w 42"/>
                  <a:gd name="T1" fmla="*/ 14 h 42"/>
                  <a:gd name="T2" fmla="*/ 14 w 42"/>
                  <a:gd name="T3" fmla="*/ 28 h 42"/>
                  <a:gd name="T4" fmla="*/ 0 w 42"/>
                  <a:gd name="T5" fmla="*/ 42 h 42"/>
                  <a:gd name="T6" fmla="*/ 0 w 42"/>
                  <a:gd name="T7" fmla="*/ 28 h 42"/>
                  <a:gd name="T8" fmla="*/ 0 w 42"/>
                  <a:gd name="T9" fmla="*/ 14 h 42"/>
                  <a:gd name="T10" fmla="*/ 0 w 42"/>
                  <a:gd name="T11" fmla="*/ 0 h 42"/>
                  <a:gd name="T12" fmla="*/ 14 w 42"/>
                  <a:gd name="T13" fmla="*/ 0 h 42"/>
                  <a:gd name="T14" fmla="*/ 42 w 42"/>
                  <a:gd name="T15" fmla="*/ 14 h 42"/>
                  <a:gd name="T16" fmla="*/ 14 w 42"/>
                  <a:gd name="T17" fmla="*/ 14 h 4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2"/>
                  <a:gd name="T28" fmla="*/ 0 h 42"/>
                  <a:gd name="T29" fmla="*/ 42 w 42"/>
                  <a:gd name="T30" fmla="*/ 42 h 4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2" h="42">
                    <a:moveTo>
                      <a:pt x="14" y="14"/>
                    </a:moveTo>
                    <a:lnTo>
                      <a:pt x="14" y="28"/>
                    </a:lnTo>
                    <a:lnTo>
                      <a:pt x="0" y="42"/>
                    </a:lnTo>
                    <a:lnTo>
                      <a:pt x="0" y="28"/>
                    </a:lnTo>
                    <a:lnTo>
                      <a:pt x="0" y="14"/>
                    </a:lnTo>
                    <a:lnTo>
                      <a:pt x="0" y="0"/>
                    </a:lnTo>
                    <a:lnTo>
                      <a:pt x="14" y="0"/>
                    </a:lnTo>
                    <a:lnTo>
                      <a:pt x="42" y="14"/>
                    </a:lnTo>
                    <a:lnTo>
                      <a:pt x="14" y="14"/>
                    </a:lnTo>
                    <a:close/>
                  </a:path>
                </a:pathLst>
              </a:custGeom>
              <a:solidFill>
                <a:srgbClr val="000000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02" name="Line 96"/>
              <p:cNvSpPr>
                <a:spLocks noChangeShapeType="1"/>
              </p:cNvSpPr>
              <p:nvPr/>
            </p:nvSpPr>
            <p:spPr bwMode="auto">
              <a:xfrm flipH="1">
                <a:off x="1828" y="2423"/>
                <a:ext cx="126" cy="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994" name="Group 97"/>
            <p:cNvGrpSpPr>
              <a:grpSpLocks/>
            </p:cNvGrpSpPr>
            <p:nvPr/>
          </p:nvGrpSpPr>
          <p:grpSpPr bwMode="auto">
            <a:xfrm>
              <a:off x="1828" y="2132"/>
              <a:ext cx="154" cy="42"/>
              <a:chOff x="1828" y="2618"/>
              <a:chExt cx="154" cy="42"/>
            </a:xfrm>
          </p:grpSpPr>
          <p:sp>
            <p:nvSpPr>
              <p:cNvPr id="36999" name="Freeform 98"/>
              <p:cNvSpPr>
                <a:spLocks/>
              </p:cNvSpPr>
              <p:nvPr/>
            </p:nvSpPr>
            <p:spPr bwMode="auto">
              <a:xfrm>
                <a:off x="1940" y="2618"/>
                <a:ext cx="42" cy="42"/>
              </a:xfrm>
              <a:custGeom>
                <a:avLst/>
                <a:gdLst>
                  <a:gd name="T0" fmla="*/ 14 w 42"/>
                  <a:gd name="T1" fmla="*/ 14 h 42"/>
                  <a:gd name="T2" fmla="*/ 0 w 42"/>
                  <a:gd name="T3" fmla="*/ 28 h 42"/>
                  <a:gd name="T4" fmla="*/ 0 w 42"/>
                  <a:gd name="T5" fmla="*/ 42 h 42"/>
                  <a:gd name="T6" fmla="*/ 0 w 42"/>
                  <a:gd name="T7" fmla="*/ 28 h 42"/>
                  <a:gd name="T8" fmla="*/ 0 w 42"/>
                  <a:gd name="T9" fmla="*/ 14 h 42"/>
                  <a:gd name="T10" fmla="*/ 0 w 42"/>
                  <a:gd name="T11" fmla="*/ 0 h 42"/>
                  <a:gd name="T12" fmla="*/ 14 w 42"/>
                  <a:gd name="T13" fmla="*/ 0 h 42"/>
                  <a:gd name="T14" fmla="*/ 42 w 42"/>
                  <a:gd name="T15" fmla="*/ 14 h 42"/>
                  <a:gd name="T16" fmla="*/ 14 w 42"/>
                  <a:gd name="T17" fmla="*/ 14 h 4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2"/>
                  <a:gd name="T28" fmla="*/ 0 h 42"/>
                  <a:gd name="T29" fmla="*/ 42 w 42"/>
                  <a:gd name="T30" fmla="*/ 42 h 4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2" h="42">
                    <a:moveTo>
                      <a:pt x="14" y="14"/>
                    </a:moveTo>
                    <a:lnTo>
                      <a:pt x="0" y="28"/>
                    </a:lnTo>
                    <a:lnTo>
                      <a:pt x="0" y="42"/>
                    </a:lnTo>
                    <a:lnTo>
                      <a:pt x="0" y="28"/>
                    </a:lnTo>
                    <a:lnTo>
                      <a:pt x="0" y="14"/>
                    </a:lnTo>
                    <a:lnTo>
                      <a:pt x="0" y="0"/>
                    </a:lnTo>
                    <a:lnTo>
                      <a:pt x="14" y="0"/>
                    </a:lnTo>
                    <a:lnTo>
                      <a:pt x="42" y="14"/>
                    </a:lnTo>
                    <a:lnTo>
                      <a:pt x="14" y="14"/>
                    </a:lnTo>
                    <a:close/>
                  </a:path>
                </a:pathLst>
              </a:custGeom>
              <a:solidFill>
                <a:srgbClr val="000000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00" name="Line 99"/>
              <p:cNvSpPr>
                <a:spLocks noChangeShapeType="1"/>
              </p:cNvSpPr>
              <p:nvPr/>
            </p:nvSpPr>
            <p:spPr bwMode="auto">
              <a:xfrm flipH="1">
                <a:off x="1828" y="2632"/>
                <a:ext cx="126" cy="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6995" name="Freeform 100"/>
            <p:cNvSpPr>
              <a:spLocks/>
            </p:cNvSpPr>
            <p:nvPr/>
          </p:nvSpPr>
          <p:spPr bwMode="auto">
            <a:xfrm>
              <a:off x="1814" y="1700"/>
              <a:ext cx="363" cy="125"/>
            </a:xfrm>
            <a:custGeom>
              <a:avLst/>
              <a:gdLst>
                <a:gd name="T0" fmla="*/ 0 w 363"/>
                <a:gd name="T1" fmla="*/ 0 h 125"/>
                <a:gd name="T2" fmla="*/ 363 w 363"/>
                <a:gd name="T3" fmla="*/ 0 h 125"/>
                <a:gd name="T4" fmla="*/ 363 w 363"/>
                <a:gd name="T5" fmla="*/ 125 h 125"/>
                <a:gd name="T6" fmla="*/ 0 60000 65536"/>
                <a:gd name="T7" fmla="*/ 0 60000 65536"/>
                <a:gd name="T8" fmla="*/ 0 60000 65536"/>
                <a:gd name="T9" fmla="*/ 0 w 363"/>
                <a:gd name="T10" fmla="*/ 0 h 125"/>
                <a:gd name="T11" fmla="*/ 363 w 363"/>
                <a:gd name="T12" fmla="*/ 125 h 1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3" h="125">
                  <a:moveTo>
                    <a:pt x="0" y="0"/>
                  </a:moveTo>
                  <a:lnTo>
                    <a:pt x="363" y="0"/>
                  </a:lnTo>
                  <a:lnTo>
                    <a:pt x="363" y="125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96" name="Freeform 101"/>
            <p:cNvSpPr>
              <a:spLocks/>
            </p:cNvSpPr>
            <p:nvPr/>
          </p:nvSpPr>
          <p:spPr bwMode="auto">
            <a:xfrm>
              <a:off x="2442" y="1937"/>
              <a:ext cx="56" cy="42"/>
            </a:xfrm>
            <a:custGeom>
              <a:avLst/>
              <a:gdLst>
                <a:gd name="T0" fmla="*/ 14 w 56"/>
                <a:gd name="T1" fmla="*/ 14 h 42"/>
                <a:gd name="T2" fmla="*/ 0 w 56"/>
                <a:gd name="T3" fmla="*/ 28 h 42"/>
                <a:gd name="T4" fmla="*/ 0 w 56"/>
                <a:gd name="T5" fmla="*/ 42 h 42"/>
                <a:gd name="T6" fmla="*/ 0 w 56"/>
                <a:gd name="T7" fmla="*/ 28 h 42"/>
                <a:gd name="T8" fmla="*/ 0 w 56"/>
                <a:gd name="T9" fmla="*/ 14 h 42"/>
                <a:gd name="T10" fmla="*/ 0 w 56"/>
                <a:gd name="T11" fmla="*/ 0 h 42"/>
                <a:gd name="T12" fmla="*/ 28 w 56"/>
                <a:gd name="T13" fmla="*/ 0 h 42"/>
                <a:gd name="T14" fmla="*/ 56 w 56"/>
                <a:gd name="T15" fmla="*/ 14 h 42"/>
                <a:gd name="T16" fmla="*/ 14 w 56"/>
                <a:gd name="T17" fmla="*/ 14 h 4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6"/>
                <a:gd name="T28" fmla="*/ 0 h 42"/>
                <a:gd name="T29" fmla="*/ 56 w 56"/>
                <a:gd name="T30" fmla="*/ 42 h 4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6" h="42">
                  <a:moveTo>
                    <a:pt x="14" y="14"/>
                  </a:moveTo>
                  <a:lnTo>
                    <a:pt x="0" y="28"/>
                  </a:lnTo>
                  <a:lnTo>
                    <a:pt x="0" y="42"/>
                  </a:lnTo>
                  <a:lnTo>
                    <a:pt x="0" y="2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28" y="0"/>
                  </a:lnTo>
                  <a:lnTo>
                    <a:pt x="56" y="14"/>
                  </a:lnTo>
                  <a:lnTo>
                    <a:pt x="14" y="14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97" name="Line 102"/>
            <p:cNvSpPr>
              <a:spLocks noChangeShapeType="1"/>
            </p:cNvSpPr>
            <p:nvPr/>
          </p:nvSpPr>
          <p:spPr bwMode="auto">
            <a:xfrm flipH="1">
              <a:off x="2345" y="1951"/>
              <a:ext cx="125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98" name="Line 188"/>
            <p:cNvSpPr>
              <a:spLocks noChangeShapeType="1"/>
            </p:cNvSpPr>
            <p:nvPr/>
          </p:nvSpPr>
          <p:spPr bwMode="auto">
            <a:xfrm>
              <a:off x="2335" y="2160"/>
              <a:ext cx="1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191"/>
          <p:cNvGrpSpPr>
            <a:grpSpLocks/>
          </p:cNvGrpSpPr>
          <p:nvPr/>
        </p:nvGrpSpPr>
        <p:grpSpPr bwMode="auto">
          <a:xfrm>
            <a:off x="1697038" y="2857500"/>
            <a:ext cx="1927225" cy="654050"/>
            <a:chOff x="2024" y="2299"/>
            <a:chExt cx="1214" cy="412"/>
          </a:xfrm>
        </p:grpSpPr>
        <p:sp>
          <p:nvSpPr>
            <p:cNvPr id="36959" name="Rectangle 107"/>
            <p:cNvSpPr>
              <a:spLocks noChangeArrowheads="1"/>
            </p:cNvSpPr>
            <p:nvPr/>
          </p:nvSpPr>
          <p:spPr bwMode="auto">
            <a:xfrm>
              <a:off x="2352" y="2320"/>
              <a:ext cx="334" cy="391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6960" name="Group 108"/>
            <p:cNvGrpSpPr>
              <a:grpSpLocks/>
            </p:cNvGrpSpPr>
            <p:nvPr/>
          </p:nvGrpSpPr>
          <p:grpSpPr bwMode="auto">
            <a:xfrm>
              <a:off x="2024" y="2299"/>
              <a:ext cx="156" cy="176"/>
              <a:chOff x="2024" y="2785"/>
              <a:chExt cx="156" cy="176"/>
            </a:xfrm>
          </p:grpSpPr>
          <p:sp>
            <p:nvSpPr>
              <p:cNvPr id="36982" name="Rectangle 109"/>
              <p:cNvSpPr>
                <a:spLocks noChangeArrowheads="1"/>
              </p:cNvSpPr>
              <p:nvPr/>
            </p:nvSpPr>
            <p:spPr bwMode="auto">
              <a:xfrm>
                <a:off x="2024" y="2785"/>
                <a:ext cx="10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A </a:t>
                </a:r>
                <a:endParaRPr lang="en-US" altLang="en-US" sz="2800"/>
              </a:p>
            </p:txBody>
          </p:sp>
          <p:sp>
            <p:nvSpPr>
              <p:cNvPr id="36983" name="Rectangle 110"/>
              <p:cNvSpPr>
                <a:spLocks noChangeArrowheads="1"/>
              </p:cNvSpPr>
              <p:nvPr/>
            </p:nvSpPr>
            <p:spPr bwMode="auto">
              <a:xfrm>
                <a:off x="2107" y="2855"/>
                <a:ext cx="7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100" b="0">
                    <a:solidFill>
                      <a:srgbClr val="000000"/>
                    </a:solidFill>
                    <a:latin typeface="Arial" pitchFamily="34" charset="0"/>
                  </a:rPr>
                  <a:t>1 </a:t>
                </a:r>
                <a:endParaRPr lang="en-US" altLang="en-US" sz="2800"/>
              </a:p>
            </p:txBody>
          </p:sp>
        </p:grpSp>
        <p:grpSp>
          <p:nvGrpSpPr>
            <p:cNvPr id="36961" name="Group 111"/>
            <p:cNvGrpSpPr>
              <a:grpSpLocks/>
            </p:cNvGrpSpPr>
            <p:nvPr/>
          </p:nvGrpSpPr>
          <p:grpSpPr bwMode="auto">
            <a:xfrm>
              <a:off x="2024" y="2494"/>
              <a:ext cx="142" cy="176"/>
              <a:chOff x="2024" y="2980"/>
              <a:chExt cx="142" cy="176"/>
            </a:xfrm>
          </p:grpSpPr>
          <p:sp>
            <p:nvSpPr>
              <p:cNvPr id="36980" name="Rectangle 112"/>
              <p:cNvSpPr>
                <a:spLocks noChangeArrowheads="1"/>
              </p:cNvSpPr>
              <p:nvPr/>
            </p:nvSpPr>
            <p:spPr bwMode="auto">
              <a:xfrm>
                <a:off x="2024" y="2980"/>
                <a:ext cx="10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B </a:t>
                </a:r>
                <a:endParaRPr lang="en-US" altLang="en-US" sz="2800"/>
              </a:p>
            </p:txBody>
          </p:sp>
          <p:sp>
            <p:nvSpPr>
              <p:cNvPr id="36981" name="Rectangle 113"/>
              <p:cNvSpPr>
                <a:spLocks noChangeArrowheads="1"/>
              </p:cNvSpPr>
              <p:nvPr/>
            </p:nvSpPr>
            <p:spPr bwMode="auto">
              <a:xfrm>
                <a:off x="2093" y="3050"/>
                <a:ext cx="7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100" b="0">
                    <a:solidFill>
                      <a:srgbClr val="000000"/>
                    </a:solidFill>
                    <a:latin typeface="Arial" pitchFamily="34" charset="0"/>
                  </a:rPr>
                  <a:t>1 </a:t>
                </a:r>
                <a:endParaRPr lang="en-US" altLang="en-US" sz="2800"/>
              </a:p>
            </p:txBody>
          </p:sp>
        </p:grpSp>
        <p:grpSp>
          <p:nvGrpSpPr>
            <p:cNvPr id="36962" name="Group 114"/>
            <p:cNvGrpSpPr>
              <a:grpSpLocks/>
            </p:cNvGrpSpPr>
            <p:nvPr/>
          </p:nvGrpSpPr>
          <p:grpSpPr bwMode="auto">
            <a:xfrm>
              <a:off x="2875" y="2313"/>
              <a:ext cx="349" cy="176"/>
              <a:chOff x="2875" y="2799"/>
              <a:chExt cx="349" cy="176"/>
            </a:xfrm>
          </p:grpSpPr>
          <p:sp>
            <p:nvSpPr>
              <p:cNvPr id="36977" name="Rectangle 115"/>
              <p:cNvSpPr>
                <a:spLocks noChangeArrowheads="1"/>
              </p:cNvSpPr>
              <p:nvPr/>
            </p:nvSpPr>
            <p:spPr bwMode="auto">
              <a:xfrm>
                <a:off x="2875" y="2799"/>
                <a:ext cx="10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S </a:t>
                </a:r>
                <a:endParaRPr lang="en-US" altLang="en-US" sz="2800"/>
              </a:p>
            </p:txBody>
          </p:sp>
          <p:sp>
            <p:nvSpPr>
              <p:cNvPr id="36978" name="Rectangle 116"/>
              <p:cNvSpPr>
                <a:spLocks noChangeArrowheads="1"/>
              </p:cNvSpPr>
              <p:nvPr/>
            </p:nvSpPr>
            <p:spPr bwMode="auto">
              <a:xfrm>
                <a:off x="2944" y="2869"/>
                <a:ext cx="7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100" b="0">
                    <a:solidFill>
                      <a:srgbClr val="000000"/>
                    </a:solidFill>
                    <a:latin typeface="Arial" pitchFamily="34" charset="0"/>
                  </a:rPr>
                  <a:t>1 </a:t>
                </a:r>
                <a:endParaRPr lang="en-US" altLang="en-US" sz="2800"/>
              </a:p>
            </p:txBody>
          </p:sp>
          <p:sp>
            <p:nvSpPr>
              <p:cNvPr id="36979" name="Rectangle 117"/>
              <p:cNvSpPr>
                <a:spLocks noChangeArrowheads="1"/>
              </p:cNvSpPr>
              <p:nvPr/>
            </p:nvSpPr>
            <p:spPr bwMode="auto">
              <a:xfrm>
                <a:off x="2986" y="2799"/>
                <a:ext cx="238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 @4 </a:t>
                </a:r>
                <a:endParaRPr lang="en-US" altLang="en-US" sz="2800"/>
              </a:p>
            </p:txBody>
          </p:sp>
        </p:grpSp>
        <p:grpSp>
          <p:nvGrpSpPr>
            <p:cNvPr id="36963" name="Group 118"/>
            <p:cNvGrpSpPr>
              <a:grpSpLocks/>
            </p:cNvGrpSpPr>
            <p:nvPr/>
          </p:nvGrpSpPr>
          <p:grpSpPr bwMode="auto">
            <a:xfrm>
              <a:off x="2875" y="2522"/>
              <a:ext cx="363" cy="176"/>
              <a:chOff x="2875" y="3008"/>
              <a:chExt cx="363" cy="176"/>
            </a:xfrm>
          </p:grpSpPr>
          <p:sp>
            <p:nvSpPr>
              <p:cNvPr id="36974" name="Rectangle 119"/>
              <p:cNvSpPr>
                <a:spLocks noChangeArrowheads="1"/>
              </p:cNvSpPr>
              <p:nvPr/>
            </p:nvSpPr>
            <p:spPr bwMode="auto">
              <a:xfrm>
                <a:off x="2875" y="3008"/>
                <a:ext cx="11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C </a:t>
                </a:r>
                <a:endParaRPr lang="en-US" altLang="en-US" sz="2800"/>
              </a:p>
            </p:txBody>
          </p:sp>
          <p:sp>
            <p:nvSpPr>
              <p:cNvPr id="36975" name="Rectangle 120"/>
              <p:cNvSpPr>
                <a:spLocks noChangeArrowheads="1"/>
              </p:cNvSpPr>
              <p:nvPr/>
            </p:nvSpPr>
            <p:spPr bwMode="auto">
              <a:xfrm>
                <a:off x="2944" y="3078"/>
                <a:ext cx="7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100" b="0">
                    <a:solidFill>
                      <a:srgbClr val="000000"/>
                    </a:solidFill>
                    <a:latin typeface="Arial" pitchFamily="34" charset="0"/>
                  </a:rPr>
                  <a:t>2 </a:t>
                </a:r>
                <a:endParaRPr lang="en-US" altLang="en-US" sz="2800"/>
              </a:p>
            </p:txBody>
          </p:sp>
          <p:sp>
            <p:nvSpPr>
              <p:cNvPr id="36976" name="Rectangle 121"/>
              <p:cNvSpPr>
                <a:spLocks noChangeArrowheads="1"/>
              </p:cNvSpPr>
              <p:nvPr/>
            </p:nvSpPr>
            <p:spPr bwMode="auto">
              <a:xfrm>
                <a:off x="3000" y="3008"/>
                <a:ext cx="238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 @3 </a:t>
                </a:r>
                <a:endParaRPr lang="en-US" altLang="en-US" sz="2800"/>
              </a:p>
            </p:txBody>
          </p:sp>
        </p:grpSp>
        <p:sp>
          <p:nvSpPr>
            <p:cNvPr id="36964" name="Rectangle 122"/>
            <p:cNvSpPr>
              <a:spLocks noChangeArrowheads="1"/>
            </p:cNvSpPr>
            <p:nvPr/>
          </p:nvSpPr>
          <p:spPr bwMode="auto">
            <a:xfrm>
              <a:off x="2470" y="2411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400" b="0">
                  <a:solidFill>
                    <a:srgbClr val="000000"/>
                  </a:solidFill>
                  <a:latin typeface="Arial" pitchFamily="34" charset="0"/>
                </a:rPr>
                <a:t>1 </a:t>
              </a:r>
              <a:endParaRPr lang="en-US" altLang="en-US" sz="2800"/>
            </a:p>
          </p:txBody>
        </p:sp>
        <p:sp>
          <p:nvSpPr>
            <p:cNvPr id="36965" name="Freeform 123"/>
            <p:cNvSpPr>
              <a:spLocks/>
            </p:cNvSpPr>
            <p:nvPr/>
          </p:nvSpPr>
          <p:spPr bwMode="auto">
            <a:xfrm>
              <a:off x="2777" y="2383"/>
              <a:ext cx="56" cy="42"/>
            </a:xfrm>
            <a:custGeom>
              <a:avLst/>
              <a:gdLst>
                <a:gd name="T0" fmla="*/ 14 w 56"/>
                <a:gd name="T1" fmla="*/ 14 h 42"/>
                <a:gd name="T2" fmla="*/ 14 w 56"/>
                <a:gd name="T3" fmla="*/ 28 h 42"/>
                <a:gd name="T4" fmla="*/ 0 w 56"/>
                <a:gd name="T5" fmla="*/ 42 h 42"/>
                <a:gd name="T6" fmla="*/ 0 w 56"/>
                <a:gd name="T7" fmla="*/ 28 h 42"/>
                <a:gd name="T8" fmla="*/ 0 w 56"/>
                <a:gd name="T9" fmla="*/ 14 h 42"/>
                <a:gd name="T10" fmla="*/ 0 w 56"/>
                <a:gd name="T11" fmla="*/ 0 h 42"/>
                <a:gd name="T12" fmla="*/ 28 w 56"/>
                <a:gd name="T13" fmla="*/ 0 h 42"/>
                <a:gd name="T14" fmla="*/ 56 w 56"/>
                <a:gd name="T15" fmla="*/ 14 h 42"/>
                <a:gd name="T16" fmla="*/ 14 w 56"/>
                <a:gd name="T17" fmla="*/ 14 h 4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6"/>
                <a:gd name="T28" fmla="*/ 0 h 42"/>
                <a:gd name="T29" fmla="*/ 56 w 56"/>
                <a:gd name="T30" fmla="*/ 42 h 4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6" h="42">
                  <a:moveTo>
                    <a:pt x="14" y="14"/>
                  </a:moveTo>
                  <a:lnTo>
                    <a:pt x="14" y="28"/>
                  </a:lnTo>
                  <a:lnTo>
                    <a:pt x="0" y="42"/>
                  </a:lnTo>
                  <a:lnTo>
                    <a:pt x="0" y="2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28" y="0"/>
                  </a:lnTo>
                  <a:lnTo>
                    <a:pt x="56" y="14"/>
                  </a:lnTo>
                  <a:lnTo>
                    <a:pt x="14" y="14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66" name="Line 124"/>
            <p:cNvSpPr>
              <a:spLocks noChangeShapeType="1"/>
            </p:cNvSpPr>
            <p:nvPr/>
          </p:nvSpPr>
          <p:spPr bwMode="auto">
            <a:xfrm flipH="1">
              <a:off x="2679" y="2397"/>
              <a:ext cx="126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36967" name="Picture 12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5" y="2369"/>
              <a:ext cx="42" cy="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968" name="Freeform 126"/>
            <p:cNvSpPr>
              <a:spLocks/>
            </p:cNvSpPr>
            <p:nvPr/>
          </p:nvSpPr>
          <p:spPr bwMode="auto">
            <a:xfrm>
              <a:off x="2275" y="2369"/>
              <a:ext cx="42" cy="42"/>
            </a:xfrm>
            <a:custGeom>
              <a:avLst/>
              <a:gdLst>
                <a:gd name="T0" fmla="*/ 42 w 42"/>
                <a:gd name="T1" fmla="*/ 14 h 42"/>
                <a:gd name="T2" fmla="*/ 14 w 42"/>
                <a:gd name="T3" fmla="*/ 28 h 42"/>
                <a:gd name="T4" fmla="*/ 0 w 42"/>
                <a:gd name="T5" fmla="*/ 42 h 42"/>
                <a:gd name="T6" fmla="*/ 0 w 42"/>
                <a:gd name="T7" fmla="*/ 28 h 42"/>
                <a:gd name="T8" fmla="*/ 0 w 42"/>
                <a:gd name="T9" fmla="*/ 14 h 42"/>
                <a:gd name="T10" fmla="*/ 0 w 42"/>
                <a:gd name="T11" fmla="*/ 0 h 42"/>
                <a:gd name="T12" fmla="*/ 14 w 42"/>
                <a:gd name="T13" fmla="*/ 0 h 42"/>
                <a:gd name="T14" fmla="*/ 42 w 42"/>
                <a:gd name="T15" fmla="*/ 14 h 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2"/>
                <a:gd name="T25" fmla="*/ 0 h 42"/>
                <a:gd name="T26" fmla="*/ 42 w 42"/>
                <a:gd name="T27" fmla="*/ 42 h 4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2" h="42">
                  <a:moveTo>
                    <a:pt x="42" y="14"/>
                  </a:moveTo>
                  <a:lnTo>
                    <a:pt x="14" y="28"/>
                  </a:lnTo>
                  <a:lnTo>
                    <a:pt x="0" y="42"/>
                  </a:lnTo>
                  <a:lnTo>
                    <a:pt x="0" y="2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4" y="0"/>
                  </a:lnTo>
                  <a:lnTo>
                    <a:pt x="42" y="14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69" name="Line 127"/>
            <p:cNvSpPr>
              <a:spLocks noChangeShapeType="1"/>
            </p:cNvSpPr>
            <p:nvPr/>
          </p:nvSpPr>
          <p:spPr bwMode="auto">
            <a:xfrm flipH="1">
              <a:off x="2163" y="2383"/>
              <a:ext cx="140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36970" name="Picture 12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5" y="2564"/>
              <a:ext cx="28" cy="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971" name="Freeform 129"/>
            <p:cNvSpPr>
              <a:spLocks/>
            </p:cNvSpPr>
            <p:nvPr/>
          </p:nvSpPr>
          <p:spPr bwMode="auto">
            <a:xfrm>
              <a:off x="2275" y="2564"/>
              <a:ext cx="42" cy="42"/>
            </a:xfrm>
            <a:custGeom>
              <a:avLst/>
              <a:gdLst>
                <a:gd name="T0" fmla="*/ 42 w 42"/>
                <a:gd name="T1" fmla="*/ 28 h 42"/>
                <a:gd name="T2" fmla="*/ 14 w 42"/>
                <a:gd name="T3" fmla="*/ 28 h 42"/>
                <a:gd name="T4" fmla="*/ 0 w 42"/>
                <a:gd name="T5" fmla="*/ 42 h 42"/>
                <a:gd name="T6" fmla="*/ 0 w 42"/>
                <a:gd name="T7" fmla="*/ 28 h 42"/>
                <a:gd name="T8" fmla="*/ 0 w 42"/>
                <a:gd name="T9" fmla="*/ 14 h 42"/>
                <a:gd name="T10" fmla="*/ 0 w 42"/>
                <a:gd name="T11" fmla="*/ 0 h 42"/>
                <a:gd name="T12" fmla="*/ 14 w 42"/>
                <a:gd name="T13" fmla="*/ 14 h 42"/>
                <a:gd name="T14" fmla="*/ 42 w 42"/>
                <a:gd name="T15" fmla="*/ 28 h 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2"/>
                <a:gd name="T25" fmla="*/ 0 h 42"/>
                <a:gd name="T26" fmla="*/ 42 w 42"/>
                <a:gd name="T27" fmla="*/ 42 h 4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2" h="42">
                  <a:moveTo>
                    <a:pt x="42" y="28"/>
                  </a:moveTo>
                  <a:lnTo>
                    <a:pt x="14" y="28"/>
                  </a:lnTo>
                  <a:lnTo>
                    <a:pt x="0" y="42"/>
                  </a:lnTo>
                  <a:lnTo>
                    <a:pt x="0" y="2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4" y="14"/>
                  </a:lnTo>
                  <a:lnTo>
                    <a:pt x="42" y="28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72" name="Line 130"/>
            <p:cNvSpPr>
              <a:spLocks noChangeShapeType="1"/>
            </p:cNvSpPr>
            <p:nvPr/>
          </p:nvSpPr>
          <p:spPr bwMode="auto">
            <a:xfrm flipH="1">
              <a:off x="2163" y="2592"/>
              <a:ext cx="140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73" name="Line 190"/>
            <p:cNvSpPr>
              <a:spLocks noChangeShapeType="1"/>
            </p:cNvSpPr>
            <p:nvPr/>
          </p:nvSpPr>
          <p:spPr bwMode="auto">
            <a:xfrm>
              <a:off x="2699" y="265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" name="Group 193"/>
          <p:cNvGrpSpPr>
            <a:grpSpLocks/>
          </p:cNvGrpSpPr>
          <p:nvPr/>
        </p:nvGrpSpPr>
        <p:grpSpPr bwMode="auto">
          <a:xfrm>
            <a:off x="2228850" y="3565525"/>
            <a:ext cx="1927225" cy="654050"/>
            <a:chOff x="2359" y="2745"/>
            <a:chExt cx="1214" cy="412"/>
          </a:xfrm>
        </p:grpSpPr>
        <p:sp>
          <p:nvSpPr>
            <p:cNvPr id="36936" name="Rectangle 135"/>
            <p:cNvSpPr>
              <a:spLocks noChangeArrowheads="1"/>
            </p:cNvSpPr>
            <p:nvPr/>
          </p:nvSpPr>
          <p:spPr bwMode="auto">
            <a:xfrm>
              <a:off x="2686" y="2767"/>
              <a:ext cx="335" cy="390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6937" name="Group 136"/>
            <p:cNvGrpSpPr>
              <a:grpSpLocks/>
            </p:cNvGrpSpPr>
            <p:nvPr/>
          </p:nvGrpSpPr>
          <p:grpSpPr bwMode="auto">
            <a:xfrm>
              <a:off x="2359" y="2745"/>
              <a:ext cx="156" cy="176"/>
              <a:chOff x="2359" y="3231"/>
              <a:chExt cx="156" cy="176"/>
            </a:xfrm>
          </p:grpSpPr>
          <p:sp>
            <p:nvSpPr>
              <p:cNvPr id="36957" name="Rectangle 137"/>
              <p:cNvSpPr>
                <a:spLocks noChangeArrowheads="1"/>
              </p:cNvSpPr>
              <p:nvPr/>
            </p:nvSpPr>
            <p:spPr bwMode="auto">
              <a:xfrm>
                <a:off x="2359" y="3231"/>
                <a:ext cx="10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A </a:t>
                </a:r>
                <a:endParaRPr lang="en-US" altLang="en-US" sz="2800"/>
              </a:p>
            </p:txBody>
          </p:sp>
          <p:sp>
            <p:nvSpPr>
              <p:cNvPr id="36958" name="Rectangle 138"/>
              <p:cNvSpPr>
                <a:spLocks noChangeArrowheads="1"/>
              </p:cNvSpPr>
              <p:nvPr/>
            </p:nvSpPr>
            <p:spPr bwMode="auto">
              <a:xfrm>
                <a:off x="2442" y="3301"/>
                <a:ext cx="7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100" b="0">
                    <a:solidFill>
                      <a:srgbClr val="000000"/>
                    </a:solidFill>
                    <a:latin typeface="Arial" pitchFamily="34" charset="0"/>
                  </a:rPr>
                  <a:t>2 </a:t>
                </a:r>
                <a:endParaRPr lang="en-US" altLang="en-US" sz="2800"/>
              </a:p>
            </p:txBody>
          </p:sp>
        </p:grpSp>
        <p:grpSp>
          <p:nvGrpSpPr>
            <p:cNvPr id="36938" name="Group 139"/>
            <p:cNvGrpSpPr>
              <a:grpSpLocks/>
            </p:cNvGrpSpPr>
            <p:nvPr/>
          </p:nvGrpSpPr>
          <p:grpSpPr bwMode="auto">
            <a:xfrm>
              <a:off x="2359" y="2940"/>
              <a:ext cx="142" cy="176"/>
              <a:chOff x="2359" y="3426"/>
              <a:chExt cx="142" cy="176"/>
            </a:xfrm>
          </p:grpSpPr>
          <p:sp>
            <p:nvSpPr>
              <p:cNvPr id="36955" name="Rectangle 140"/>
              <p:cNvSpPr>
                <a:spLocks noChangeArrowheads="1"/>
              </p:cNvSpPr>
              <p:nvPr/>
            </p:nvSpPr>
            <p:spPr bwMode="auto">
              <a:xfrm>
                <a:off x="2359" y="3426"/>
                <a:ext cx="10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B </a:t>
                </a:r>
                <a:endParaRPr lang="en-US" altLang="en-US" sz="2800"/>
              </a:p>
            </p:txBody>
          </p:sp>
          <p:sp>
            <p:nvSpPr>
              <p:cNvPr id="36956" name="Rectangle 141"/>
              <p:cNvSpPr>
                <a:spLocks noChangeArrowheads="1"/>
              </p:cNvSpPr>
              <p:nvPr/>
            </p:nvSpPr>
            <p:spPr bwMode="auto">
              <a:xfrm>
                <a:off x="2428" y="3496"/>
                <a:ext cx="7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100" b="0">
                    <a:solidFill>
                      <a:srgbClr val="000000"/>
                    </a:solidFill>
                    <a:latin typeface="Arial" pitchFamily="34" charset="0"/>
                  </a:rPr>
                  <a:t>2 </a:t>
                </a:r>
                <a:endParaRPr lang="en-US" altLang="en-US" sz="2800"/>
              </a:p>
            </p:txBody>
          </p:sp>
        </p:grpSp>
        <p:grpSp>
          <p:nvGrpSpPr>
            <p:cNvPr id="36939" name="Group 142"/>
            <p:cNvGrpSpPr>
              <a:grpSpLocks/>
            </p:cNvGrpSpPr>
            <p:nvPr/>
          </p:nvGrpSpPr>
          <p:grpSpPr bwMode="auto">
            <a:xfrm>
              <a:off x="3196" y="2759"/>
              <a:ext cx="349" cy="176"/>
              <a:chOff x="3196" y="3245"/>
              <a:chExt cx="349" cy="176"/>
            </a:xfrm>
          </p:grpSpPr>
          <p:sp>
            <p:nvSpPr>
              <p:cNvPr id="36952" name="Rectangle 143"/>
              <p:cNvSpPr>
                <a:spLocks noChangeArrowheads="1"/>
              </p:cNvSpPr>
              <p:nvPr/>
            </p:nvSpPr>
            <p:spPr bwMode="auto">
              <a:xfrm>
                <a:off x="3196" y="3245"/>
                <a:ext cx="10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S </a:t>
                </a:r>
                <a:endParaRPr lang="en-US" altLang="en-US" sz="2800"/>
              </a:p>
            </p:txBody>
          </p:sp>
          <p:sp>
            <p:nvSpPr>
              <p:cNvPr id="36953" name="Rectangle 144"/>
              <p:cNvSpPr>
                <a:spLocks noChangeArrowheads="1"/>
              </p:cNvSpPr>
              <p:nvPr/>
            </p:nvSpPr>
            <p:spPr bwMode="auto">
              <a:xfrm>
                <a:off x="3265" y="3315"/>
                <a:ext cx="7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100" b="0">
                    <a:solidFill>
                      <a:srgbClr val="000000"/>
                    </a:solidFill>
                    <a:latin typeface="Arial" pitchFamily="34" charset="0"/>
                  </a:rPr>
                  <a:t>2 </a:t>
                </a:r>
                <a:endParaRPr lang="en-US" altLang="en-US" sz="2800"/>
              </a:p>
            </p:txBody>
          </p:sp>
          <p:sp>
            <p:nvSpPr>
              <p:cNvPr id="36954" name="Rectangle 145"/>
              <p:cNvSpPr>
                <a:spLocks noChangeArrowheads="1"/>
              </p:cNvSpPr>
              <p:nvPr/>
            </p:nvSpPr>
            <p:spPr bwMode="auto">
              <a:xfrm>
                <a:off x="3307" y="3245"/>
                <a:ext cx="238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 @4 </a:t>
                </a:r>
                <a:endParaRPr lang="en-US" altLang="en-US" sz="2800"/>
              </a:p>
            </p:txBody>
          </p:sp>
        </p:grpSp>
        <p:grpSp>
          <p:nvGrpSpPr>
            <p:cNvPr id="36940" name="Group 146"/>
            <p:cNvGrpSpPr>
              <a:grpSpLocks/>
            </p:cNvGrpSpPr>
            <p:nvPr/>
          </p:nvGrpSpPr>
          <p:grpSpPr bwMode="auto">
            <a:xfrm>
              <a:off x="3209" y="2968"/>
              <a:ext cx="364" cy="176"/>
              <a:chOff x="3209" y="3454"/>
              <a:chExt cx="364" cy="176"/>
            </a:xfrm>
          </p:grpSpPr>
          <p:sp>
            <p:nvSpPr>
              <p:cNvPr id="36949" name="Rectangle 147"/>
              <p:cNvSpPr>
                <a:spLocks noChangeArrowheads="1"/>
              </p:cNvSpPr>
              <p:nvPr/>
            </p:nvSpPr>
            <p:spPr bwMode="auto">
              <a:xfrm>
                <a:off x="3209" y="3454"/>
                <a:ext cx="11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C </a:t>
                </a:r>
                <a:endParaRPr lang="en-US" altLang="en-US" sz="2800"/>
              </a:p>
            </p:txBody>
          </p:sp>
          <p:sp>
            <p:nvSpPr>
              <p:cNvPr id="36950" name="Rectangle 148"/>
              <p:cNvSpPr>
                <a:spLocks noChangeArrowheads="1"/>
              </p:cNvSpPr>
              <p:nvPr/>
            </p:nvSpPr>
            <p:spPr bwMode="auto">
              <a:xfrm>
                <a:off x="3279" y="3524"/>
                <a:ext cx="7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100" b="0">
                    <a:solidFill>
                      <a:srgbClr val="000000"/>
                    </a:solidFill>
                    <a:latin typeface="Arial" pitchFamily="34" charset="0"/>
                  </a:rPr>
                  <a:t>3 </a:t>
                </a:r>
                <a:endParaRPr lang="en-US" altLang="en-US" sz="2800"/>
              </a:p>
            </p:txBody>
          </p:sp>
          <p:sp>
            <p:nvSpPr>
              <p:cNvPr id="36951" name="Rectangle 149"/>
              <p:cNvSpPr>
                <a:spLocks noChangeArrowheads="1"/>
              </p:cNvSpPr>
              <p:nvPr/>
            </p:nvSpPr>
            <p:spPr bwMode="auto">
              <a:xfrm>
                <a:off x="3335" y="3454"/>
                <a:ext cx="238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 @3 </a:t>
                </a:r>
                <a:endParaRPr lang="en-US" altLang="en-US" sz="2800"/>
              </a:p>
            </p:txBody>
          </p:sp>
        </p:grpSp>
        <p:sp>
          <p:nvSpPr>
            <p:cNvPr id="36941" name="Rectangle 150"/>
            <p:cNvSpPr>
              <a:spLocks noChangeArrowheads="1"/>
            </p:cNvSpPr>
            <p:nvPr/>
          </p:nvSpPr>
          <p:spPr bwMode="auto">
            <a:xfrm>
              <a:off x="2805" y="2843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400" b="0">
                  <a:solidFill>
                    <a:srgbClr val="000000"/>
                  </a:solidFill>
                  <a:latin typeface="Arial" pitchFamily="34" charset="0"/>
                </a:rPr>
                <a:t>2 </a:t>
              </a:r>
              <a:endParaRPr lang="en-US" altLang="en-US" sz="2800"/>
            </a:p>
          </p:txBody>
        </p:sp>
        <p:sp>
          <p:nvSpPr>
            <p:cNvPr id="36942" name="Freeform 151"/>
            <p:cNvSpPr>
              <a:spLocks/>
            </p:cNvSpPr>
            <p:nvPr/>
          </p:nvSpPr>
          <p:spPr bwMode="auto">
            <a:xfrm>
              <a:off x="2610" y="2829"/>
              <a:ext cx="41" cy="42"/>
            </a:xfrm>
            <a:custGeom>
              <a:avLst/>
              <a:gdLst>
                <a:gd name="T0" fmla="*/ 14 w 41"/>
                <a:gd name="T1" fmla="*/ 14 h 42"/>
                <a:gd name="T2" fmla="*/ 14 w 41"/>
                <a:gd name="T3" fmla="*/ 28 h 42"/>
                <a:gd name="T4" fmla="*/ 0 w 41"/>
                <a:gd name="T5" fmla="*/ 42 h 42"/>
                <a:gd name="T6" fmla="*/ 0 w 41"/>
                <a:gd name="T7" fmla="*/ 28 h 42"/>
                <a:gd name="T8" fmla="*/ 0 w 41"/>
                <a:gd name="T9" fmla="*/ 14 h 42"/>
                <a:gd name="T10" fmla="*/ 0 w 41"/>
                <a:gd name="T11" fmla="*/ 0 h 42"/>
                <a:gd name="T12" fmla="*/ 14 w 41"/>
                <a:gd name="T13" fmla="*/ 0 h 42"/>
                <a:gd name="T14" fmla="*/ 41 w 41"/>
                <a:gd name="T15" fmla="*/ 14 h 42"/>
                <a:gd name="T16" fmla="*/ 14 w 41"/>
                <a:gd name="T17" fmla="*/ 14 h 4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1"/>
                <a:gd name="T28" fmla="*/ 0 h 42"/>
                <a:gd name="T29" fmla="*/ 41 w 41"/>
                <a:gd name="T30" fmla="*/ 42 h 4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1" h="42">
                  <a:moveTo>
                    <a:pt x="14" y="14"/>
                  </a:moveTo>
                  <a:lnTo>
                    <a:pt x="14" y="28"/>
                  </a:lnTo>
                  <a:lnTo>
                    <a:pt x="0" y="42"/>
                  </a:lnTo>
                  <a:lnTo>
                    <a:pt x="0" y="2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4" y="0"/>
                  </a:lnTo>
                  <a:lnTo>
                    <a:pt x="41" y="14"/>
                  </a:lnTo>
                  <a:lnTo>
                    <a:pt x="14" y="14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3" name="Line 152"/>
            <p:cNvSpPr>
              <a:spLocks noChangeShapeType="1"/>
            </p:cNvSpPr>
            <p:nvPr/>
          </p:nvSpPr>
          <p:spPr bwMode="auto">
            <a:xfrm flipH="1">
              <a:off x="2498" y="2843"/>
              <a:ext cx="126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44" name="Freeform 153"/>
            <p:cNvSpPr>
              <a:spLocks/>
            </p:cNvSpPr>
            <p:nvPr/>
          </p:nvSpPr>
          <p:spPr bwMode="auto">
            <a:xfrm>
              <a:off x="2610" y="3025"/>
              <a:ext cx="41" cy="41"/>
            </a:xfrm>
            <a:custGeom>
              <a:avLst/>
              <a:gdLst>
                <a:gd name="T0" fmla="*/ 14 w 41"/>
                <a:gd name="T1" fmla="*/ 27 h 41"/>
                <a:gd name="T2" fmla="*/ 0 w 41"/>
                <a:gd name="T3" fmla="*/ 41 h 41"/>
                <a:gd name="T4" fmla="*/ 0 w 41"/>
                <a:gd name="T5" fmla="*/ 27 h 41"/>
                <a:gd name="T6" fmla="*/ 0 w 41"/>
                <a:gd name="T7" fmla="*/ 14 h 41"/>
                <a:gd name="T8" fmla="*/ 0 w 41"/>
                <a:gd name="T9" fmla="*/ 0 h 41"/>
                <a:gd name="T10" fmla="*/ 14 w 41"/>
                <a:gd name="T11" fmla="*/ 14 h 41"/>
                <a:gd name="T12" fmla="*/ 41 w 41"/>
                <a:gd name="T13" fmla="*/ 14 h 41"/>
                <a:gd name="T14" fmla="*/ 41 w 41"/>
                <a:gd name="T15" fmla="*/ 27 h 41"/>
                <a:gd name="T16" fmla="*/ 14 w 41"/>
                <a:gd name="T17" fmla="*/ 27 h 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1"/>
                <a:gd name="T28" fmla="*/ 0 h 41"/>
                <a:gd name="T29" fmla="*/ 41 w 41"/>
                <a:gd name="T30" fmla="*/ 41 h 4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1" h="41">
                  <a:moveTo>
                    <a:pt x="14" y="27"/>
                  </a:moveTo>
                  <a:lnTo>
                    <a:pt x="0" y="41"/>
                  </a:lnTo>
                  <a:lnTo>
                    <a:pt x="0" y="27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4" y="14"/>
                  </a:lnTo>
                  <a:lnTo>
                    <a:pt x="41" y="14"/>
                  </a:lnTo>
                  <a:lnTo>
                    <a:pt x="41" y="27"/>
                  </a:lnTo>
                  <a:lnTo>
                    <a:pt x="14" y="27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5" name="Line 154"/>
            <p:cNvSpPr>
              <a:spLocks noChangeShapeType="1"/>
            </p:cNvSpPr>
            <p:nvPr/>
          </p:nvSpPr>
          <p:spPr bwMode="auto">
            <a:xfrm flipH="1">
              <a:off x="2498" y="3052"/>
              <a:ext cx="126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46" name="Freeform 155"/>
            <p:cNvSpPr>
              <a:spLocks/>
            </p:cNvSpPr>
            <p:nvPr/>
          </p:nvSpPr>
          <p:spPr bwMode="auto">
            <a:xfrm>
              <a:off x="3112" y="2829"/>
              <a:ext cx="56" cy="42"/>
            </a:xfrm>
            <a:custGeom>
              <a:avLst/>
              <a:gdLst>
                <a:gd name="T0" fmla="*/ 14 w 56"/>
                <a:gd name="T1" fmla="*/ 14 h 42"/>
                <a:gd name="T2" fmla="*/ 14 w 56"/>
                <a:gd name="T3" fmla="*/ 28 h 42"/>
                <a:gd name="T4" fmla="*/ 0 w 56"/>
                <a:gd name="T5" fmla="*/ 42 h 42"/>
                <a:gd name="T6" fmla="*/ 0 w 56"/>
                <a:gd name="T7" fmla="*/ 28 h 42"/>
                <a:gd name="T8" fmla="*/ 0 w 56"/>
                <a:gd name="T9" fmla="*/ 14 h 42"/>
                <a:gd name="T10" fmla="*/ 0 w 56"/>
                <a:gd name="T11" fmla="*/ 0 h 42"/>
                <a:gd name="T12" fmla="*/ 28 w 56"/>
                <a:gd name="T13" fmla="*/ 0 h 42"/>
                <a:gd name="T14" fmla="*/ 56 w 56"/>
                <a:gd name="T15" fmla="*/ 14 h 42"/>
                <a:gd name="T16" fmla="*/ 14 w 56"/>
                <a:gd name="T17" fmla="*/ 14 h 4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6"/>
                <a:gd name="T28" fmla="*/ 0 h 42"/>
                <a:gd name="T29" fmla="*/ 56 w 56"/>
                <a:gd name="T30" fmla="*/ 42 h 4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6" h="42">
                  <a:moveTo>
                    <a:pt x="14" y="14"/>
                  </a:moveTo>
                  <a:lnTo>
                    <a:pt x="14" y="28"/>
                  </a:lnTo>
                  <a:lnTo>
                    <a:pt x="0" y="42"/>
                  </a:lnTo>
                  <a:lnTo>
                    <a:pt x="0" y="2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28" y="0"/>
                  </a:lnTo>
                  <a:lnTo>
                    <a:pt x="56" y="14"/>
                  </a:lnTo>
                  <a:lnTo>
                    <a:pt x="14" y="14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7" name="Line 156"/>
            <p:cNvSpPr>
              <a:spLocks noChangeShapeType="1"/>
            </p:cNvSpPr>
            <p:nvPr/>
          </p:nvSpPr>
          <p:spPr bwMode="auto">
            <a:xfrm flipH="1">
              <a:off x="3014" y="2843"/>
              <a:ext cx="126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48" name="Line 192"/>
            <p:cNvSpPr>
              <a:spLocks noChangeShapeType="1"/>
            </p:cNvSpPr>
            <p:nvPr/>
          </p:nvSpPr>
          <p:spPr bwMode="auto">
            <a:xfrm>
              <a:off x="3016" y="3067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57031" name="Rectangle 199"/>
          <p:cNvSpPr>
            <a:spLocks noChangeArrowheads="1"/>
          </p:cNvSpPr>
          <p:nvPr/>
        </p:nvSpPr>
        <p:spPr bwMode="auto">
          <a:xfrm>
            <a:off x="395288" y="5106988"/>
            <a:ext cx="7921625" cy="134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914400" indent="-4572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257300" indent="-3429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en-US" sz="2400" b="0">
                <a:solidFill>
                  <a:srgbClr val="0000FF"/>
                </a:solidFill>
                <a:latin typeface="Arial" pitchFamily="34" charset="0"/>
                <a:cs typeface="Zar" pitchFamily="2" charset="-78"/>
              </a:rPr>
              <a:t>Note that FA’s are not directly connected!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en-US" sz="2400" b="0">
                <a:solidFill>
                  <a:srgbClr val="0000FF"/>
                </a:solidFill>
                <a:latin typeface="Arial" pitchFamily="34" charset="0"/>
                <a:cs typeface="Zar" pitchFamily="2" charset="-78"/>
              </a:rPr>
              <a:t>Assumption: all gate delays are the same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en-US" sz="2000" b="0">
                <a:solidFill>
                  <a:srgbClr val="0000FF"/>
                </a:solidFill>
                <a:latin typeface="Arial" pitchFamily="34" charset="0"/>
                <a:cs typeface="Zar" pitchFamily="2" charset="-78"/>
              </a:rPr>
              <a:t>Not true, delays depend on fan-ins and fan-out</a:t>
            </a:r>
          </a:p>
        </p:txBody>
      </p:sp>
      <p:grpSp>
        <p:nvGrpSpPr>
          <p:cNvPr id="25" name="Group 8"/>
          <p:cNvGrpSpPr>
            <a:grpSpLocks noChangeAspect="1"/>
          </p:cNvGrpSpPr>
          <p:nvPr/>
        </p:nvGrpSpPr>
        <p:grpSpPr bwMode="auto">
          <a:xfrm>
            <a:off x="4554538" y="1928813"/>
            <a:ext cx="4660900" cy="1574800"/>
            <a:chOff x="806" y="792"/>
            <a:chExt cx="2936" cy="992"/>
          </a:xfrm>
        </p:grpSpPr>
        <p:sp>
          <p:nvSpPr>
            <p:cNvPr id="36883" name="AutoShape 7"/>
            <p:cNvSpPr>
              <a:spLocks noChangeAspect="1" noChangeArrowheads="1" noTextEdit="1"/>
            </p:cNvSpPr>
            <p:nvPr/>
          </p:nvSpPr>
          <p:spPr bwMode="auto">
            <a:xfrm>
              <a:off x="806" y="792"/>
              <a:ext cx="2936" cy="9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4" name="Arc 9"/>
            <p:cNvSpPr>
              <a:spLocks/>
            </p:cNvSpPr>
            <p:nvPr/>
          </p:nvSpPr>
          <p:spPr bwMode="auto">
            <a:xfrm>
              <a:off x="1983" y="1121"/>
              <a:ext cx="79" cy="13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2" y="0"/>
                    <a:pt x="21590" y="9659"/>
                    <a:pt x="21599" y="21582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2" y="0"/>
                    <a:pt x="21590" y="9659"/>
                    <a:pt x="21599" y="21582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5" name="Arc 10"/>
            <p:cNvSpPr>
              <a:spLocks/>
            </p:cNvSpPr>
            <p:nvPr/>
          </p:nvSpPr>
          <p:spPr bwMode="auto">
            <a:xfrm>
              <a:off x="1983" y="1247"/>
              <a:ext cx="79" cy="138"/>
            </a:xfrm>
            <a:custGeom>
              <a:avLst/>
              <a:gdLst>
                <a:gd name="T0" fmla="*/ 0 w 21600"/>
                <a:gd name="T1" fmla="*/ 0 h 21618"/>
                <a:gd name="T2" fmla="*/ 0 w 21600"/>
                <a:gd name="T3" fmla="*/ 0 h 21618"/>
                <a:gd name="T4" fmla="*/ 0 w 21600"/>
                <a:gd name="T5" fmla="*/ 0 h 2161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18"/>
                <a:gd name="T11" fmla="*/ 21600 w 21600"/>
                <a:gd name="T12" fmla="*/ 21618 h 216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18" fill="none" extrusionOk="0">
                  <a:moveTo>
                    <a:pt x="21599" y="0"/>
                  </a:moveTo>
                  <a:cubicBezTo>
                    <a:pt x="21599" y="6"/>
                    <a:pt x="21600" y="12"/>
                    <a:pt x="21600" y="18"/>
                  </a:cubicBezTo>
                  <a:cubicBezTo>
                    <a:pt x="21600" y="11947"/>
                    <a:pt x="11929" y="21617"/>
                    <a:pt x="0" y="21618"/>
                  </a:cubicBezTo>
                </a:path>
                <a:path w="21600" h="21618" stroke="0" extrusionOk="0">
                  <a:moveTo>
                    <a:pt x="21599" y="0"/>
                  </a:moveTo>
                  <a:cubicBezTo>
                    <a:pt x="21599" y="6"/>
                    <a:pt x="21600" y="12"/>
                    <a:pt x="21600" y="18"/>
                  </a:cubicBezTo>
                  <a:cubicBezTo>
                    <a:pt x="21600" y="11947"/>
                    <a:pt x="11929" y="21617"/>
                    <a:pt x="0" y="21618"/>
                  </a:cubicBezTo>
                  <a:lnTo>
                    <a:pt x="0" y="18"/>
                  </a:lnTo>
                  <a:lnTo>
                    <a:pt x="21599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6" name="Line 11"/>
            <p:cNvSpPr>
              <a:spLocks noChangeShapeType="1"/>
            </p:cNvSpPr>
            <p:nvPr/>
          </p:nvSpPr>
          <p:spPr bwMode="auto">
            <a:xfrm>
              <a:off x="2007" y="1186"/>
              <a:ext cx="3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7" name="Line 12"/>
            <p:cNvSpPr>
              <a:spLocks noChangeShapeType="1"/>
            </p:cNvSpPr>
            <p:nvPr/>
          </p:nvSpPr>
          <p:spPr bwMode="auto">
            <a:xfrm>
              <a:off x="2007" y="1306"/>
              <a:ext cx="3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8" name="Arc 13"/>
            <p:cNvSpPr>
              <a:spLocks/>
            </p:cNvSpPr>
            <p:nvPr/>
          </p:nvSpPr>
          <p:spPr bwMode="auto">
            <a:xfrm>
              <a:off x="2056" y="1121"/>
              <a:ext cx="67" cy="12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2" y="0"/>
                    <a:pt x="21590" y="9660"/>
                    <a:pt x="21599" y="21583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2" y="0"/>
                    <a:pt x="21590" y="9660"/>
                    <a:pt x="21599" y="21583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9" name="Arc 14"/>
            <p:cNvSpPr>
              <a:spLocks/>
            </p:cNvSpPr>
            <p:nvPr/>
          </p:nvSpPr>
          <p:spPr bwMode="auto">
            <a:xfrm>
              <a:off x="2056" y="1121"/>
              <a:ext cx="455" cy="13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05" y="0"/>
                    <a:pt x="21566" y="9634"/>
                    <a:pt x="21599" y="2154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05" y="0"/>
                    <a:pt x="21566" y="9634"/>
                    <a:pt x="21599" y="2154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0" name="Arc 15"/>
            <p:cNvSpPr>
              <a:spLocks/>
            </p:cNvSpPr>
            <p:nvPr/>
          </p:nvSpPr>
          <p:spPr bwMode="auto">
            <a:xfrm>
              <a:off x="2080" y="1247"/>
              <a:ext cx="431" cy="138"/>
            </a:xfrm>
            <a:custGeom>
              <a:avLst/>
              <a:gdLst>
                <a:gd name="T0" fmla="*/ 0 w 21600"/>
                <a:gd name="T1" fmla="*/ 0 h 21656"/>
                <a:gd name="T2" fmla="*/ 0 w 21600"/>
                <a:gd name="T3" fmla="*/ 0 h 21656"/>
                <a:gd name="T4" fmla="*/ 0 w 21600"/>
                <a:gd name="T5" fmla="*/ 0 h 21656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56"/>
                <a:gd name="T11" fmla="*/ 21600 w 21600"/>
                <a:gd name="T12" fmla="*/ 21656 h 216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56" fill="none" extrusionOk="0">
                  <a:moveTo>
                    <a:pt x="21599" y="0"/>
                  </a:moveTo>
                  <a:cubicBezTo>
                    <a:pt x="21599" y="18"/>
                    <a:pt x="21600" y="37"/>
                    <a:pt x="21600" y="56"/>
                  </a:cubicBezTo>
                  <a:cubicBezTo>
                    <a:pt x="21600" y="11985"/>
                    <a:pt x="11929" y="21655"/>
                    <a:pt x="0" y="21656"/>
                  </a:cubicBezTo>
                </a:path>
                <a:path w="21600" h="21656" stroke="0" extrusionOk="0">
                  <a:moveTo>
                    <a:pt x="21599" y="0"/>
                  </a:moveTo>
                  <a:cubicBezTo>
                    <a:pt x="21599" y="18"/>
                    <a:pt x="21600" y="37"/>
                    <a:pt x="21600" y="56"/>
                  </a:cubicBezTo>
                  <a:cubicBezTo>
                    <a:pt x="21600" y="11985"/>
                    <a:pt x="11929" y="21655"/>
                    <a:pt x="0" y="21656"/>
                  </a:cubicBezTo>
                  <a:lnTo>
                    <a:pt x="0" y="56"/>
                  </a:lnTo>
                  <a:lnTo>
                    <a:pt x="21599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1" name="Arc 16"/>
            <p:cNvSpPr>
              <a:spLocks/>
            </p:cNvSpPr>
            <p:nvPr/>
          </p:nvSpPr>
          <p:spPr bwMode="auto">
            <a:xfrm>
              <a:off x="2056" y="1247"/>
              <a:ext cx="67" cy="138"/>
            </a:xfrm>
            <a:custGeom>
              <a:avLst/>
              <a:gdLst>
                <a:gd name="T0" fmla="*/ 0 w 21600"/>
                <a:gd name="T1" fmla="*/ 0 h 21618"/>
                <a:gd name="T2" fmla="*/ 0 w 21600"/>
                <a:gd name="T3" fmla="*/ 0 h 21618"/>
                <a:gd name="T4" fmla="*/ 0 w 21600"/>
                <a:gd name="T5" fmla="*/ 0 h 2161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18"/>
                <a:gd name="T11" fmla="*/ 21600 w 21600"/>
                <a:gd name="T12" fmla="*/ 21618 h 216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18" fill="none" extrusionOk="0">
                  <a:moveTo>
                    <a:pt x="21599" y="0"/>
                  </a:moveTo>
                  <a:cubicBezTo>
                    <a:pt x="21599" y="6"/>
                    <a:pt x="21600" y="12"/>
                    <a:pt x="21600" y="18"/>
                  </a:cubicBezTo>
                  <a:cubicBezTo>
                    <a:pt x="21600" y="11947"/>
                    <a:pt x="11929" y="21617"/>
                    <a:pt x="0" y="21618"/>
                  </a:cubicBezTo>
                </a:path>
                <a:path w="21600" h="21618" stroke="0" extrusionOk="0">
                  <a:moveTo>
                    <a:pt x="21599" y="0"/>
                  </a:moveTo>
                  <a:cubicBezTo>
                    <a:pt x="21599" y="6"/>
                    <a:pt x="21600" y="12"/>
                    <a:pt x="21600" y="18"/>
                  </a:cubicBezTo>
                  <a:cubicBezTo>
                    <a:pt x="21600" y="11947"/>
                    <a:pt x="11929" y="21617"/>
                    <a:pt x="0" y="21618"/>
                  </a:cubicBezTo>
                  <a:lnTo>
                    <a:pt x="0" y="18"/>
                  </a:lnTo>
                  <a:lnTo>
                    <a:pt x="21599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2" name="Arc 17"/>
            <p:cNvSpPr>
              <a:spLocks/>
            </p:cNvSpPr>
            <p:nvPr/>
          </p:nvSpPr>
          <p:spPr bwMode="auto">
            <a:xfrm>
              <a:off x="1255" y="822"/>
              <a:ext cx="79" cy="13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2" y="0"/>
                    <a:pt x="21590" y="9659"/>
                    <a:pt x="21599" y="21582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2" y="0"/>
                    <a:pt x="21590" y="9659"/>
                    <a:pt x="21599" y="21582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3" name="Arc 18"/>
            <p:cNvSpPr>
              <a:spLocks/>
            </p:cNvSpPr>
            <p:nvPr/>
          </p:nvSpPr>
          <p:spPr bwMode="auto">
            <a:xfrm>
              <a:off x="1255" y="948"/>
              <a:ext cx="79" cy="138"/>
            </a:xfrm>
            <a:custGeom>
              <a:avLst/>
              <a:gdLst>
                <a:gd name="T0" fmla="*/ 0 w 21600"/>
                <a:gd name="T1" fmla="*/ 0 h 21618"/>
                <a:gd name="T2" fmla="*/ 0 w 21600"/>
                <a:gd name="T3" fmla="*/ 0 h 21618"/>
                <a:gd name="T4" fmla="*/ 0 w 21600"/>
                <a:gd name="T5" fmla="*/ 0 h 2161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18"/>
                <a:gd name="T11" fmla="*/ 21600 w 21600"/>
                <a:gd name="T12" fmla="*/ 21618 h 216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18" fill="none" extrusionOk="0">
                  <a:moveTo>
                    <a:pt x="21599" y="0"/>
                  </a:moveTo>
                  <a:cubicBezTo>
                    <a:pt x="21599" y="6"/>
                    <a:pt x="21600" y="12"/>
                    <a:pt x="21600" y="18"/>
                  </a:cubicBezTo>
                  <a:cubicBezTo>
                    <a:pt x="21600" y="11947"/>
                    <a:pt x="11929" y="21617"/>
                    <a:pt x="0" y="21618"/>
                  </a:cubicBezTo>
                </a:path>
                <a:path w="21600" h="21618" stroke="0" extrusionOk="0">
                  <a:moveTo>
                    <a:pt x="21599" y="0"/>
                  </a:moveTo>
                  <a:cubicBezTo>
                    <a:pt x="21599" y="6"/>
                    <a:pt x="21600" y="12"/>
                    <a:pt x="21600" y="18"/>
                  </a:cubicBezTo>
                  <a:cubicBezTo>
                    <a:pt x="21600" y="11947"/>
                    <a:pt x="11929" y="21617"/>
                    <a:pt x="0" y="21618"/>
                  </a:cubicBezTo>
                  <a:lnTo>
                    <a:pt x="0" y="18"/>
                  </a:lnTo>
                  <a:lnTo>
                    <a:pt x="21599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4" name="Line 19"/>
            <p:cNvSpPr>
              <a:spLocks noChangeShapeType="1"/>
            </p:cNvSpPr>
            <p:nvPr/>
          </p:nvSpPr>
          <p:spPr bwMode="auto">
            <a:xfrm>
              <a:off x="1279" y="888"/>
              <a:ext cx="3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5" name="Line 20"/>
            <p:cNvSpPr>
              <a:spLocks noChangeShapeType="1"/>
            </p:cNvSpPr>
            <p:nvPr/>
          </p:nvSpPr>
          <p:spPr bwMode="auto">
            <a:xfrm>
              <a:off x="1279" y="1007"/>
              <a:ext cx="3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6" name="Arc 21"/>
            <p:cNvSpPr>
              <a:spLocks/>
            </p:cNvSpPr>
            <p:nvPr/>
          </p:nvSpPr>
          <p:spPr bwMode="auto">
            <a:xfrm>
              <a:off x="1328" y="822"/>
              <a:ext cx="67" cy="12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2" y="0"/>
                    <a:pt x="21590" y="9660"/>
                    <a:pt x="21599" y="21583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2" y="0"/>
                    <a:pt x="21590" y="9660"/>
                    <a:pt x="21599" y="21583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7" name="Arc 22"/>
            <p:cNvSpPr>
              <a:spLocks/>
            </p:cNvSpPr>
            <p:nvPr/>
          </p:nvSpPr>
          <p:spPr bwMode="auto">
            <a:xfrm>
              <a:off x="1328" y="822"/>
              <a:ext cx="455" cy="13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05" y="0"/>
                    <a:pt x="21566" y="9634"/>
                    <a:pt x="21599" y="2154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05" y="0"/>
                    <a:pt x="21566" y="9634"/>
                    <a:pt x="21599" y="2154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8" name="Arc 23"/>
            <p:cNvSpPr>
              <a:spLocks/>
            </p:cNvSpPr>
            <p:nvPr/>
          </p:nvSpPr>
          <p:spPr bwMode="auto">
            <a:xfrm>
              <a:off x="1352" y="948"/>
              <a:ext cx="431" cy="138"/>
            </a:xfrm>
            <a:custGeom>
              <a:avLst/>
              <a:gdLst>
                <a:gd name="T0" fmla="*/ 0 w 21600"/>
                <a:gd name="T1" fmla="*/ 0 h 21656"/>
                <a:gd name="T2" fmla="*/ 0 w 21600"/>
                <a:gd name="T3" fmla="*/ 0 h 21656"/>
                <a:gd name="T4" fmla="*/ 0 w 21600"/>
                <a:gd name="T5" fmla="*/ 0 h 21656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56"/>
                <a:gd name="T11" fmla="*/ 21600 w 21600"/>
                <a:gd name="T12" fmla="*/ 21656 h 216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56" fill="none" extrusionOk="0">
                  <a:moveTo>
                    <a:pt x="21599" y="0"/>
                  </a:moveTo>
                  <a:cubicBezTo>
                    <a:pt x="21599" y="18"/>
                    <a:pt x="21600" y="37"/>
                    <a:pt x="21600" y="56"/>
                  </a:cubicBezTo>
                  <a:cubicBezTo>
                    <a:pt x="21600" y="11985"/>
                    <a:pt x="11929" y="21655"/>
                    <a:pt x="0" y="21656"/>
                  </a:cubicBezTo>
                </a:path>
                <a:path w="21600" h="21656" stroke="0" extrusionOk="0">
                  <a:moveTo>
                    <a:pt x="21599" y="0"/>
                  </a:moveTo>
                  <a:cubicBezTo>
                    <a:pt x="21599" y="18"/>
                    <a:pt x="21600" y="37"/>
                    <a:pt x="21600" y="56"/>
                  </a:cubicBezTo>
                  <a:cubicBezTo>
                    <a:pt x="21600" y="11985"/>
                    <a:pt x="11929" y="21655"/>
                    <a:pt x="0" y="21656"/>
                  </a:cubicBezTo>
                  <a:lnTo>
                    <a:pt x="0" y="56"/>
                  </a:lnTo>
                  <a:lnTo>
                    <a:pt x="21599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9" name="Arc 24"/>
            <p:cNvSpPr>
              <a:spLocks/>
            </p:cNvSpPr>
            <p:nvPr/>
          </p:nvSpPr>
          <p:spPr bwMode="auto">
            <a:xfrm>
              <a:off x="1328" y="948"/>
              <a:ext cx="67" cy="138"/>
            </a:xfrm>
            <a:custGeom>
              <a:avLst/>
              <a:gdLst>
                <a:gd name="T0" fmla="*/ 0 w 21600"/>
                <a:gd name="T1" fmla="*/ 0 h 21618"/>
                <a:gd name="T2" fmla="*/ 0 w 21600"/>
                <a:gd name="T3" fmla="*/ 0 h 21618"/>
                <a:gd name="T4" fmla="*/ 0 w 21600"/>
                <a:gd name="T5" fmla="*/ 0 h 2161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18"/>
                <a:gd name="T11" fmla="*/ 21600 w 21600"/>
                <a:gd name="T12" fmla="*/ 21618 h 216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18" fill="none" extrusionOk="0">
                  <a:moveTo>
                    <a:pt x="21599" y="0"/>
                  </a:moveTo>
                  <a:cubicBezTo>
                    <a:pt x="21599" y="6"/>
                    <a:pt x="21600" y="12"/>
                    <a:pt x="21600" y="18"/>
                  </a:cubicBezTo>
                  <a:cubicBezTo>
                    <a:pt x="21600" y="11947"/>
                    <a:pt x="11929" y="21617"/>
                    <a:pt x="0" y="21618"/>
                  </a:cubicBezTo>
                </a:path>
                <a:path w="21600" h="21618" stroke="0" extrusionOk="0">
                  <a:moveTo>
                    <a:pt x="21599" y="0"/>
                  </a:moveTo>
                  <a:cubicBezTo>
                    <a:pt x="21599" y="6"/>
                    <a:pt x="21600" y="12"/>
                    <a:pt x="21600" y="18"/>
                  </a:cubicBezTo>
                  <a:cubicBezTo>
                    <a:pt x="21600" y="11947"/>
                    <a:pt x="11929" y="21617"/>
                    <a:pt x="0" y="21618"/>
                  </a:cubicBezTo>
                  <a:lnTo>
                    <a:pt x="0" y="18"/>
                  </a:lnTo>
                  <a:lnTo>
                    <a:pt x="21599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0" name="Line 25"/>
            <p:cNvSpPr>
              <a:spLocks noChangeShapeType="1"/>
            </p:cNvSpPr>
            <p:nvPr/>
          </p:nvSpPr>
          <p:spPr bwMode="auto">
            <a:xfrm>
              <a:off x="1413" y="1461"/>
              <a:ext cx="29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1" name="Line 26"/>
            <p:cNvSpPr>
              <a:spLocks noChangeShapeType="1"/>
            </p:cNvSpPr>
            <p:nvPr/>
          </p:nvSpPr>
          <p:spPr bwMode="auto">
            <a:xfrm>
              <a:off x="1413" y="1748"/>
              <a:ext cx="30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2" name="Line 27"/>
            <p:cNvSpPr>
              <a:spLocks noChangeShapeType="1"/>
            </p:cNvSpPr>
            <p:nvPr/>
          </p:nvSpPr>
          <p:spPr bwMode="auto">
            <a:xfrm flipV="1">
              <a:off x="1413" y="1461"/>
              <a:ext cx="1" cy="2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3" name="Freeform 28"/>
            <p:cNvSpPr>
              <a:spLocks/>
            </p:cNvSpPr>
            <p:nvPr/>
          </p:nvSpPr>
          <p:spPr bwMode="auto">
            <a:xfrm>
              <a:off x="1704" y="1461"/>
              <a:ext cx="145" cy="156"/>
            </a:xfrm>
            <a:custGeom>
              <a:avLst/>
              <a:gdLst>
                <a:gd name="T0" fmla="*/ 2147483647 w 12"/>
                <a:gd name="T1" fmla="*/ 2147483647 h 13"/>
                <a:gd name="T2" fmla="*/ 0 w 12"/>
                <a:gd name="T3" fmla="*/ 0 h 13"/>
                <a:gd name="T4" fmla="*/ 0 w 12"/>
                <a:gd name="T5" fmla="*/ 2147483647 h 13"/>
                <a:gd name="T6" fmla="*/ 2147483647 w 12"/>
                <a:gd name="T7" fmla="*/ 2147483647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3"/>
                <a:gd name="T14" fmla="*/ 12 w 12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3">
                  <a:moveTo>
                    <a:pt x="12" y="13"/>
                  </a:moveTo>
                  <a:cubicBezTo>
                    <a:pt x="12" y="5"/>
                    <a:pt x="6" y="0"/>
                    <a:pt x="0" y="0"/>
                  </a:cubicBezTo>
                  <a:lnTo>
                    <a:pt x="0" y="13"/>
                  </a:lnTo>
                  <a:lnTo>
                    <a:pt x="12" y="13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4" name="Arc 29"/>
            <p:cNvSpPr>
              <a:spLocks/>
            </p:cNvSpPr>
            <p:nvPr/>
          </p:nvSpPr>
          <p:spPr bwMode="auto">
            <a:xfrm>
              <a:off x="1704" y="1467"/>
              <a:ext cx="140" cy="15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5" name="Freeform 30"/>
            <p:cNvSpPr>
              <a:spLocks/>
            </p:cNvSpPr>
            <p:nvPr/>
          </p:nvSpPr>
          <p:spPr bwMode="auto">
            <a:xfrm>
              <a:off x="1704" y="1605"/>
              <a:ext cx="145" cy="155"/>
            </a:xfrm>
            <a:custGeom>
              <a:avLst/>
              <a:gdLst>
                <a:gd name="T0" fmla="*/ 0 w 12"/>
                <a:gd name="T1" fmla="*/ 2147483647 h 13"/>
                <a:gd name="T2" fmla="*/ 2147483647 w 12"/>
                <a:gd name="T3" fmla="*/ 0 h 13"/>
                <a:gd name="T4" fmla="*/ 0 w 12"/>
                <a:gd name="T5" fmla="*/ 0 h 13"/>
                <a:gd name="T6" fmla="*/ 0 w 12"/>
                <a:gd name="T7" fmla="*/ 2147483647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3"/>
                <a:gd name="T14" fmla="*/ 12 w 12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3">
                  <a:moveTo>
                    <a:pt x="0" y="12"/>
                  </a:moveTo>
                  <a:cubicBezTo>
                    <a:pt x="6" y="13"/>
                    <a:pt x="12" y="7"/>
                    <a:pt x="12" y="0"/>
                  </a:cubicBez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6" name="Arc 31"/>
            <p:cNvSpPr>
              <a:spLocks/>
            </p:cNvSpPr>
            <p:nvPr/>
          </p:nvSpPr>
          <p:spPr bwMode="auto">
            <a:xfrm>
              <a:off x="1704" y="1605"/>
              <a:ext cx="140" cy="15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7" name="Line 32"/>
            <p:cNvSpPr>
              <a:spLocks noChangeShapeType="1"/>
            </p:cNvSpPr>
            <p:nvPr/>
          </p:nvSpPr>
          <p:spPr bwMode="auto">
            <a:xfrm>
              <a:off x="1777" y="947"/>
              <a:ext cx="12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8" name="Rectangle 33"/>
            <p:cNvSpPr>
              <a:spLocks noChangeArrowheads="1"/>
            </p:cNvSpPr>
            <p:nvPr/>
          </p:nvSpPr>
          <p:spPr bwMode="auto">
            <a:xfrm>
              <a:off x="1886" y="935"/>
              <a:ext cx="36" cy="3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909" name="Line 34"/>
            <p:cNvSpPr>
              <a:spLocks noChangeShapeType="1"/>
            </p:cNvSpPr>
            <p:nvPr/>
          </p:nvSpPr>
          <p:spPr bwMode="auto">
            <a:xfrm>
              <a:off x="1898" y="1186"/>
              <a:ext cx="12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10" name="Rectangle 35"/>
            <p:cNvSpPr>
              <a:spLocks noChangeArrowheads="1"/>
            </p:cNvSpPr>
            <p:nvPr/>
          </p:nvSpPr>
          <p:spPr bwMode="auto">
            <a:xfrm>
              <a:off x="1898" y="947"/>
              <a:ext cx="12" cy="251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911" name="Rectangle 36"/>
            <p:cNvSpPr>
              <a:spLocks noChangeArrowheads="1"/>
            </p:cNvSpPr>
            <p:nvPr/>
          </p:nvSpPr>
          <p:spPr bwMode="auto">
            <a:xfrm>
              <a:off x="1898" y="947"/>
              <a:ext cx="740" cy="12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912" name="Rectangle 37"/>
            <p:cNvSpPr>
              <a:spLocks noChangeArrowheads="1"/>
            </p:cNvSpPr>
            <p:nvPr/>
          </p:nvSpPr>
          <p:spPr bwMode="auto">
            <a:xfrm>
              <a:off x="2662" y="887"/>
              <a:ext cx="10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400" b="0">
                  <a:solidFill>
                    <a:srgbClr val="000000"/>
                  </a:solidFill>
                  <a:latin typeface="Arial" pitchFamily="34" charset="0"/>
                </a:rPr>
                <a:t>Pi</a:t>
              </a:r>
              <a:endParaRPr lang="en-US" altLang="en-US"/>
            </a:p>
          </p:txBody>
        </p:sp>
        <p:sp>
          <p:nvSpPr>
            <p:cNvPr id="36913" name="Line 38"/>
            <p:cNvSpPr>
              <a:spLocks noChangeShapeType="1"/>
            </p:cNvSpPr>
            <p:nvPr/>
          </p:nvSpPr>
          <p:spPr bwMode="auto">
            <a:xfrm>
              <a:off x="1898" y="1306"/>
              <a:ext cx="12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14" name="Rectangle 39"/>
            <p:cNvSpPr>
              <a:spLocks noChangeArrowheads="1"/>
            </p:cNvSpPr>
            <p:nvPr/>
          </p:nvSpPr>
          <p:spPr bwMode="auto">
            <a:xfrm>
              <a:off x="988" y="1306"/>
              <a:ext cx="922" cy="12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915" name="Rectangle 40"/>
            <p:cNvSpPr>
              <a:spLocks noChangeArrowheads="1"/>
            </p:cNvSpPr>
            <p:nvPr/>
          </p:nvSpPr>
          <p:spPr bwMode="auto">
            <a:xfrm>
              <a:off x="842" y="1234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400" b="0">
                  <a:solidFill>
                    <a:srgbClr val="000000"/>
                  </a:solidFill>
                  <a:latin typeface="Arial" pitchFamily="34" charset="0"/>
                </a:rPr>
                <a:t>Ci</a:t>
              </a:r>
              <a:endParaRPr lang="en-US" altLang="en-US"/>
            </a:p>
          </p:txBody>
        </p:sp>
        <p:sp>
          <p:nvSpPr>
            <p:cNvPr id="36916" name="Line 41"/>
            <p:cNvSpPr>
              <a:spLocks noChangeShapeType="1"/>
            </p:cNvSpPr>
            <p:nvPr/>
          </p:nvSpPr>
          <p:spPr bwMode="auto">
            <a:xfrm>
              <a:off x="2505" y="1246"/>
              <a:ext cx="12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17" name="Rectangle 42"/>
            <p:cNvSpPr>
              <a:spLocks noChangeArrowheads="1"/>
            </p:cNvSpPr>
            <p:nvPr/>
          </p:nvSpPr>
          <p:spPr bwMode="auto">
            <a:xfrm>
              <a:off x="2662" y="1186"/>
              <a:ext cx="10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400" b="0">
                  <a:solidFill>
                    <a:srgbClr val="000000"/>
                  </a:solidFill>
                  <a:latin typeface="Arial" pitchFamily="34" charset="0"/>
                </a:rPr>
                <a:t>Si</a:t>
              </a:r>
              <a:endParaRPr lang="en-US" altLang="en-US"/>
            </a:p>
          </p:txBody>
        </p:sp>
        <p:sp>
          <p:nvSpPr>
            <p:cNvPr id="36918" name="Line 43"/>
            <p:cNvSpPr>
              <a:spLocks noChangeShapeType="1"/>
            </p:cNvSpPr>
            <p:nvPr/>
          </p:nvSpPr>
          <p:spPr bwMode="auto">
            <a:xfrm>
              <a:off x="1170" y="1007"/>
              <a:ext cx="12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19" name="Rectangle 44"/>
            <p:cNvSpPr>
              <a:spLocks noChangeArrowheads="1"/>
            </p:cNvSpPr>
            <p:nvPr/>
          </p:nvSpPr>
          <p:spPr bwMode="auto">
            <a:xfrm>
              <a:off x="1158" y="995"/>
              <a:ext cx="36" cy="3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920" name="Line 45"/>
            <p:cNvSpPr>
              <a:spLocks noChangeShapeType="1"/>
            </p:cNvSpPr>
            <p:nvPr/>
          </p:nvSpPr>
          <p:spPr bwMode="auto">
            <a:xfrm>
              <a:off x="1291" y="1545"/>
              <a:ext cx="12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21" name="Rectangle 46"/>
            <p:cNvSpPr>
              <a:spLocks noChangeArrowheads="1"/>
            </p:cNvSpPr>
            <p:nvPr/>
          </p:nvSpPr>
          <p:spPr bwMode="auto">
            <a:xfrm>
              <a:off x="1170" y="1545"/>
              <a:ext cx="133" cy="12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922" name="Rectangle 47"/>
            <p:cNvSpPr>
              <a:spLocks noChangeArrowheads="1"/>
            </p:cNvSpPr>
            <p:nvPr/>
          </p:nvSpPr>
          <p:spPr bwMode="auto">
            <a:xfrm>
              <a:off x="1170" y="1007"/>
              <a:ext cx="12" cy="550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923" name="Rectangle 48"/>
            <p:cNvSpPr>
              <a:spLocks noChangeArrowheads="1"/>
            </p:cNvSpPr>
            <p:nvPr/>
          </p:nvSpPr>
          <p:spPr bwMode="auto">
            <a:xfrm>
              <a:off x="988" y="1007"/>
              <a:ext cx="194" cy="12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924" name="Rectangle 49"/>
            <p:cNvSpPr>
              <a:spLocks noChangeArrowheads="1"/>
            </p:cNvSpPr>
            <p:nvPr/>
          </p:nvSpPr>
          <p:spPr bwMode="auto">
            <a:xfrm>
              <a:off x="842" y="947"/>
              <a:ext cx="10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400" b="0">
                  <a:solidFill>
                    <a:srgbClr val="000000"/>
                  </a:solidFill>
                  <a:latin typeface="Arial" pitchFamily="34" charset="0"/>
                </a:rPr>
                <a:t>Bi</a:t>
              </a:r>
              <a:endParaRPr lang="en-US" altLang="en-US"/>
            </a:p>
          </p:txBody>
        </p:sp>
        <p:sp>
          <p:nvSpPr>
            <p:cNvPr id="36925" name="Line 50"/>
            <p:cNvSpPr>
              <a:spLocks noChangeShapeType="1"/>
            </p:cNvSpPr>
            <p:nvPr/>
          </p:nvSpPr>
          <p:spPr bwMode="auto">
            <a:xfrm>
              <a:off x="1170" y="888"/>
              <a:ext cx="12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26" name="Line 51"/>
            <p:cNvSpPr>
              <a:spLocks noChangeShapeType="1"/>
            </p:cNvSpPr>
            <p:nvPr/>
          </p:nvSpPr>
          <p:spPr bwMode="auto">
            <a:xfrm>
              <a:off x="1291" y="1664"/>
              <a:ext cx="12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27" name="Rectangle 52"/>
            <p:cNvSpPr>
              <a:spLocks noChangeArrowheads="1"/>
            </p:cNvSpPr>
            <p:nvPr/>
          </p:nvSpPr>
          <p:spPr bwMode="auto">
            <a:xfrm>
              <a:off x="988" y="888"/>
              <a:ext cx="73" cy="12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928" name="Rectangle 53"/>
            <p:cNvSpPr>
              <a:spLocks noChangeArrowheads="1"/>
            </p:cNvSpPr>
            <p:nvPr/>
          </p:nvSpPr>
          <p:spPr bwMode="auto">
            <a:xfrm>
              <a:off x="1037" y="876"/>
              <a:ext cx="36" cy="36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929" name="Rectangle 54"/>
            <p:cNvSpPr>
              <a:spLocks noChangeArrowheads="1"/>
            </p:cNvSpPr>
            <p:nvPr/>
          </p:nvSpPr>
          <p:spPr bwMode="auto">
            <a:xfrm>
              <a:off x="1049" y="888"/>
              <a:ext cx="133" cy="12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930" name="Rectangle 55"/>
            <p:cNvSpPr>
              <a:spLocks noChangeArrowheads="1"/>
            </p:cNvSpPr>
            <p:nvPr/>
          </p:nvSpPr>
          <p:spPr bwMode="auto">
            <a:xfrm>
              <a:off x="1049" y="1664"/>
              <a:ext cx="254" cy="12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931" name="Rectangle 56"/>
            <p:cNvSpPr>
              <a:spLocks noChangeArrowheads="1"/>
            </p:cNvSpPr>
            <p:nvPr/>
          </p:nvSpPr>
          <p:spPr bwMode="auto">
            <a:xfrm>
              <a:off x="1049" y="888"/>
              <a:ext cx="12" cy="788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932" name="Rectangle 57"/>
            <p:cNvSpPr>
              <a:spLocks noChangeArrowheads="1"/>
            </p:cNvSpPr>
            <p:nvPr/>
          </p:nvSpPr>
          <p:spPr bwMode="auto">
            <a:xfrm>
              <a:off x="842" y="804"/>
              <a:ext cx="10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400" b="0">
                  <a:solidFill>
                    <a:srgbClr val="000000"/>
                  </a:solidFill>
                  <a:latin typeface="Arial" pitchFamily="34" charset="0"/>
                </a:rPr>
                <a:t>Ai</a:t>
              </a:r>
              <a:endParaRPr lang="en-US" altLang="en-US"/>
            </a:p>
          </p:txBody>
        </p:sp>
        <p:sp>
          <p:nvSpPr>
            <p:cNvPr id="36933" name="Line 58"/>
            <p:cNvSpPr>
              <a:spLocks noChangeShapeType="1"/>
            </p:cNvSpPr>
            <p:nvPr/>
          </p:nvSpPr>
          <p:spPr bwMode="auto">
            <a:xfrm>
              <a:off x="1837" y="1605"/>
              <a:ext cx="12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34" name="Rectangle 59"/>
            <p:cNvSpPr>
              <a:spLocks noChangeArrowheads="1"/>
            </p:cNvSpPr>
            <p:nvPr/>
          </p:nvSpPr>
          <p:spPr bwMode="auto">
            <a:xfrm>
              <a:off x="1959" y="1605"/>
              <a:ext cx="679" cy="12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935" name="Rectangle 60"/>
            <p:cNvSpPr>
              <a:spLocks noChangeArrowheads="1"/>
            </p:cNvSpPr>
            <p:nvPr/>
          </p:nvSpPr>
          <p:spPr bwMode="auto">
            <a:xfrm>
              <a:off x="2662" y="1545"/>
              <a:ext cx="11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400" b="0">
                  <a:solidFill>
                    <a:srgbClr val="000000"/>
                  </a:solidFill>
                  <a:latin typeface="Arial" pitchFamily="34" charset="0"/>
                </a:rPr>
                <a:t>Gi</a:t>
              </a:r>
              <a:endParaRPr lang="en-US" altLang="en-US"/>
            </a:p>
          </p:txBody>
        </p:sp>
      </p:grpSp>
      <p:sp>
        <p:nvSpPr>
          <p:cNvPr id="237" name="Rectangle 301"/>
          <p:cNvSpPr>
            <a:spLocks noChangeArrowheads="1"/>
          </p:cNvSpPr>
          <p:nvPr/>
        </p:nvSpPr>
        <p:spPr bwMode="auto">
          <a:xfrm>
            <a:off x="4102100" y="1928813"/>
            <a:ext cx="436563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1300">
                <a:solidFill>
                  <a:srgbClr val="000000"/>
                </a:solidFill>
                <a:latin typeface="Arial" pitchFamily="34" charset="0"/>
              </a:rPr>
              <a:t>@0</a:t>
            </a:r>
          </a:p>
        </p:txBody>
      </p:sp>
      <p:sp>
        <p:nvSpPr>
          <p:cNvPr id="238" name="Rectangle 302"/>
          <p:cNvSpPr>
            <a:spLocks noChangeArrowheads="1"/>
          </p:cNvSpPr>
          <p:nvPr/>
        </p:nvSpPr>
        <p:spPr bwMode="auto">
          <a:xfrm>
            <a:off x="4102100" y="2146300"/>
            <a:ext cx="436563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1300">
                <a:solidFill>
                  <a:srgbClr val="000000"/>
                </a:solidFill>
                <a:latin typeface="Arial" pitchFamily="34" charset="0"/>
              </a:rPr>
              <a:t>@0</a:t>
            </a:r>
          </a:p>
        </p:txBody>
      </p:sp>
      <p:sp>
        <p:nvSpPr>
          <p:cNvPr id="239" name="Rectangle 303"/>
          <p:cNvSpPr>
            <a:spLocks noChangeArrowheads="1"/>
          </p:cNvSpPr>
          <p:nvPr/>
        </p:nvSpPr>
        <p:spPr bwMode="auto">
          <a:xfrm>
            <a:off x="4175125" y="2646363"/>
            <a:ext cx="43973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1300">
                <a:solidFill>
                  <a:srgbClr val="000000"/>
                </a:solidFill>
                <a:latin typeface="Arial" pitchFamily="34" charset="0"/>
              </a:rPr>
              <a:t>@0</a:t>
            </a:r>
          </a:p>
        </p:txBody>
      </p:sp>
      <p:sp>
        <p:nvSpPr>
          <p:cNvPr id="240" name="Rectangle 304"/>
          <p:cNvSpPr>
            <a:spLocks noChangeArrowheads="1"/>
          </p:cNvSpPr>
          <p:nvPr/>
        </p:nvSpPr>
        <p:spPr bwMode="auto">
          <a:xfrm>
            <a:off x="7697788" y="2071688"/>
            <a:ext cx="436562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1300">
                <a:solidFill>
                  <a:srgbClr val="000000"/>
                </a:solidFill>
                <a:latin typeface="Arial" pitchFamily="34" charset="0"/>
              </a:rPr>
              <a:t>@1</a:t>
            </a:r>
          </a:p>
        </p:txBody>
      </p:sp>
      <p:sp>
        <p:nvSpPr>
          <p:cNvPr id="241" name="Rectangle 305"/>
          <p:cNvSpPr>
            <a:spLocks noChangeArrowheads="1"/>
          </p:cNvSpPr>
          <p:nvPr/>
        </p:nvSpPr>
        <p:spPr bwMode="auto">
          <a:xfrm>
            <a:off x="7697788" y="2503488"/>
            <a:ext cx="588962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1300">
                <a:solidFill>
                  <a:srgbClr val="000000"/>
                </a:solidFill>
                <a:latin typeface="Arial" pitchFamily="34" charset="0"/>
              </a:rPr>
              <a:t>@t+1</a:t>
            </a:r>
          </a:p>
        </p:txBody>
      </p:sp>
      <p:sp>
        <p:nvSpPr>
          <p:cNvPr id="242" name="Rectangle 306"/>
          <p:cNvSpPr>
            <a:spLocks noChangeArrowheads="1"/>
          </p:cNvSpPr>
          <p:nvPr/>
        </p:nvSpPr>
        <p:spPr bwMode="auto">
          <a:xfrm>
            <a:off x="7770813" y="3081338"/>
            <a:ext cx="436562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1300">
                <a:solidFill>
                  <a:srgbClr val="000000"/>
                </a:solidFill>
                <a:latin typeface="Arial" pitchFamily="34" charset="0"/>
              </a:rPr>
              <a:t>@1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56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656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70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16570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70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16570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70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16570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6902" grpId="0"/>
      <p:bldP spid="1656903" grpId="0"/>
      <p:bldP spid="237" grpId="0"/>
      <p:bldP spid="238" grpId="0"/>
      <p:bldP spid="239" grpId="0"/>
      <p:bldP spid="240" grpId="0"/>
      <p:bldP spid="241" grpId="0"/>
      <p:bldP spid="24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4D6558A1-18CF-471A-8E30-19C7967AB05A}" type="slidenum">
              <a:rPr lang="en-US">
                <a:latin typeface="+mn-lt"/>
              </a:rPr>
              <a:pPr defTabSz="820738">
                <a:defRPr/>
              </a:pPr>
              <a:t>35</a:t>
            </a:fld>
            <a:endParaRPr lang="en-US">
              <a:latin typeface="+mn-lt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Cascaded CLA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868863"/>
            <a:ext cx="7772400" cy="998537"/>
          </a:xfrm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37893" name="Rectangle 4"/>
          <p:cNvSpPr>
            <a:spLocks noChangeArrowheads="1"/>
          </p:cNvSpPr>
          <p:nvPr/>
        </p:nvSpPr>
        <p:spPr bwMode="auto">
          <a:xfrm>
            <a:off x="5651500" y="1916113"/>
            <a:ext cx="1800225" cy="50482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894" name="Rectangle 5"/>
          <p:cNvSpPr>
            <a:spLocks noChangeArrowheads="1"/>
          </p:cNvSpPr>
          <p:nvPr/>
        </p:nvSpPr>
        <p:spPr bwMode="auto">
          <a:xfrm>
            <a:off x="3492500" y="1916113"/>
            <a:ext cx="1800225" cy="50482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895" name="Rectangle 6"/>
          <p:cNvSpPr>
            <a:spLocks noChangeArrowheads="1"/>
          </p:cNvSpPr>
          <p:nvPr/>
        </p:nvSpPr>
        <p:spPr bwMode="auto">
          <a:xfrm>
            <a:off x="1331913" y="1916113"/>
            <a:ext cx="1800225" cy="50482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896" name="Freeform 7"/>
          <p:cNvSpPr>
            <a:spLocks/>
          </p:cNvSpPr>
          <p:nvPr/>
        </p:nvSpPr>
        <p:spPr bwMode="auto">
          <a:xfrm>
            <a:off x="5148263" y="1628775"/>
            <a:ext cx="647700" cy="1008063"/>
          </a:xfrm>
          <a:custGeom>
            <a:avLst/>
            <a:gdLst>
              <a:gd name="T0" fmla="*/ 2147483647 w 408"/>
              <a:gd name="T1" fmla="*/ 2147483647 h 635"/>
              <a:gd name="T2" fmla="*/ 2147483647 w 408"/>
              <a:gd name="T3" fmla="*/ 2147483647 h 635"/>
              <a:gd name="T4" fmla="*/ 2147483647 w 408"/>
              <a:gd name="T5" fmla="*/ 2147483647 h 635"/>
              <a:gd name="T6" fmla="*/ 2147483647 w 408"/>
              <a:gd name="T7" fmla="*/ 0 h 635"/>
              <a:gd name="T8" fmla="*/ 0 w 408"/>
              <a:gd name="T9" fmla="*/ 0 h 635"/>
              <a:gd name="T10" fmla="*/ 0 w 408"/>
              <a:gd name="T11" fmla="*/ 2147483647 h 63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08"/>
              <a:gd name="T19" fmla="*/ 0 h 635"/>
              <a:gd name="T20" fmla="*/ 408 w 408"/>
              <a:gd name="T21" fmla="*/ 635 h 63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08" h="635">
                <a:moveTo>
                  <a:pt x="408" y="499"/>
                </a:moveTo>
                <a:lnTo>
                  <a:pt x="408" y="635"/>
                </a:lnTo>
                <a:lnTo>
                  <a:pt x="227" y="635"/>
                </a:lnTo>
                <a:lnTo>
                  <a:pt x="227" y="0"/>
                </a:lnTo>
                <a:lnTo>
                  <a:pt x="0" y="0"/>
                </a:lnTo>
                <a:lnTo>
                  <a:pt x="0" y="181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7" name="Freeform 8"/>
          <p:cNvSpPr>
            <a:spLocks/>
          </p:cNvSpPr>
          <p:nvPr/>
        </p:nvSpPr>
        <p:spPr bwMode="auto">
          <a:xfrm>
            <a:off x="2987675" y="1628775"/>
            <a:ext cx="647700" cy="1008063"/>
          </a:xfrm>
          <a:custGeom>
            <a:avLst/>
            <a:gdLst>
              <a:gd name="T0" fmla="*/ 2147483647 w 408"/>
              <a:gd name="T1" fmla="*/ 2147483647 h 635"/>
              <a:gd name="T2" fmla="*/ 2147483647 w 408"/>
              <a:gd name="T3" fmla="*/ 2147483647 h 635"/>
              <a:gd name="T4" fmla="*/ 2147483647 w 408"/>
              <a:gd name="T5" fmla="*/ 2147483647 h 635"/>
              <a:gd name="T6" fmla="*/ 2147483647 w 408"/>
              <a:gd name="T7" fmla="*/ 0 h 635"/>
              <a:gd name="T8" fmla="*/ 0 w 408"/>
              <a:gd name="T9" fmla="*/ 0 h 635"/>
              <a:gd name="T10" fmla="*/ 0 w 408"/>
              <a:gd name="T11" fmla="*/ 2147483647 h 63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08"/>
              <a:gd name="T19" fmla="*/ 0 h 635"/>
              <a:gd name="T20" fmla="*/ 408 w 408"/>
              <a:gd name="T21" fmla="*/ 635 h 63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08" h="635">
                <a:moveTo>
                  <a:pt x="408" y="499"/>
                </a:moveTo>
                <a:lnTo>
                  <a:pt x="408" y="635"/>
                </a:lnTo>
                <a:lnTo>
                  <a:pt x="227" y="635"/>
                </a:lnTo>
                <a:lnTo>
                  <a:pt x="227" y="0"/>
                </a:lnTo>
                <a:lnTo>
                  <a:pt x="0" y="0"/>
                </a:lnTo>
                <a:lnTo>
                  <a:pt x="0" y="181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8" name="Line 9"/>
          <p:cNvSpPr>
            <a:spLocks noChangeShapeType="1"/>
          </p:cNvSpPr>
          <p:nvPr/>
        </p:nvSpPr>
        <p:spPr bwMode="auto">
          <a:xfrm>
            <a:off x="7308850" y="14128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9" name="Line 10"/>
          <p:cNvSpPr>
            <a:spLocks noChangeShapeType="1"/>
          </p:cNvSpPr>
          <p:nvPr/>
        </p:nvSpPr>
        <p:spPr bwMode="auto">
          <a:xfrm>
            <a:off x="7164388" y="14128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0" name="Line 11"/>
          <p:cNvSpPr>
            <a:spLocks noChangeShapeType="1"/>
          </p:cNvSpPr>
          <p:nvPr/>
        </p:nvSpPr>
        <p:spPr bwMode="auto">
          <a:xfrm>
            <a:off x="6877050" y="14128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1" name="Line 12"/>
          <p:cNvSpPr>
            <a:spLocks noChangeShapeType="1"/>
          </p:cNvSpPr>
          <p:nvPr/>
        </p:nvSpPr>
        <p:spPr bwMode="auto">
          <a:xfrm>
            <a:off x="6732588" y="14128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2" name="Line 13"/>
          <p:cNvSpPr>
            <a:spLocks noChangeShapeType="1"/>
          </p:cNvSpPr>
          <p:nvPr/>
        </p:nvSpPr>
        <p:spPr bwMode="auto">
          <a:xfrm>
            <a:off x="6372225" y="14128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3" name="Line 14"/>
          <p:cNvSpPr>
            <a:spLocks noChangeShapeType="1"/>
          </p:cNvSpPr>
          <p:nvPr/>
        </p:nvSpPr>
        <p:spPr bwMode="auto">
          <a:xfrm>
            <a:off x="6227763" y="14128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4" name="Line 15"/>
          <p:cNvSpPr>
            <a:spLocks noChangeShapeType="1"/>
          </p:cNvSpPr>
          <p:nvPr/>
        </p:nvSpPr>
        <p:spPr bwMode="auto">
          <a:xfrm>
            <a:off x="5940425" y="14128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5" name="Line 16"/>
          <p:cNvSpPr>
            <a:spLocks noChangeShapeType="1"/>
          </p:cNvSpPr>
          <p:nvPr/>
        </p:nvSpPr>
        <p:spPr bwMode="auto">
          <a:xfrm>
            <a:off x="5795963" y="14128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6" name="Line 17"/>
          <p:cNvSpPr>
            <a:spLocks noChangeShapeType="1"/>
          </p:cNvSpPr>
          <p:nvPr/>
        </p:nvSpPr>
        <p:spPr bwMode="auto">
          <a:xfrm>
            <a:off x="5076825" y="14128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7" name="Line 18"/>
          <p:cNvSpPr>
            <a:spLocks noChangeShapeType="1"/>
          </p:cNvSpPr>
          <p:nvPr/>
        </p:nvSpPr>
        <p:spPr bwMode="auto">
          <a:xfrm>
            <a:off x="4932363" y="14128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8" name="Line 19"/>
          <p:cNvSpPr>
            <a:spLocks noChangeShapeType="1"/>
          </p:cNvSpPr>
          <p:nvPr/>
        </p:nvSpPr>
        <p:spPr bwMode="auto">
          <a:xfrm>
            <a:off x="4645025" y="14128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9" name="Line 20"/>
          <p:cNvSpPr>
            <a:spLocks noChangeShapeType="1"/>
          </p:cNvSpPr>
          <p:nvPr/>
        </p:nvSpPr>
        <p:spPr bwMode="auto">
          <a:xfrm>
            <a:off x="4500563" y="14128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0" name="Line 21"/>
          <p:cNvSpPr>
            <a:spLocks noChangeShapeType="1"/>
          </p:cNvSpPr>
          <p:nvPr/>
        </p:nvSpPr>
        <p:spPr bwMode="auto">
          <a:xfrm>
            <a:off x="4140200" y="14128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1" name="Line 22"/>
          <p:cNvSpPr>
            <a:spLocks noChangeShapeType="1"/>
          </p:cNvSpPr>
          <p:nvPr/>
        </p:nvSpPr>
        <p:spPr bwMode="auto">
          <a:xfrm>
            <a:off x="3995738" y="14128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2" name="Line 23"/>
          <p:cNvSpPr>
            <a:spLocks noChangeShapeType="1"/>
          </p:cNvSpPr>
          <p:nvPr/>
        </p:nvSpPr>
        <p:spPr bwMode="auto">
          <a:xfrm>
            <a:off x="3708400" y="14128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3" name="Line 24"/>
          <p:cNvSpPr>
            <a:spLocks noChangeShapeType="1"/>
          </p:cNvSpPr>
          <p:nvPr/>
        </p:nvSpPr>
        <p:spPr bwMode="auto">
          <a:xfrm>
            <a:off x="3563938" y="14128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4" name="Line 25"/>
          <p:cNvSpPr>
            <a:spLocks noChangeShapeType="1"/>
          </p:cNvSpPr>
          <p:nvPr/>
        </p:nvSpPr>
        <p:spPr bwMode="auto">
          <a:xfrm>
            <a:off x="2916238" y="14128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5" name="Line 26"/>
          <p:cNvSpPr>
            <a:spLocks noChangeShapeType="1"/>
          </p:cNvSpPr>
          <p:nvPr/>
        </p:nvSpPr>
        <p:spPr bwMode="auto">
          <a:xfrm>
            <a:off x="2771775" y="14128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6" name="Line 27"/>
          <p:cNvSpPr>
            <a:spLocks noChangeShapeType="1"/>
          </p:cNvSpPr>
          <p:nvPr/>
        </p:nvSpPr>
        <p:spPr bwMode="auto">
          <a:xfrm>
            <a:off x="2484438" y="14128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7" name="Line 28"/>
          <p:cNvSpPr>
            <a:spLocks noChangeShapeType="1"/>
          </p:cNvSpPr>
          <p:nvPr/>
        </p:nvSpPr>
        <p:spPr bwMode="auto">
          <a:xfrm>
            <a:off x="2339975" y="14128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8" name="Line 29"/>
          <p:cNvSpPr>
            <a:spLocks noChangeShapeType="1"/>
          </p:cNvSpPr>
          <p:nvPr/>
        </p:nvSpPr>
        <p:spPr bwMode="auto">
          <a:xfrm>
            <a:off x="1979613" y="14128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9" name="Line 30"/>
          <p:cNvSpPr>
            <a:spLocks noChangeShapeType="1"/>
          </p:cNvSpPr>
          <p:nvPr/>
        </p:nvSpPr>
        <p:spPr bwMode="auto">
          <a:xfrm>
            <a:off x="1835150" y="14128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0" name="Line 31"/>
          <p:cNvSpPr>
            <a:spLocks noChangeShapeType="1"/>
          </p:cNvSpPr>
          <p:nvPr/>
        </p:nvSpPr>
        <p:spPr bwMode="auto">
          <a:xfrm>
            <a:off x="1547813" y="14128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1" name="Line 32"/>
          <p:cNvSpPr>
            <a:spLocks noChangeShapeType="1"/>
          </p:cNvSpPr>
          <p:nvPr/>
        </p:nvSpPr>
        <p:spPr bwMode="auto">
          <a:xfrm>
            <a:off x="1403350" y="14128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2" name="Line 33"/>
          <p:cNvSpPr>
            <a:spLocks noChangeShapeType="1"/>
          </p:cNvSpPr>
          <p:nvPr/>
        </p:nvSpPr>
        <p:spPr bwMode="auto">
          <a:xfrm>
            <a:off x="7380288" y="242093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3" name="Line 34"/>
          <p:cNvSpPr>
            <a:spLocks noChangeShapeType="1"/>
          </p:cNvSpPr>
          <p:nvPr/>
        </p:nvSpPr>
        <p:spPr bwMode="auto">
          <a:xfrm>
            <a:off x="6948488" y="242093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4" name="Line 35"/>
          <p:cNvSpPr>
            <a:spLocks noChangeShapeType="1"/>
          </p:cNvSpPr>
          <p:nvPr/>
        </p:nvSpPr>
        <p:spPr bwMode="auto">
          <a:xfrm>
            <a:off x="6443663" y="242093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5" name="Line 36"/>
          <p:cNvSpPr>
            <a:spLocks noChangeShapeType="1"/>
          </p:cNvSpPr>
          <p:nvPr/>
        </p:nvSpPr>
        <p:spPr bwMode="auto">
          <a:xfrm>
            <a:off x="6011863" y="242093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6" name="Line 37"/>
          <p:cNvSpPr>
            <a:spLocks noChangeShapeType="1"/>
          </p:cNvSpPr>
          <p:nvPr/>
        </p:nvSpPr>
        <p:spPr bwMode="auto">
          <a:xfrm>
            <a:off x="5148263" y="242093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7" name="Line 38"/>
          <p:cNvSpPr>
            <a:spLocks noChangeShapeType="1"/>
          </p:cNvSpPr>
          <p:nvPr/>
        </p:nvSpPr>
        <p:spPr bwMode="auto">
          <a:xfrm>
            <a:off x="4716463" y="242093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8" name="Line 39"/>
          <p:cNvSpPr>
            <a:spLocks noChangeShapeType="1"/>
          </p:cNvSpPr>
          <p:nvPr/>
        </p:nvSpPr>
        <p:spPr bwMode="auto">
          <a:xfrm>
            <a:off x="4211638" y="242093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9" name="Line 40"/>
          <p:cNvSpPr>
            <a:spLocks noChangeShapeType="1"/>
          </p:cNvSpPr>
          <p:nvPr/>
        </p:nvSpPr>
        <p:spPr bwMode="auto">
          <a:xfrm>
            <a:off x="3779838" y="242093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30" name="Line 41"/>
          <p:cNvSpPr>
            <a:spLocks noChangeShapeType="1"/>
          </p:cNvSpPr>
          <p:nvPr/>
        </p:nvSpPr>
        <p:spPr bwMode="auto">
          <a:xfrm>
            <a:off x="2916238" y="242093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31" name="Line 42"/>
          <p:cNvSpPr>
            <a:spLocks noChangeShapeType="1"/>
          </p:cNvSpPr>
          <p:nvPr/>
        </p:nvSpPr>
        <p:spPr bwMode="auto">
          <a:xfrm>
            <a:off x="2484438" y="242093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32" name="Line 43"/>
          <p:cNvSpPr>
            <a:spLocks noChangeShapeType="1"/>
          </p:cNvSpPr>
          <p:nvPr/>
        </p:nvSpPr>
        <p:spPr bwMode="auto">
          <a:xfrm>
            <a:off x="1979613" y="242093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33" name="Line 44"/>
          <p:cNvSpPr>
            <a:spLocks noChangeShapeType="1"/>
          </p:cNvSpPr>
          <p:nvPr/>
        </p:nvSpPr>
        <p:spPr bwMode="auto">
          <a:xfrm>
            <a:off x="1547813" y="242093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34" name="Text Box 45"/>
          <p:cNvSpPr txBox="1">
            <a:spLocks noChangeArrowheads="1"/>
          </p:cNvSpPr>
          <p:nvPr/>
        </p:nvSpPr>
        <p:spPr bwMode="auto">
          <a:xfrm>
            <a:off x="6084888" y="1989138"/>
            <a:ext cx="1223962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300"/>
              <a:t>CLA</a:t>
            </a:r>
          </a:p>
        </p:txBody>
      </p:sp>
      <p:sp>
        <p:nvSpPr>
          <p:cNvPr id="37935" name="Text Box 46"/>
          <p:cNvSpPr txBox="1">
            <a:spLocks noChangeArrowheads="1"/>
          </p:cNvSpPr>
          <p:nvPr/>
        </p:nvSpPr>
        <p:spPr bwMode="auto">
          <a:xfrm>
            <a:off x="3851275" y="1989138"/>
            <a:ext cx="1223963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300"/>
              <a:t>CLA</a:t>
            </a:r>
          </a:p>
        </p:txBody>
      </p:sp>
      <p:sp>
        <p:nvSpPr>
          <p:cNvPr id="37936" name="Text Box 47"/>
          <p:cNvSpPr txBox="1">
            <a:spLocks noChangeArrowheads="1"/>
          </p:cNvSpPr>
          <p:nvPr/>
        </p:nvSpPr>
        <p:spPr bwMode="auto">
          <a:xfrm>
            <a:off x="1763713" y="1989138"/>
            <a:ext cx="1223962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300"/>
              <a:t>CLA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EE9DDC63-B41C-4F73-9C3E-49677F52D408}" type="slidenum">
              <a:rPr lang="en-US">
                <a:latin typeface="+mn-lt"/>
              </a:rPr>
              <a:pPr defTabSz="820738">
                <a:defRPr/>
              </a:pPr>
              <a:t>36</a:t>
            </a:fld>
            <a:endParaRPr lang="en-US">
              <a:latin typeface="+mn-lt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4-Bit Adder/Subtractor (with MUX)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1041400" y="1412875"/>
            <a:ext cx="496887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1800">
                <a:latin typeface="Arial" pitchFamily="34" charset="0"/>
              </a:rPr>
              <a:t>A - B = A + (-B) = A + B’ + 1 (2’s complement)</a:t>
            </a:r>
          </a:p>
        </p:txBody>
      </p:sp>
      <p:pic>
        <p:nvPicPr>
          <p:cNvPr id="1671174" name="Picture 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63" y="2111375"/>
            <a:ext cx="8232775" cy="376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71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C637FC65-9D19-4CB3-BD87-2FFB78463F14}" type="slidenum">
              <a:rPr lang="en-US">
                <a:latin typeface="+mn-lt"/>
              </a:rPr>
              <a:pPr defTabSz="820738">
                <a:defRPr/>
              </a:pPr>
              <a:t>37</a:t>
            </a:fld>
            <a:endParaRPr lang="en-US">
              <a:latin typeface="+mn-lt"/>
            </a:endParaRPr>
          </a:p>
        </p:txBody>
      </p:sp>
      <p:sp>
        <p:nvSpPr>
          <p:cNvPr id="3993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noFill/>
        </p:spPr>
        <p:txBody>
          <a:bodyPr/>
          <a:lstStyle/>
          <a:p>
            <a:pPr defTabSz="914400" eaLnBrk="1" hangingPunct="1"/>
            <a:r>
              <a:rPr lang="en-US" altLang="en-US" sz="3200" smtClean="0"/>
              <a:t>4-Bit Binary Adder/Subtractor (with XOR)</a:t>
            </a:r>
          </a:p>
        </p:txBody>
      </p:sp>
      <p:pic>
        <p:nvPicPr>
          <p:cNvPr id="39940" name="Picture 3"/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3" t="48148" r="19444" b="18518"/>
          <a:stretch>
            <a:fillRect/>
          </a:stretch>
        </p:blipFill>
        <p:spPr>
          <a:xfrm>
            <a:off x="1219200" y="1524000"/>
            <a:ext cx="6781800" cy="3729038"/>
          </a:xfrm>
          <a:noFill/>
        </p:spPr>
      </p:pic>
      <p:sp>
        <p:nvSpPr>
          <p:cNvPr id="39941" name="Text Box 4"/>
          <p:cNvSpPr txBox="1">
            <a:spLocks noChangeArrowheads="1"/>
          </p:cNvSpPr>
          <p:nvPr/>
        </p:nvSpPr>
        <p:spPr bwMode="auto">
          <a:xfrm>
            <a:off x="7315200" y="2062163"/>
            <a:ext cx="598488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1800" b="0">
                <a:solidFill>
                  <a:srgbClr val="FF3300"/>
                </a:solidFill>
                <a:latin typeface="Comic Sans MS" pitchFamily="66" charset="0"/>
              </a:rPr>
              <a:t>S=0</a:t>
            </a:r>
          </a:p>
        </p:txBody>
      </p:sp>
      <p:sp>
        <p:nvSpPr>
          <p:cNvPr id="39942" name="Text Box 5"/>
          <p:cNvSpPr txBox="1">
            <a:spLocks noChangeArrowheads="1"/>
          </p:cNvSpPr>
          <p:nvPr/>
        </p:nvSpPr>
        <p:spPr bwMode="auto">
          <a:xfrm>
            <a:off x="7010400" y="3981450"/>
            <a:ext cx="3238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1800" b="0">
                <a:solidFill>
                  <a:srgbClr val="FF3300"/>
                </a:solidFill>
                <a:latin typeface="Comic Sans MS" pitchFamily="66" charset="0"/>
              </a:rPr>
              <a:t>0</a:t>
            </a:r>
          </a:p>
        </p:txBody>
      </p:sp>
      <p:sp>
        <p:nvSpPr>
          <p:cNvPr id="39943" name="Text Box 6"/>
          <p:cNvSpPr txBox="1">
            <a:spLocks noChangeArrowheads="1"/>
          </p:cNvSpPr>
          <p:nvPr/>
        </p:nvSpPr>
        <p:spPr bwMode="auto">
          <a:xfrm>
            <a:off x="6019800" y="3600450"/>
            <a:ext cx="42227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1800" b="0">
                <a:solidFill>
                  <a:srgbClr val="FF3300"/>
                </a:solidFill>
                <a:latin typeface="Comic Sans MS" pitchFamily="66" charset="0"/>
              </a:rPr>
              <a:t>B</a:t>
            </a:r>
            <a:r>
              <a:rPr lang="en-US" altLang="en-US" sz="1800" b="0" baseline="-25000">
                <a:solidFill>
                  <a:srgbClr val="FF3300"/>
                </a:solidFill>
                <a:latin typeface="Comic Sans MS" pitchFamily="66" charset="0"/>
              </a:rPr>
              <a:t>0</a:t>
            </a:r>
          </a:p>
        </p:txBody>
      </p:sp>
      <p:sp>
        <p:nvSpPr>
          <p:cNvPr id="39944" name="Text Box 7"/>
          <p:cNvSpPr txBox="1">
            <a:spLocks noChangeArrowheads="1"/>
          </p:cNvSpPr>
          <p:nvPr/>
        </p:nvSpPr>
        <p:spPr bwMode="auto">
          <a:xfrm>
            <a:off x="2895600" y="5348288"/>
            <a:ext cx="35687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2800" b="0">
                <a:latin typeface="Comic Sans MS" pitchFamily="66" charset="0"/>
              </a:rPr>
              <a:t>S=0 selects addition</a:t>
            </a:r>
          </a:p>
        </p:txBody>
      </p:sp>
      <p:sp>
        <p:nvSpPr>
          <p:cNvPr id="39945" name="Text Box 8"/>
          <p:cNvSpPr txBox="1">
            <a:spLocks noChangeArrowheads="1"/>
          </p:cNvSpPr>
          <p:nvPr/>
        </p:nvSpPr>
        <p:spPr bwMode="auto">
          <a:xfrm>
            <a:off x="4572000" y="3581400"/>
            <a:ext cx="39687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1800" b="0">
                <a:solidFill>
                  <a:srgbClr val="FF3300"/>
                </a:solidFill>
                <a:latin typeface="Comic Sans MS" pitchFamily="66" charset="0"/>
              </a:rPr>
              <a:t>B</a:t>
            </a:r>
            <a:r>
              <a:rPr lang="en-US" altLang="en-US" sz="1800" b="0" baseline="-25000">
                <a:solidFill>
                  <a:srgbClr val="FF3300"/>
                </a:solidFill>
                <a:latin typeface="Comic Sans MS" pitchFamily="66" charset="0"/>
              </a:rPr>
              <a:t>1</a:t>
            </a:r>
          </a:p>
        </p:txBody>
      </p:sp>
      <p:sp>
        <p:nvSpPr>
          <p:cNvPr id="39946" name="Text Box 9"/>
          <p:cNvSpPr txBox="1">
            <a:spLocks noChangeArrowheads="1"/>
          </p:cNvSpPr>
          <p:nvPr/>
        </p:nvSpPr>
        <p:spPr bwMode="auto">
          <a:xfrm>
            <a:off x="3124200" y="3581400"/>
            <a:ext cx="42227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1800" b="0">
                <a:solidFill>
                  <a:srgbClr val="FF3300"/>
                </a:solidFill>
                <a:latin typeface="Comic Sans MS" pitchFamily="66" charset="0"/>
              </a:rPr>
              <a:t>B</a:t>
            </a:r>
            <a:r>
              <a:rPr lang="en-US" altLang="en-US" sz="1800" b="0" baseline="-25000">
                <a:solidFill>
                  <a:srgbClr val="FF3300"/>
                </a:solidFill>
                <a:latin typeface="Comic Sans MS" pitchFamily="66" charset="0"/>
              </a:rPr>
              <a:t>2</a:t>
            </a:r>
          </a:p>
        </p:txBody>
      </p:sp>
      <p:sp>
        <p:nvSpPr>
          <p:cNvPr id="39947" name="Text Box 10"/>
          <p:cNvSpPr txBox="1">
            <a:spLocks noChangeArrowheads="1"/>
          </p:cNvSpPr>
          <p:nvPr/>
        </p:nvSpPr>
        <p:spPr bwMode="auto">
          <a:xfrm>
            <a:off x="1676400" y="3581400"/>
            <a:ext cx="42227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1800" b="0">
                <a:solidFill>
                  <a:srgbClr val="FF3300"/>
                </a:solidFill>
                <a:latin typeface="Comic Sans MS" pitchFamily="66" charset="0"/>
              </a:rPr>
              <a:t>B</a:t>
            </a:r>
            <a:r>
              <a:rPr lang="en-US" altLang="en-US" sz="1800" b="0" baseline="-25000">
                <a:solidFill>
                  <a:srgbClr val="FF3300"/>
                </a:solidFill>
                <a:latin typeface="Comic Sans MS" pitchFamily="66" charset="0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235688FD-0969-44ED-9A67-8B8D82A4DDE6}" type="slidenum">
              <a:rPr lang="en-US">
                <a:latin typeface="+mn-lt"/>
              </a:rPr>
              <a:pPr defTabSz="820738">
                <a:defRPr/>
              </a:pPr>
              <a:t>38</a:t>
            </a:fld>
            <a:endParaRPr lang="en-US">
              <a:latin typeface="+mn-lt"/>
            </a:endParaRPr>
          </a:p>
        </p:txBody>
      </p:sp>
      <p:sp>
        <p:nvSpPr>
          <p:cNvPr id="4096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noFill/>
        </p:spPr>
        <p:txBody>
          <a:bodyPr/>
          <a:lstStyle/>
          <a:p>
            <a:pPr defTabSz="914400" eaLnBrk="1" hangingPunct="1"/>
            <a:r>
              <a:rPr lang="en-US" altLang="en-US" sz="3200" smtClean="0"/>
              <a:t>4-bit Binary Adder/Subtractor (cont.)</a:t>
            </a:r>
          </a:p>
        </p:txBody>
      </p:sp>
      <p:pic>
        <p:nvPicPr>
          <p:cNvPr id="40964" name="Picture 3"/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3" t="48148" r="19444" b="18518"/>
          <a:stretch>
            <a:fillRect/>
          </a:stretch>
        </p:blipFill>
        <p:spPr>
          <a:xfrm>
            <a:off x="1219200" y="1524000"/>
            <a:ext cx="6781800" cy="3729038"/>
          </a:xfrm>
          <a:noFill/>
        </p:spPr>
      </p:pic>
      <p:sp>
        <p:nvSpPr>
          <p:cNvPr id="40965" name="Text Box 4"/>
          <p:cNvSpPr txBox="1">
            <a:spLocks noChangeArrowheads="1"/>
          </p:cNvSpPr>
          <p:nvPr/>
        </p:nvSpPr>
        <p:spPr bwMode="auto">
          <a:xfrm>
            <a:off x="7315200" y="2062163"/>
            <a:ext cx="561975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1800" b="0">
                <a:solidFill>
                  <a:srgbClr val="FF3300"/>
                </a:solidFill>
                <a:latin typeface="Comic Sans MS" pitchFamily="66" charset="0"/>
              </a:rPr>
              <a:t>S=1</a:t>
            </a:r>
          </a:p>
        </p:txBody>
      </p:sp>
      <p:sp>
        <p:nvSpPr>
          <p:cNvPr id="40966" name="Text Box 5"/>
          <p:cNvSpPr txBox="1">
            <a:spLocks noChangeArrowheads="1"/>
          </p:cNvSpPr>
          <p:nvPr/>
        </p:nvSpPr>
        <p:spPr bwMode="auto">
          <a:xfrm>
            <a:off x="7010400" y="3981450"/>
            <a:ext cx="287338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1800" b="0">
                <a:solidFill>
                  <a:srgbClr val="FF3300"/>
                </a:solidFill>
                <a:latin typeface="Comic Sans MS" pitchFamily="66" charset="0"/>
              </a:rPr>
              <a:t>1</a:t>
            </a:r>
          </a:p>
        </p:txBody>
      </p:sp>
      <p:sp>
        <p:nvSpPr>
          <p:cNvPr id="40967" name="Text Box 6"/>
          <p:cNvSpPr txBox="1">
            <a:spLocks noChangeArrowheads="1"/>
          </p:cNvSpPr>
          <p:nvPr/>
        </p:nvSpPr>
        <p:spPr bwMode="auto">
          <a:xfrm>
            <a:off x="5937250" y="3600450"/>
            <a:ext cx="463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1800" b="0">
                <a:solidFill>
                  <a:srgbClr val="FF3300"/>
                </a:solidFill>
                <a:latin typeface="Comic Sans MS" pitchFamily="66" charset="0"/>
              </a:rPr>
              <a:t>B</a:t>
            </a:r>
            <a:r>
              <a:rPr lang="en-US" altLang="en-US" sz="1800" b="0" baseline="-25000">
                <a:solidFill>
                  <a:srgbClr val="FF3300"/>
                </a:solidFill>
                <a:latin typeface="Comic Sans MS" pitchFamily="66" charset="0"/>
              </a:rPr>
              <a:t>0</a:t>
            </a:r>
            <a:r>
              <a:rPr lang="en-US" altLang="en-US" sz="1800" b="0">
                <a:solidFill>
                  <a:srgbClr val="FF3300"/>
                </a:solidFill>
                <a:latin typeface="Comic Sans MS" pitchFamily="66" charset="0"/>
              </a:rPr>
              <a:t>’</a:t>
            </a:r>
          </a:p>
        </p:txBody>
      </p:sp>
      <p:sp>
        <p:nvSpPr>
          <p:cNvPr id="40968" name="Text Box 7"/>
          <p:cNvSpPr txBox="1">
            <a:spLocks noChangeArrowheads="1"/>
          </p:cNvSpPr>
          <p:nvPr/>
        </p:nvSpPr>
        <p:spPr bwMode="auto">
          <a:xfrm>
            <a:off x="2895600" y="5348288"/>
            <a:ext cx="40830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2800" b="0">
                <a:latin typeface="Comic Sans MS" pitchFamily="66" charset="0"/>
              </a:rPr>
              <a:t>S=1 selects subtraction</a:t>
            </a:r>
          </a:p>
        </p:txBody>
      </p:sp>
      <p:sp>
        <p:nvSpPr>
          <p:cNvPr id="40969" name="Text Box 8"/>
          <p:cNvSpPr txBox="1">
            <a:spLocks noChangeArrowheads="1"/>
          </p:cNvSpPr>
          <p:nvPr/>
        </p:nvSpPr>
        <p:spPr bwMode="auto">
          <a:xfrm>
            <a:off x="4495800" y="3581400"/>
            <a:ext cx="4381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1800" b="0">
                <a:solidFill>
                  <a:srgbClr val="FF3300"/>
                </a:solidFill>
                <a:latin typeface="Comic Sans MS" pitchFamily="66" charset="0"/>
              </a:rPr>
              <a:t>B</a:t>
            </a:r>
            <a:r>
              <a:rPr lang="en-US" altLang="en-US" sz="1800" b="0" baseline="-25000">
                <a:solidFill>
                  <a:srgbClr val="FF3300"/>
                </a:solidFill>
                <a:latin typeface="Comic Sans MS" pitchFamily="66" charset="0"/>
              </a:rPr>
              <a:t>1</a:t>
            </a:r>
            <a:r>
              <a:rPr lang="en-US" altLang="en-US" sz="1800" b="0">
                <a:solidFill>
                  <a:srgbClr val="FF3300"/>
                </a:solidFill>
                <a:latin typeface="Comic Sans MS" pitchFamily="66" charset="0"/>
              </a:rPr>
              <a:t>’</a:t>
            </a:r>
          </a:p>
        </p:txBody>
      </p:sp>
      <p:sp>
        <p:nvSpPr>
          <p:cNvPr id="40970" name="Text Box 9"/>
          <p:cNvSpPr txBox="1">
            <a:spLocks noChangeArrowheads="1"/>
          </p:cNvSpPr>
          <p:nvPr/>
        </p:nvSpPr>
        <p:spPr bwMode="auto">
          <a:xfrm>
            <a:off x="2971800" y="3581400"/>
            <a:ext cx="463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1800" b="0">
                <a:solidFill>
                  <a:srgbClr val="FF3300"/>
                </a:solidFill>
                <a:latin typeface="Comic Sans MS" pitchFamily="66" charset="0"/>
              </a:rPr>
              <a:t>B</a:t>
            </a:r>
            <a:r>
              <a:rPr lang="en-US" altLang="en-US" sz="1800" b="0" baseline="-25000">
                <a:solidFill>
                  <a:srgbClr val="FF3300"/>
                </a:solidFill>
                <a:latin typeface="Comic Sans MS" pitchFamily="66" charset="0"/>
              </a:rPr>
              <a:t>2</a:t>
            </a:r>
            <a:r>
              <a:rPr lang="en-US" altLang="en-US" sz="1800" b="0">
                <a:solidFill>
                  <a:srgbClr val="FF3300"/>
                </a:solidFill>
                <a:latin typeface="Comic Sans MS" pitchFamily="66" charset="0"/>
              </a:rPr>
              <a:t>’</a:t>
            </a:r>
          </a:p>
        </p:txBody>
      </p:sp>
      <p:sp>
        <p:nvSpPr>
          <p:cNvPr id="40971" name="Text Box 10"/>
          <p:cNvSpPr txBox="1">
            <a:spLocks noChangeArrowheads="1"/>
          </p:cNvSpPr>
          <p:nvPr/>
        </p:nvSpPr>
        <p:spPr bwMode="auto">
          <a:xfrm>
            <a:off x="1524000" y="3581400"/>
            <a:ext cx="463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1800" b="0">
                <a:solidFill>
                  <a:srgbClr val="FF3300"/>
                </a:solidFill>
                <a:latin typeface="Comic Sans MS" pitchFamily="66" charset="0"/>
              </a:rPr>
              <a:t>B</a:t>
            </a:r>
            <a:r>
              <a:rPr lang="en-US" altLang="en-US" sz="1800" b="0" baseline="-25000">
                <a:solidFill>
                  <a:srgbClr val="FF3300"/>
                </a:solidFill>
                <a:latin typeface="Comic Sans MS" pitchFamily="66" charset="0"/>
              </a:rPr>
              <a:t>3</a:t>
            </a:r>
            <a:r>
              <a:rPr lang="en-US" altLang="en-US" sz="1800" b="0">
                <a:solidFill>
                  <a:srgbClr val="FF3300"/>
                </a:solidFill>
                <a:latin typeface="Comic Sans MS" pitchFamily="66" charset="0"/>
              </a:rPr>
              <a:t>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C47AF1E4-30B6-4AC6-8D30-CBED5785A1DF}" type="slidenum">
              <a:rPr lang="en-US">
                <a:latin typeface="+mn-lt"/>
              </a:rPr>
              <a:pPr defTabSz="820738">
                <a:defRPr/>
              </a:pPr>
              <a:t>39</a:t>
            </a:fld>
            <a:endParaRPr lang="en-US">
              <a:latin typeface="+mn-lt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en-US" sz="3600" smtClean="0"/>
              <a:t>Overflow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46238"/>
            <a:ext cx="8229600" cy="4525962"/>
          </a:xfrm>
        </p:spPr>
        <p:txBody>
          <a:bodyPr/>
          <a:lstStyle/>
          <a:p>
            <a:pPr marL="742950" lvl="1" indent="-285750" eaLnBrk="1" hangingPunct="1">
              <a:lnSpc>
                <a:spcPct val="90000"/>
              </a:lnSpc>
            </a:pPr>
            <a:r>
              <a:rPr lang="en-US" altLang="en-US" sz="2800" smtClean="0"/>
              <a:t>Overflow can occur ONLY when both numbers have the same sign. </a:t>
            </a:r>
          </a:p>
          <a:p>
            <a:pPr marL="742950" lvl="1" indent="-285750" eaLnBrk="1" hangingPunct="1">
              <a:lnSpc>
                <a:spcPct val="90000"/>
              </a:lnSpc>
            </a:pPr>
            <a:endParaRPr lang="en-US" altLang="en-US" sz="2800" smtClean="0"/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en-US" sz="2800" smtClean="0"/>
              <a:t>Unsigned numbers:</a:t>
            </a:r>
          </a:p>
          <a:p>
            <a:pPr marL="1250950" lvl="2" indent="-285750" eaLnBrk="1" hangingPunct="1">
              <a:lnSpc>
                <a:spcPct val="90000"/>
              </a:lnSpc>
            </a:pPr>
            <a:r>
              <a:rPr lang="en-US" altLang="en-US" sz="2400" smtClean="0"/>
              <a:t>This condition can be detected when the carry out (C</a:t>
            </a:r>
            <a:r>
              <a:rPr lang="en-US" altLang="en-US" sz="2400" baseline="-25000" smtClean="0"/>
              <a:t>n</a:t>
            </a:r>
            <a:r>
              <a:rPr lang="en-US" altLang="en-US" sz="2400" smtClean="0"/>
              <a:t>) is 1.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en-US" sz="2800" smtClean="0"/>
              <a:t>Signed numbers:</a:t>
            </a:r>
          </a:p>
          <a:p>
            <a:pPr marL="1250950" lvl="2" indent="-285750" eaLnBrk="1" hangingPunct="1">
              <a:lnSpc>
                <a:spcPct val="90000"/>
              </a:lnSpc>
            </a:pPr>
            <a:r>
              <a:rPr lang="en-US" altLang="en-US" sz="2400" smtClean="0"/>
              <a:t>This condition can be detected when the carry out (C</a:t>
            </a:r>
            <a:r>
              <a:rPr lang="en-US" altLang="en-US" sz="2400" baseline="-25000" smtClean="0"/>
              <a:t>n</a:t>
            </a:r>
            <a:r>
              <a:rPr lang="en-US" altLang="en-US" sz="2400" smtClean="0"/>
              <a:t>) is </a:t>
            </a:r>
            <a:r>
              <a:rPr lang="en-US" altLang="en-US" sz="2400" u="sng" smtClean="0"/>
              <a:t>different</a:t>
            </a:r>
            <a:r>
              <a:rPr lang="en-US" altLang="en-US" sz="2400" smtClean="0"/>
              <a:t> than the carry at the previous position (C</a:t>
            </a:r>
            <a:r>
              <a:rPr lang="en-US" altLang="en-US" sz="2400" baseline="-25000" smtClean="0"/>
              <a:t>n-1</a:t>
            </a:r>
            <a:r>
              <a:rPr lang="en-US" altLang="en-US" sz="2400" smtClean="0"/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4DEC7A4B-E07A-412B-86FC-75879910A382}" type="slidenum">
              <a:rPr lang="en-US">
                <a:latin typeface="+mn-lt"/>
              </a:rPr>
              <a:pPr defTabSz="820738">
                <a:defRPr/>
              </a:pPr>
              <a:t>4</a:t>
            </a:fld>
            <a:endParaRPr lang="en-US">
              <a:latin typeface="+mn-lt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en-US" smtClean="0"/>
              <a:t>Equality Comparator</a:t>
            </a:r>
          </a:p>
        </p:txBody>
      </p:sp>
      <p:sp>
        <p:nvSpPr>
          <p:cNvPr id="6148" name="Arc 3"/>
          <p:cNvSpPr>
            <a:spLocks/>
          </p:cNvSpPr>
          <p:nvPr/>
        </p:nvSpPr>
        <p:spPr bwMode="auto">
          <a:xfrm>
            <a:off x="2219325" y="2438400"/>
            <a:ext cx="1057275" cy="908050"/>
          </a:xfrm>
          <a:custGeom>
            <a:avLst/>
            <a:gdLst>
              <a:gd name="T0" fmla="*/ 0 w 20330"/>
              <a:gd name="T1" fmla="*/ 0 h 21600"/>
              <a:gd name="T2" fmla="*/ 2147483647 w 20330"/>
              <a:gd name="T3" fmla="*/ 2147483647 h 21600"/>
              <a:gd name="T4" fmla="*/ 0 w 20330"/>
              <a:gd name="T5" fmla="*/ 2147483647 h 21600"/>
              <a:gd name="T6" fmla="*/ 0 60000 65536"/>
              <a:gd name="T7" fmla="*/ 0 60000 65536"/>
              <a:gd name="T8" fmla="*/ 0 60000 65536"/>
              <a:gd name="T9" fmla="*/ 0 w 20330"/>
              <a:gd name="T10" fmla="*/ 0 h 21600"/>
              <a:gd name="T11" fmla="*/ 20330 w 2033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330" h="21600" fill="none" extrusionOk="0">
                <a:moveTo>
                  <a:pt x="-1" y="0"/>
                </a:moveTo>
                <a:cubicBezTo>
                  <a:pt x="9115" y="0"/>
                  <a:pt x="17249" y="5722"/>
                  <a:pt x="20329" y="14302"/>
                </a:cubicBezTo>
              </a:path>
              <a:path w="20330" h="21600" stroke="0" extrusionOk="0">
                <a:moveTo>
                  <a:pt x="-1" y="0"/>
                </a:moveTo>
                <a:cubicBezTo>
                  <a:pt x="9115" y="0"/>
                  <a:pt x="17249" y="5722"/>
                  <a:pt x="20329" y="14302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9" name="Arc 4"/>
          <p:cNvSpPr>
            <a:spLocks/>
          </p:cNvSpPr>
          <p:nvPr/>
        </p:nvSpPr>
        <p:spPr bwMode="auto">
          <a:xfrm flipV="1">
            <a:off x="2219325" y="2735263"/>
            <a:ext cx="1057275" cy="908050"/>
          </a:xfrm>
          <a:custGeom>
            <a:avLst/>
            <a:gdLst>
              <a:gd name="T0" fmla="*/ 0 w 20330"/>
              <a:gd name="T1" fmla="*/ 0 h 21600"/>
              <a:gd name="T2" fmla="*/ 2147483647 w 20330"/>
              <a:gd name="T3" fmla="*/ 2147483647 h 21600"/>
              <a:gd name="T4" fmla="*/ 0 w 20330"/>
              <a:gd name="T5" fmla="*/ 2147483647 h 21600"/>
              <a:gd name="T6" fmla="*/ 0 60000 65536"/>
              <a:gd name="T7" fmla="*/ 0 60000 65536"/>
              <a:gd name="T8" fmla="*/ 0 60000 65536"/>
              <a:gd name="T9" fmla="*/ 0 w 20330"/>
              <a:gd name="T10" fmla="*/ 0 h 21600"/>
              <a:gd name="T11" fmla="*/ 20330 w 2033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330" h="21600" fill="none" extrusionOk="0">
                <a:moveTo>
                  <a:pt x="-1" y="0"/>
                </a:moveTo>
                <a:cubicBezTo>
                  <a:pt x="9115" y="0"/>
                  <a:pt x="17249" y="5722"/>
                  <a:pt x="20329" y="14302"/>
                </a:cubicBezTo>
              </a:path>
              <a:path w="20330" h="21600" stroke="0" extrusionOk="0">
                <a:moveTo>
                  <a:pt x="-1" y="0"/>
                </a:moveTo>
                <a:cubicBezTo>
                  <a:pt x="9115" y="0"/>
                  <a:pt x="17249" y="5722"/>
                  <a:pt x="20329" y="14302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0" name="Arc 5"/>
          <p:cNvSpPr>
            <a:spLocks/>
          </p:cNvSpPr>
          <p:nvPr/>
        </p:nvSpPr>
        <p:spPr bwMode="auto">
          <a:xfrm rot="2334890">
            <a:off x="1676400" y="2484438"/>
            <a:ext cx="914400" cy="941387"/>
          </a:xfrm>
          <a:custGeom>
            <a:avLst/>
            <a:gdLst>
              <a:gd name="T0" fmla="*/ 2147483647 w 21600"/>
              <a:gd name="T1" fmla="*/ 0 h 22194"/>
              <a:gd name="T2" fmla="*/ 2147483647 w 21600"/>
              <a:gd name="T3" fmla="*/ 2147483647 h 22194"/>
              <a:gd name="T4" fmla="*/ 0 w 21600"/>
              <a:gd name="T5" fmla="*/ 2147483647 h 22194"/>
              <a:gd name="T6" fmla="*/ 0 60000 65536"/>
              <a:gd name="T7" fmla="*/ 0 60000 65536"/>
              <a:gd name="T8" fmla="*/ 0 60000 65536"/>
              <a:gd name="T9" fmla="*/ 0 w 21600"/>
              <a:gd name="T10" fmla="*/ 0 h 22194"/>
              <a:gd name="T11" fmla="*/ 21600 w 21600"/>
              <a:gd name="T12" fmla="*/ 22194 h 2219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2194" fill="none" extrusionOk="0">
                <a:moveTo>
                  <a:pt x="4976" y="0"/>
                </a:moveTo>
                <a:cubicBezTo>
                  <a:pt x="14719" y="2307"/>
                  <a:pt x="21600" y="11006"/>
                  <a:pt x="21600" y="21019"/>
                </a:cubicBezTo>
                <a:cubicBezTo>
                  <a:pt x="21600" y="21410"/>
                  <a:pt x="21589" y="21802"/>
                  <a:pt x="21568" y="22194"/>
                </a:cubicBezTo>
              </a:path>
              <a:path w="21600" h="22194" stroke="0" extrusionOk="0">
                <a:moveTo>
                  <a:pt x="4976" y="0"/>
                </a:moveTo>
                <a:cubicBezTo>
                  <a:pt x="14719" y="2307"/>
                  <a:pt x="21600" y="11006"/>
                  <a:pt x="21600" y="21019"/>
                </a:cubicBezTo>
                <a:cubicBezTo>
                  <a:pt x="21600" y="21410"/>
                  <a:pt x="21589" y="21802"/>
                  <a:pt x="21568" y="22194"/>
                </a:cubicBezTo>
                <a:lnTo>
                  <a:pt x="0" y="21019"/>
                </a:lnTo>
                <a:lnTo>
                  <a:pt x="4976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1" name="Line 6"/>
          <p:cNvSpPr>
            <a:spLocks noChangeShapeType="1"/>
          </p:cNvSpPr>
          <p:nvPr/>
        </p:nvSpPr>
        <p:spPr bwMode="auto">
          <a:xfrm flipH="1">
            <a:off x="1990725" y="2735263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2" name="Line 7"/>
          <p:cNvSpPr>
            <a:spLocks noChangeShapeType="1"/>
          </p:cNvSpPr>
          <p:nvPr/>
        </p:nvSpPr>
        <p:spPr bwMode="auto">
          <a:xfrm flipH="1">
            <a:off x="1990725" y="3344863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3" name="Line 8"/>
          <p:cNvSpPr>
            <a:spLocks noChangeShapeType="1"/>
          </p:cNvSpPr>
          <p:nvPr/>
        </p:nvSpPr>
        <p:spPr bwMode="auto">
          <a:xfrm flipH="1">
            <a:off x="3429000" y="3040063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4" name="Text Box 9"/>
          <p:cNvSpPr txBox="1">
            <a:spLocks noChangeArrowheads="1"/>
          </p:cNvSpPr>
          <p:nvPr/>
        </p:nvSpPr>
        <p:spPr bwMode="auto">
          <a:xfrm>
            <a:off x="2422525" y="1895475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2400">
                <a:latin typeface="Courier New" pitchFamily="49" charset="0"/>
              </a:rPr>
              <a:t>XNOR</a:t>
            </a:r>
          </a:p>
        </p:txBody>
      </p:sp>
      <p:sp>
        <p:nvSpPr>
          <p:cNvPr id="6155" name="Text Box 10"/>
          <p:cNvSpPr txBox="1">
            <a:spLocks noChangeArrowheads="1"/>
          </p:cNvSpPr>
          <p:nvPr/>
        </p:nvSpPr>
        <p:spPr bwMode="auto">
          <a:xfrm>
            <a:off x="1614488" y="2514600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2400">
                <a:latin typeface="Courier New" pitchFamily="49" charset="0"/>
              </a:rPr>
              <a:t>X</a:t>
            </a:r>
          </a:p>
        </p:txBody>
      </p:sp>
      <p:sp>
        <p:nvSpPr>
          <p:cNvPr id="6156" name="Text Box 11"/>
          <p:cNvSpPr txBox="1">
            <a:spLocks noChangeArrowheads="1"/>
          </p:cNvSpPr>
          <p:nvPr/>
        </p:nvSpPr>
        <p:spPr bwMode="auto">
          <a:xfrm>
            <a:off x="1614488" y="3124200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2400">
                <a:latin typeface="Courier New" pitchFamily="49" charset="0"/>
              </a:rPr>
              <a:t>Y</a:t>
            </a:r>
          </a:p>
        </p:txBody>
      </p:sp>
      <p:sp>
        <p:nvSpPr>
          <p:cNvPr id="6157" name="Text Box 12"/>
          <p:cNvSpPr txBox="1">
            <a:spLocks noChangeArrowheads="1"/>
          </p:cNvSpPr>
          <p:nvPr/>
        </p:nvSpPr>
        <p:spPr bwMode="auto">
          <a:xfrm>
            <a:off x="3886200" y="28194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2400">
                <a:latin typeface="Courier New" pitchFamily="49" charset="0"/>
              </a:rPr>
              <a:t>Z</a:t>
            </a:r>
          </a:p>
        </p:txBody>
      </p:sp>
      <p:sp>
        <p:nvSpPr>
          <p:cNvPr id="6158" name="Text Box 13"/>
          <p:cNvSpPr txBox="1">
            <a:spLocks noChangeArrowheads="1"/>
          </p:cNvSpPr>
          <p:nvPr/>
        </p:nvSpPr>
        <p:spPr bwMode="auto">
          <a:xfrm>
            <a:off x="1736725" y="3952875"/>
            <a:ext cx="237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2400">
                <a:latin typeface="Courier New" pitchFamily="49" charset="0"/>
              </a:rPr>
              <a:t>Z = X XNOR Y</a:t>
            </a:r>
          </a:p>
        </p:txBody>
      </p:sp>
      <p:sp>
        <p:nvSpPr>
          <p:cNvPr id="6159" name="Text Box 14"/>
          <p:cNvSpPr txBox="1">
            <a:spLocks noChangeArrowheads="1"/>
          </p:cNvSpPr>
          <p:nvPr/>
        </p:nvSpPr>
        <p:spPr bwMode="auto">
          <a:xfrm>
            <a:off x="5241925" y="2124075"/>
            <a:ext cx="1462088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2400">
                <a:latin typeface="Courier New" pitchFamily="49" charset="0"/>
              </a:rPr>
              <a:t>X  Y  Z</a:t>
            </a:r>
          </a:p>
          <a:p>
            <a:r>
              <a:rPr lang="en-US" altLang="en-US" sz="2400">
                <a:latin typeface="Courier New" pitchFamily="49" charset="0"/>
              </a:rPr>
              <a:t>0  0  1</a:t>
            </a:r>
          </a:p>
          <a:p>
            <a:r>
              <a:rPr lang="en-US" altLang="en-US" sz="2400">
                <a:latin typeface="Courier New" pitchFamily="49" charset="0"/>
              </a:rPr>
              <a:t>0  1  0</a:t>
            </a:r>
          </a:p>
          <a:p>
            <a:r>
              <a:rPr lang="en-US" altLang="en-US" sz="2400">
                <a:latin typeface="Courier New" pitchFamily="49" charset="0"/>
              </a:rPr>
              <a:t>1  0  0</a:t>
            </a:r>
          </a:p>
          <a:p>
            <a:r>
              <a:rPr lang="en-US" altLang="en-US" sz="2400">
                <a:latin typeface="Courier New" pitchFamily="49" charset="0"/>
              </a:rPr>
              <a:t>1  1  1</a:t>
            </a:r>
          </a:p>
        </p:txBody>
      </p:sp>
      <p:sp>
        <p:nvSpPr>
          <p:cNvPr id="6160" name="Line 15"/>
          <p:cNvSpPr>
            <a:spLocks noChangeShapeType="1"/>
          </p:cNvSpPr>
          <p:nvPr/>
        </p:nvSpPr>
        <p:spPr bwMode="auto">
          <a:xfrm>
            <a:off x="5105400" y="25146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1" name="Line 16"/>
          <p:cNvSpPr>
            <a:spLocks noChangeShapeType="1"/>
          </p:cNvSpPr>
          <p:nvPr/>
        </p:nvSpPr>
        <p:spPr bwMode="auto">
          <a:xfrm>
            <a:off x="6172200" y="213360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2" name="Oval 17"/>
          <p:cNvSpPr>
            <a:spLocks noChangeArrowheads="1"/>
          </p:cNvSpPr>
          <p:nvPr/>
        </p:nvSpPr>
        <p:spPr bwMode="auto">
          <a:xfrm>
            <a:off x="3276600" y="29718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63" name="Arc 18"/>
          <p:cNvSpPr>
            <a:spLocks/>
          </p:cNvSpPr>
          <p:nvPr/>
        </p:nvSpPr>
        <p:spPr bwMode="auto">
          <a:xfrm rot="2334890">
            <a:off x="1524000" y="2487613"/>
            <a:ext cx="914400" cy="941387"/>
          </a:xfrm>
          <a:custGeom>
            <a:avLst/>
            <a:gdLst>
              <a:gd name="T0" fmla="*/ 2147483647 w 21600"/>
              <a:gd name="T1" fmla="*/ 0 h 22194"/>
              <a:gd name="T2" fmla="*/ 2147483647 w 21600"/>
              <a:gd name="T3" fmla="*/ 2147483647 h 22194"/>
              <a:gd name="T4" fmla="*/ 0 w 21600"/>
              <a:gd name="T5" fmla="*/ 2147483647 h 22194"/>
              <a:gd name="T6" fmla="*/ 0 60000 65536"/>
              <a:gd name="T7" fmla="*/ 0 60000 65536"/>
              <a:gd name="T8" fmla="*/ 0 60000 65536"/>
              <a:gd name="T9" fmla="*/ 0 w 21600"/>
              <a:gd name="T10" fmla="*/ 0 h 22194"/>
              <a:gd name="T11" fmla="*/ 21600 w 21600"/>
              <a:gd name="T12" fmla="*/ 22194 h 2219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2194" fill="none" extrusionOk="0">
                <a:moveTo>
                  <a:pt x="4976" y="0"/>
                </a:moveTo>
                <a:cubicBezTo>
                  <a:pt x="14719" y="2307"/>
                  <a:pt x="21600" y="11006"/>
                  <a:pt x="21600" y="21019"/>
                </a:cubicBezTo>
                <a:cubicBezTo>
                  <a:pt x="21600" y="21410"/>
                  <a:pt x="21589" y="21802"/>
                  <a:pt x="21568" y="22194"/>
                </a:cubicBezTo>
              </a:path>
              <a:path w="21600" h="22194" stroke="0" extrusionOk="0">
                <a:moveTo>
                  <a:pt x="4976" y="0"/>
                </a:moveTo>
                <a:cubicBezTo>
                  <a:pt x="14719" y="2307"/>
                  <a:pt x="21600" y="11006"/>
                  <a:pt x="21600" y="21019"/>
                </a:cubicBezTo>
                <a:cubicBezTo>
                  <a:pt x="21600" y="21410"/>
                  <a:pt x="21589" y="21802"/>
                  <a:pt x="21568" y="22194"/>
                </a:cubicBezTo>
                <a:lnTo>
                  <a:pt x="0" y="21019"/>
                </a:lnTo>
                <a:lnTo>
                  <a:pt x="4976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3AD101CB-B9CE-4DDA-9FF3-E688354D2021}" type="slidenum">
              <a:rPr lang="en-US">
                <a:latin typeface="+mn-lt"/>
              </a:rPr>
              <a:pPr defTabSz="820738">
                <a:defRPr/>
              </a:pPr>
              <a:t>40</a:t>
            </a:fld>
            <a:endParaRPr lang="en-US">
              <a:latin typeface="+mn-lt"/>
            </a:endParaRPr>
          </a:p>
        </p:txBody>
      </p:sp>
      <p:sp>
        <p:nvSpPr>
          <p:cNvPr id="43011" name="Rectangle 2"/>
          <p:cNvSpPr>
            <a:spLocks noChangeArrowheads="1"/>
          </p:cNvSpPr>
          <p:nvPr/>
        </p:nvSpPr>
        <p:spPr bwMode="auto">
          <a:xfrm>
            <a:off x="1828800" y="3490913"/>
            <a:ext cx="5410200" cy="1752600"/>
          </a:xfrm>
          <a:prstGeom prst="rect">
            <a:avLst/>
          </a:prstGeom>
          <a:solidFill>
            <a:srgbClr val="6699FF"/>
          </a:solidFill>
          <a:ln w="9525">
            <a:solidFill>
              <a:srgbClr val="CCE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title"/>
          </p:nvPr>
        </p:nvSpPr>
        <p:spPr>
          <a:xfrm>
            <a:off x="692150" y="333375"/>
            <a:ext cx="7773988" cy="949325"/>
          </a:xfrm>
        </p:spPr>
        <p:txBody>
          <a:bodyPr/>
          <a:lstStyle/>
          <a:p>
            <a:pPr defTabSz="914400" eaLnBrk="1" hangingPunct="1"/>
            <a:r>
              <a:rPr lang="en-US" altLang="en-US" sz="3600" smtClean="0"/>
              <a:t>Overflow Detection in </a:t>
            </a:r>
            <a:br>
              <a:rPr lang="en-US" altLang="en-US" sz="3600" smtClean="0"/>
            </a:br>
            <a:r>
              <a:rPr lang="en-US" altLang="en-US" sz="3600" smtClean="0"/>
              <a:t>Signed 2’s Complement </a:t>
            </a:r>
          </a:p>
        </p:txBody>
      </p:sp>
      <p:sp>
        <p:nvSpPr>
          <p:cNvPr id="4301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525962"/>
          </a:xfrm>
        </p:spPr>
        <p:txBody>
          <a:bodyPr/>
          <a:lstStyle/>
          <a:p>
            <a:pPr marL="742950" lvl="1" indent="-285750" eaLnBrk="1" hangingPunct="1"/>
            <a:r>
              <a:rPr lang="en-US" altLang="en-US" sz="2800" smtClean="0"/>
              <a:t>Overflow condition is detected by comparing the carry values into and out of the sign bit (</a:t>
            </a:r>
            <a:r>
              <a:rPr lang="en-US" altLang="en-US" smtClean="0"/>
              <a:t>C</a:t>
            </a:r>
            <a:r>
              <a:rPr lang="en-US" altLang="en-US" baseline="-25000" smtClean="0"/>
              <a:t>n </a:t>
            </a:r>
            <a:r>
              <a:rPr lang="en-US" altLang="en-US" smtClean="0"/>
              <a:t>and C</a:t>
            </a:r>
            <a:r>
              <a:rPr lang="en-US" altLang="en-US" baseline="-25000" smtClean="0"/>
              <a:t>n-1</a:t>
            </a:r>
            <a:r>
              <a:rPr lang="en-US" altLang="en-US" sz="2800" smtClean="0"/>
              <a:t>).</a:t>
            </a:r>
          </a:p>
        </p:txBody>
      </p:sp>
      <p:sp>
        <p:nvSpPr>
          <p:cNvPr id="43014" name="Rectangle 5"/>
          <p:cNvSpPr>
            <a:spLocks noChangeArrowheads="1"/>
          </p:cNvSpPr>
          <p:nvPr/>
        </p:nvSpPr>
        <p:spPr bwMode="auto">
          <a:xfrm>
            <a:off x="4191000" y="4329113"/>
            <a:ext cx="2819400" cy="6270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15" name="Text Box 6"/>
          <p:cNvSpPr txBox="1">
            <a:spLocks noChangeArrowheads="1"/>
          </p:cNvSpPr>
          <p:nvPr/>
        </p:nvSpPr>
        <p:spPr bwMode="auto">
          <a:xfrm>
            <a:off x="4191000" y="4419600"/>
            <a:ext cx="289560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1800" b="0">
                <a:latin typeface="Comic Sans MS" pitchFamily="66" charset="0"/>
              </a:rPr>
              <a:t>n-bit Adder/Subtractor</a:t>
            </a:r>
          </a:p>
        </p:txBody>
      </p:sp>
      <p:sp>
        <p:nvSpPr>
          <p:cNvPr id="43016" name="AutoShape 7"/>
          <p:cNvSpPr>
            <a:spLocks noChangeArrowheads="1"/>
          </p:cNvSpPr>
          <p:nvPr/>
        </p:nvSpPr>
        <p:spPr bwMode="auto">
          <a:xfrm rot="10800000" flipH="1">
            <a:off x="2546350" y="3629025"/>
            <a:ext cx="654050" cy="623888"/>
          </a:xfrm>
          <a:prstGeom prst="moon">
            <a:avLst>
              <a:gd name="adj" fmla="val 83847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17" name="Freeform 8"/>
          <p:cNvSpPr>
            <a:spLocks/>
          </p:cNvSpPr>
          <p:nvPr/>
        </p:nvSpPr>
        <p:spPr bwMode="auto">
          <a:xfrm>
            <a:off x="3200400" y="3643313"/>
            <a:ext cx="76200" cy="609600"/>
          </a:xfrm>
          <a:custGeom>
            <a:avLst/>
            <a:gdLst>
              <a:gd name="T0" fmla="*/ 2147483647 w 48"/>
              <a:gd name="T1" fmla="*/ 0 h 384"/>
              <a:gd name="T2" fmla="*/ 0 w 48"/>
              <a:gd name="T3" fmla="*/ 2147483647 h 384"/>
              <a:gd name="T4" fmla="*/ 2147483647 w 48"/>
              <a:gd name="T5" fmla="*/ 2147483647 h 384"/>
              <a:gd name="T6" fmla="*/ 0 60000 65536"/>
              <a:gd name="T7" fmla="*/ 0 60000 65536"/>
              <a:gd name="T8" fmla="*/ 0 60000 65536"/>
              <a:gd name="T9" fmla="*/ 0 w 48"/>
              <a:gd name="T10" fmla="*/ 0 h 384"/>
              <a:gd name="T11" fmla="*/ 48 w 48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" h="384">
                <a:moveTo>
                  <a:pt x="48" y="0"/>
                </a:moveTo>
                <a:cubicBezTo>
                  <a:pt x="24" y="64"/>
                  <a:pt x="0" y="128"/>
                  <a:pt x="0" y="192"/>
                </a:cubicBezTo>
                <a:cubicBezTo>
                  <a:pt x="0" y="256"/>
                  <a:pt x="24" y="320"/>
                  <a:pt x="48" y="38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8" name="Line 9"/>
          <p:cNvSpPr>
            <a:spLocks noChangeShapeType="1"/>
          </p:cNvSpPr>
          <p:nvPr/>
        </p:nvSpPr>
        <p:spPr bwMode="auto">
          <a:xfrm flipH="1">
            <a:off x="3200400" y="3795713"/>
            <a:ext cx="1219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9" name="Line 10"/>
          <p:cNvSpPr>
            <a:spLocks noChangeShapeType="1"/>
          </p:cNvSpPr>
          <p:nvPr/>
        </p:nvSpPr>
        <p:spPr bwMode="auto">
          <a:xfrm flipH="1">
            <a:off x="2133600" y="4557713"/>
            <a:ext cx="2057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0" name="Line 11"/>
          <p:cNvSpPr>
            <a:spLocks noChangeShapeType="1"/>
          </p:cNvSpPr>
          <p:nvPr/>
        </p:nvSpPr>
        <p:spPr bwMode="auto">
          <a:xfrm flipH="1" flipV="1">
            <a:off x="4419600" y="3795713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1" name="Line 12"/>
          <p:cNvSpPr>
            <a:spLocks noChangeShapeType="1"/>
          </p:cNvSpPr>
          <p:nvPr/>
        </p:nvSpPr>
        <p:spPr bwMode="auto">
          <a:xfrm flipH="1" flipV="1">
            <a:off x="3581400" y="4100513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2" name="Line 13"/>
          <p:cNvSpPr>
            <a:spLocks noChangeShapeType="1"/>
          </p:cNvSpPr>
          <p:nvPr/>
        </p:nvSpPr>
        <p:spPr bwMode="auto">
          <a:xfrm flipH="1" flipV="1">
            <a:off x="3200400" y="4100513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3" name="Line 14"/>
          <p:cNvSpPr>
            <a:spLocks noChangeShapeType="1"/>
          </p:cNvSpPr>
          <p:nvPr/>
        </p:nvSpPr>
        <p:spPr bwMode="auto">
          <a:xfrm flipH="1" flipV="1">
            <a:off x="2133600" y="3948113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4" name="Oval 15"/>
          <p:cNvSpPr>
            <a:spLocks noChangeArrowheads="1"/>
          </p:cNvSpPr>
          <p:nvPr/>
        </p:nvSpPr>
        <p:spPr bwMode="auto">
          <a:xfrm>
            <a:off x="3505200" y="4481513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25" name="Text Box 16"/>
          <p:cNvSpPr txBox="1">
            <a:spLocks noChangeArrowheads="1"/>
          </p:cNvSpPr>
          <p:nvPr/>
        </p:nvSpPr>
        <p:spPr bwMode="auto">
          <a:xfrm>
            <a:off x="1870075" y="3719513"/>
            <a:ext cx="349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2000" b="0">
                <a:latin typeface="Comic Sans MS" pitchFamily="66" charset="0"/>
              </a:rPr>
              <a:t>V</a:t>
            </a:r>
          </a:p>
        </p:txBody>
      </p:sp>
      <p:sp>
        <p:nvSpPr>
          <p:cNvPr id="43026" name="Text Box 17"/>
          <p:cNvSpPr txBox="1">
            <a:spLocks noChangeArrowheads="1"/>
          </p:cNvSpPr>
          <p:nvPr/>
        </p:nvSpPr>
        <p:spPr bwMode="auto">
          <a:xfrm>
            <a:off x="1860550" y="4329113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2000" b="0">
                <a:latin typeface="Comic Sans MS" pitchFamily="66" charset="0"/>
              </a:rPr>
              <a:t>C</a:t>
            </a:r>
          </a:p>
        </p:txBody>
      </p:sp>
      <p:sp>
        <p:nvSpPr>
          <p:cNvPr id="43027" name="Text Box 18"/>
          <p:cNvSpPr txBox="1">
            <a:spLocks noChangeArrowheads="1"/>
          </p:cNvSpPr>
          <p:nvPr/>
        </p:nvSpPr>
        <p:spPr bwMode="auto">
          <a:xfrm>
            <a:off x="3733800" y="4176713"/>
            <a:ext cx="422275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2000" b="0">
                <a:latin typeface="Comic Sans MS" pitchFamily="66" charset="0"/>
              </a:rPr>
              <a:t>C</a:t>
            </a:r>
            <a:r>
              <a:rPr lang="en-US" altLang="en-US" sz="2000" b="0" baseline="-25000">
                <a:latin typeface="Comic Sans MS" pitchFamily="66" charset="0"/>
              </a:rPr>
              <a:t>n</a:t>
            </a:r>
          </a:p>
        </p:txBody>
      </p:sp>
      <p:sp>
        <p:nvSpPr>
          <p:cNvPr id="43028" name="Text Box 19"/>
          <p:cNvSpPr txBox="1">
            <a:spLocks noChangeArrowheads="1"/>
          </p:cNvSpPr>
          <p:nvPr/>
        </p:nvSpPr>
        <p:spPr bwMode="auto">
          <a:xfrm>
            <a:off x="4343400" y="3948113"/>
            <a:ext cx="690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2000" b="0">
                <a:latin typeface="Comic Sans MS" pitchFamily="66" charset="0"/>
              </a:rPr>
              <a:t> C</a:t>
            </a:r>
            <a:r>
              <a:rPr lang="en-US" altLang="en-US" sz="2000" b="0" baseline="-25000">
                <a:latin typeface="Comic Sans MS" pitchFamily="66" charset="0"/>
              </a:rPr>
              <a:t>n-1 </a:t>
            </a:r>
          </a:p>
        </p:txBody>
      </p:sp>
      <p:sp>
        <p:nvSpPr>
          <p:cNvPr id="43029" name="Text Box 20"/>
          <p:cNvSpPr txBox="1">
            <a:spLocks noChangeArrowheads="1"/>
          </p:cNvSpPr>
          <p:nvPr/>
        </p:nvSpPr>
        <p:spPr bwMode="auto">
          <a:xfrm>
            <a:off x="1447800" y="3062288"/>
            <a:ext cx="6629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1800" b="0">
                <a:latin typeface="Comic Sans MS" pitchFamily="66" charset="0"/>
              </a:rPr>
              <a:t>n-bit Adder/Subtractor with Overflow Detection Logic</a:t>
            </a:r>
          </a:p>
        </p:txBody>
      </p:sp>
      <p:sp>
        <p:nvSpPr>
          <p:cNvPr id="43030" name="Text Box 21"/>
          <p:cNvSpPr txBox="1">
            <a:spLocks noChangeArrowheads="1"/>
          </p:cNvSpPr>
          <p:nvPr/>
        </p:nvSpPr>
        <p:spPr bwMode="auto">
          <a:xfrm>
            <a:off x="685800" y="5334000"/>
            <a:ext cx="83820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sz="1800" b="0">
                <a:latin typeface="Comic Sans MS" pitchFamily="66" charset="0"/>
              </a:rPr>
              <a:t> C =1 indicates overflow condition when adding/subtr. unsigned numbers.</a:t>
            </a:r>
          </a:p>
          <a:p>
            <a:pPr>
              <a:buFontTx/>
              <a:buChar char="•"/>
            </a:pPr>
            <a:r>
              <a:rPr lang="en-US" altLang="en-US" sz="1800" b="0">
                <a:latin typeface="Comic Sans MS" pitchFamily="66" charset="0"/>
              </a:rPr>
              <a:t> V=1 indicates overflow condition when adding/subtr. signed (2’s </a:t>
            </a:r>
            <a:br>
              <a:rPr lang="en-US" altLang="en-US" sz="1800" b="0">
                <a:latin typeface="Comic Sans MS" pitchFamily="66" charset="0"/>
              </a:rPr>
            </a:br>
            <a:r>
              <a:rPr lang="en-US" altLang="en-US" sz="1800" b="0">
                <a:latin typeface="Comic Sans MS" pitchFamily="66" charset="0"/>
              </a:rPr>
              <a:t>   complement) numbers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animBg="1"/>
      <p:bldP spid="43014" grpId="0" animBg="1"/>
      <p:bldP spid="43015" grpId="0"/>
      <p:bldP spid="43016" grpId="0" animBg="1"/>
      <p:bldP spid="43017" grpId="0" animBg="1"/>
      <p:bldP spid="43018" grpId="0" animBg="1"/>
      <p:bldP spid="43019" grpId="0" animBg="1"/>
      <p:bldP spid="43020" grpId="0" animBg="1"/>
      <p:bldP spid="43021" grpId="0" animBg="1"/>
      <p:bldP spid="43022" grpId="0" animBg="1"/>
      <p:bldP spid="43023" grpId="0" animBg="1"/>
      <p:bldP spid="43024" grpId="0" animBg="1"/>
      <p:bldP spid="43025" grpId="0"/>
      <p:bldP spid="43026" grpId="0"/>
      <p:bldP spid="43027" grpId="0"/>
      <p:bldP spid="43028" grpId="0"/>
      <p:bldP spid="43029" grpId="0"/>
      <p:bldP spid="4303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39B70E93-1A98-4ABC-9703-0B42B4EF9620}" type="slidenum">
              <a:rPr lang="en-US">
                <a:latin typeface="+mn-lt"/>
              </a:rPr>
              <a:pPr defTabSz="820738">
                <a:defRPr/>
              </a:pPr>
              <a:t>41</a:t>
            </a:fld>
            <a:endParaRPr lang="en-US">
              <a:latin typeface="+mn-lt"/>
            </a:endParaRPr>
          </a:p>
        </p:txBody>
      </p:sp>
      <p:sp>
        <p:nvSpPr>
          <p:cNvPr id="43011" name="Rectangle 2"/>
          <p:cNvSpPr>
            <a:spLocks noChangeArrowheads="1"/>
          </p:cNvSpPr>
          <p:nvPr/>
        </p:nvSpPr>
        <p:spPr bwMode="auto">
          <a:xfrm>
            <a:off x="1677988" y="5632450"/>
            <a:ext cx="1741487" cy="80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9017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9017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9017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9017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lnSpc>
                <a:spcPts val="1775"/>
              </a:lnSpc>
            </a:pPr>
            <a:r>
              <a:rPr lang="en-US" altLang="en-US" sz="1600" b="0">
                <a:solidFill>
                  <a:srgbClr val="000000"/>
                </a:solidFill>
                <a:latin typeface="Comic Sans MS" pitchFamily="66" charset="0"/>
              </a:rPr>
              <a:t>block diagram</a:t>
            </a:r>
          </a:p>
        </p:txBody>
      </p:sp>
      <p:sp>
        <p:nvSpPr>
          <p:cNvPr id="43012" name="Rectangle 3"/>
          <p:cNvSpPr>
            <a:spLocks noChangeArrowheads="1"/>
          </p:cNvSpPr>
          <p:nvPr/>
        </p:nvSpPr>
        <p:spPr bwMode="auto">
          <a:xfrm>
            <a:off x="5260975" y="5516563"/>
            <a:ext cx="2205038" cy="80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9017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9017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9017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9017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lnSpc>
                <a:spcPts val="1775"/>
              </a:lnSpc>
            </a:pPr>
            <a:r>
              <a:rPr lang="en-US" altLang="en-US" sz="1600" b="0">
                <a:solidFill>
                  <a:srgbClr val="000000"/>
                </a:solidFill>
                <a:latin typeface="Comic Sans MS" pitchFamily="66" charset="0"/>
              </a:rPr>
              <a:t>4-variable K-map</a:t>
            </a:r>
          </a:p>
          <a:p>
            <a:pPr algn="ctr">
              <a:lnSpc>
                <a:spcPts val="1775"/>
              </a:lnSpc>
            </a:pPr>
            <a:r>
              <a:rPr lang="en-US" altLang="en-US" sz="1600" b="0">
                <a:solidFill>
                  <a:srgbClr val="000000"/>
                </a:solidFill>
                <a:latin typeface="Comic Sans MS" pitchFamily="66" charset="0"/>
              </a:rPr>
              <a:t>for each of the 4</a:t>
            </a:r>
          </a:p>
          <a:p>
            <a:pPr algn="ctr">
              <a:lnSpc>
                <a:spcPts val="1775"/>
              </a:lnSpc>
            </a:pPr>
            <a:r>
              <a:rPr lang="en-US" altLang="en-US" sz="1600" b="0">
                <a:solidFill>
                  <a:srgbClr val="000000"/>
                </a:solidFill>
                <a:latin typeface="Comic Sans MS" pitchFamily="66" charset="0"/>
              </a:rPr>
              <a:t>output functions</a:t>
            </a:r>
          </a:p>
        </p:txBody>
      </p:sp>
      <p:sp>
        <p:nvSpPr>
          <p:cNvPr id="43013" name="Line 4"/>
          <p:cNvSpPr>
            <a:spLocks noChangeShapeType="1"/>
          </p:cNvSpPr>
          <p:nvPr/>
        </p:nvSpPr>
        <p:spPr bwMode="auto">
          <a:xfrm>
            <a:off x="4729163" y="1968500"/>
            <a:ext cx="31686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4" name="Line 5"/>
          <p:cNvSpPr>
            <a:spLocks noChangeShapeType="1"/>
          </p:cNvSpPr>
          <p:nvPr/>
        </p:nvSpPr>
        <p:spPr bwMode="auto">
          <a:xfrm>
            <a:off x="6113463" y="1762125"/>
            <a:ext cx="0" cy="34845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5" name="Line 6"/>
          <p:cNvSpPr>
            <a:spLocks noChangeShapeType="1"/>
          </p:cNvSpPr>
          <p:nvPr/>
        </p:nvSpPr>
        <p:spPr bwMode="auto">
          <a:xfrm>
            <a:off x="4729163" y="2782888"/>
            <a:ext cx="31686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6" name="Line 7"/>
          <p:cNvSpPr>
            <a:spLocks noChangeShapeType="1"/>
          </p:cNvSpPr>
          <p:nvPr/>
        </p:nvSpPr>
        <p:spPr bwMode="auto">
          <a:xfrm>
            <a:off x="4778375" y="3586163"/>
            <a:ext cx="30813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Line 8"/>
          <p:cNvSpPr>
            <a:spLocks noChangeShapeType="1"/>
          </p:cNvSpPr>
          <p:nvPr/>
        </p:nvSpPr>
        <p:spPr bwMode="auto">
          <a:xfrm>
            <a:off x="4778375" y="4400550"/>
            <a:ext cx="31067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8" name="Rectangle 9"/>
          <p:cNvSpPr>
            <a:spLocks noChangeArrowheads="1"/>
          </p:cNvSpPr>
          <p:nvPr/>
        </p:nvSpPr>
        <p:spPr bwMode="auto">
          <a:xfrm>
            <a:off x="4735513" y="1755775"/>
            <a:ext cx="3230562" cy="373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 eaLnBrk="0" hangingPunct="0">
              <a:tabLst>
                <a:tab pos="338138" algn="l"/>
                <a:tab pos="676275" algn="l"/>
                <a:tab pos="1014413" algn="l"/>
                <a:tab pos="1465263" algn="l"/>
                <a:tab pos="1917700" algn="l"/>
                <a:tab pos="2368550" algn="l"/>
                <a:tab pos="281940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901700" eaLnBrk="0" hangingPunct="0">
              <a:tabLst>
                <a:tab pos="338138" algn="l"/>
                <a:tab pos="676275" algn="l"/>
                <a:tab pos="1014413" algn="l"/>
                <a:tab pos="1465263" algn="l"/>
                <a:tab pos="1917700" algn="l"/>
                <a:tab pos="2368550" algn="l"/>
                <a:tab pos="281940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901700" eaLnBrk="0" hangingPunct="0">
              <a:tabLst>
                <a:tab pos="338138" algn="l"/>
                <a:tab pos="676275" algn="l"/>
                <a:tab pos="1014413" algn="l"/>
                <a:tab pos="1465263" algn="l"/>
                <a:tab pos="1917700" algn="l"/>
                <a:tab pos="2368550" algn="l"/>
                <a:tab pos="281940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901700" eaLnBrk="0" hangingPunct="0">
              <a:tabLst>
                <a:tab pos="338138" algn="l"/>
                <a:tab pos="676275" algn="l"/>
                <a:tab pos="1014413" algn="l"/>
                <a:tab pos="1465263" algn="l"/>
                <a:tab pos="1917700" algn="l"/>
                <a:tab pos="2368550" algn="l"/>
                <a:tab pos="281940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901700" eaLnBrk="0" hangingPunct="0">
              <a:tabLst>
                <a:tab pos="338138" algn="l"/>
                <a:tab pos="676275" algn="l"/>
                <a:tab pos="1014413" algn="l"/>
                <a:tab pos="1465263" algn="l"/>
                <a:tab pos="1917700" algn="l"/>
                <a:tab pos="2368550" algn="l"/>
                <a:tab pos="281940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76275" algn="l"/>
                <a:tab pos="1014413" algn="l"/>
                <a:tab pos="1465263" algn="l"/>
                <a:tab pos="1917700" algn="l"/>
                <a:tab pos="2368550" algn="l"/>
                <a:tab pos="281940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76275" algn="l"/>
                <a:tab pos="1014413" algn="l"/>
                <a:tab pos="1465263" algn="l"/>
                <a:tab pos="1917700" algn="l"/>
                <a:tab pos="2368550" algn="l"/>
                <a:tab pos="281940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76275" algn="l"/>
                <a:tab pos="1014413" algn="l"/>
                <a:tab pos="1465263" algn="l"/>
                <a:tab pos="1917700" algn="l"/>
                <a:tab pos="2368550" algn="l"/>
                <a:tab pos="281940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76275" algn="l"/>
                <a:tab pos="1014413" algn="l"/>
                <a:tab pos="1465263" algn="l"/>
                <a:tab pos="1917700" algn="l"/>
                <a:tab pos="2368550" algn="l"/>
                <a:tab pos="281940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lnSpc>
                <a:spcPts val="1575"/>
              </a:lnSpc>
            </a:pPr>
            <a:r>
              <a:rPr lang="en-US" altLang="en-US" sz="1600" b="0">
                <a:solidFill>
                  <a:srgbClr val="000000"/>
                </a:solidFill>
                <a:latin typeface="Comic Sans MS" pitchFamily="66" charset="0"/>
              </a:rPr>
              <a:t>A2	A1	B2	B1	P8	P4	P2	P1</a:t>
            </a:r>
          </a:p>
          <a:p>
            <a:pPr>
              <a:lnSpc>
                <a:spcPts val="1575"/>
              </a:lnSpc>
            </a:pPr>
            <a:r>
              <a:rPr lang="en-US" altLang="en-US" sz="1600" b="0">
                <a:solidFill>
                  <a:srgbClr val="000000"/>
                </a:solidFill>
                <a:latin typeface="Comic Sans MS" pitchFamily="66" charset="0"/>
              </a:rPr>
              <a:t>0	0	0	0	0	0	0	0</a:t>
            </a:r>
          </a:p>
          <a:p>
            <a:pPr>
              <a:lnSpc>
                <a:spcPts val="1575"/>
              </a:lnSpc>
            </a:pPr>
            <a:r>
              <a:rPr lang="en-US" altLang="en-US" sz="1600" b="0">
                <a:solidFill>
                  <a:srgbClr val="000000"/>
                </a:solidFill>
                <a:latin typeface="Comic Sans MS" pitchFamily="66" charset="0"/>
              </a:rPr>
              <a:t>		0	1	0	0	0	0</a:t>
            </a:r>
          </a:p>
          <a:p>
            <a:pPr>
              <a:lnSpc>
                <a:spcPts val="1575"/>
              </a:lnSpc>
            </a:pPr>
            <a:r>
              <a:rPr lang="en-US" altLang="en-US" sz="1600" b="0">
                <a:solidFill>
                  <a:srgbClr val="000000"/>
                </a:solidFill>
                <a:latin typeface="Comic Sans MS" pitchFamily="66" charset="0"/>
              </a:rPr>
              <a:t>		1	0	0	0	0	0</a:t>
            </a:r>
          </a:p>
          <a:p>
            <a:pPr>
              <a:lnSpc>
                <a:spcPts val="1575"/>
              </a:lnSpc>
            </a:pPr>
            <a:r>
              <a:rPr lang="en-US" altLang="en-US" sz="1600" b="0">
                <a:solidFill>
                  <a:srgbClr val="000000"/>
                </a:solidFill>
                <a:latin typeface="Comic Sans MS" pitchFamily="66" charset="0"/>
              </a:rPr>
              <a:t>		1	1	0	0	0	0</a:t>
            </a:r>
          </a:p>
          <a:p>
            <a:pPr>
              <a:lnSpc>
                <a:spcPts val="1575"/>
              </a:lnSpc>
            </a:pPr>
            <a:r>
              <a:rPr lang="en-US" altLang="en-US" sz="1600" b="0">
                <a:solidFill>
                  <a:srgbClr val="000000"/>
                </a:solidFill>
                <a:latin typeface="Comic Sans MS" pitchFamily="66" charset="0"/>
              </a:rPr>
              <a:t>0	1	0	0	0	0	0	0</a:t>
            </a:r>
          </a:p>
          <a:p>
            <a:pPr>
              <a:lnSpc>
                <a:spcPts val="1575"/>
              </a:lnSpc>
            </a:pPr>
            <a:r>
              <a:rPr lang="en-US" altLang="en-US" sz="1600" b="0">
                <a:solidFill>
                  <a:srgbClr val="000000"/>
                </a:solidFill>
                <a:latin typeface="Comic Sans MS" pitchFamily="66" charset="0"/>
              </a:rPr>
              <a:t>		0	1	0	0	0	1</a:t>
            </a:r>
          </a:p>
          <a:p>
            <a:pPr>
              <a:lnSpc>
                <a:spcPts val="1575"/>
              </a:lnSpc>
            </a:pPr>
            <a:r>
              <a:rPr lang="en-US" altLang="en-US" sz="1600" b="0">
                <a:solidFill>
                  <a:srgbClr val="000000"/>
                </a:solidFill>
                <a:latin typeface="Comic Sans MS" pitchFamily="66" charset="0"/>
              </a:rPr>
              <a:t>		1	0	0	0	1	0</a:t>
            </a:r>
          </a:p>
          <a:p>
            <a:pPr>
              <a:lnSpc>
                <a:spcPts val="1575"/>
              </a:lnSpc>
            </a:pPr>
            <a:r>
              <a:rPr lang="en-US" altLang="en-US" sz="1600" b="0">
                <a:solidFill>
                  <a:srgbClr val="000000"/>
                </a:solidFill>
                <a:latin typeface="Comic Sans MS" pitchFamily="66" charset="0"/>
              </a:rPr>
              <a:t>		1	1	0	0	1	1</a:t>
            </a:r>
          </a:p>
          <a:p>
            <a:pPr>
              <a:lnSpc>
                <a:spcPts val="1575"/>
              </a:lnSpc>
            </a:pPr>
            <a:r>
              <a:rPr lang="en-US" altLang="en-US" sz="1600" b="0">
                <a:solidFill>
                  <a:srgbClr val="000000"/>
                </a:solidFill>
                <a:latin typeface="Comic Sans MS" pitchFamily="66" charset="0"/>
              </a:rPr>
              <a:t>1	0	0	0	0	0	0	0</a:t>
            </a:r>
          </a:p>
          <a:p>
            <a:pPr>
              <a:lnSpc>
                <a:spcPts val="1575"/>
              </a:lnSpc>
            </a:pPr>
            <a:r>
              <a:rPr lang="en-US" altLang="en-US" sz="1600" b="0">
                <a:solidFill>
                  <a:srgbClr val="000000"/>
                </a:solidFill>
                <a:latin typeface="Comic Sans MS" pitchFamily="66" charset="0"/>
              </a:rPr>
              <a:t>		0	1	0	0	1	0</a:t>
            </a:r>
          </a:p>
          <a:p>
            <a:pPr>
              <a:lnSpc>
                <a:spcPts val="1575"/>
              </a:lnSpc>
            </a:pPr>
            <a:r>
              <a:rPr lang="en-US" altLang="en-US" sz="1600" b="0">
                <a:solidFill>
                  <a:srgbClr val="000000"/>
                </a:solidFill>
                <a:latin typeface="Comic Sans MS" pitchFamily="66" charset="0"/>
              </a:rPr>
              <a:t>		1	0	0	1	0	0</a:t>
            </a:r>
          </a:p>
          <a:p>
            <a:pPr>
              <a:lnSpc>
                <a:spcPts val="1575"/>
              </a:lnSpc>
            </a:pPr>
            <a:r>
              <a:rPr lang="en-US" altLang="en-US" sz="1600" b="0">
                <a:solidFill>
                  <a:srgbClr val="000000"/>
                </a:solidFill>
                <a:latin typeface="Comic Sans MS" pitchFamily="66" charset="0"/>
              </a:rPr>
              <a:t>		1	1	0	1	1	0</a:t>
            </a:r>
          </a:p>
          <a:p>
            <a:pPr>
              <a:lnSpc>
                <a:spcPts val="1575"/>
              </a:lnSpc>
            </a:pPr>
            <a:r>
              <a:rPr lang="en-US" altLang="en-US" sz="1600" b="0">
                <a:solidFill>
                  <a:srgbClr val="000000"/>
                </a:solidFill>
                <a:latin typeface="Comic Sans MS" pitchFamily="66" charset="0"/>
              </a:rPr>
              <a:t>1	1	0	0	0	0	0	0</a:t>
            </a:r>
          </a:p>
          <a:p>
            <a:pPr>
              <a:lnSpc>
                <a:spcPts val="1575"/>
              </a:lnSpc>
            </a:pPr>
            <a:r>
              <a:rPr lang="en-US" altLang="en-US" sz="1600" b="0">
                <a:solidFill>
                  <a:srgbClr val="000000"/>
                </a:solidFill>
                <a:latin typeface="Comic Sans MS" pitchFamily="66" charset="0"/>
              </a:rPr>
              <a:t>		0	1	0	0	1	1</a:t>
            </a:r>
            <a:br>
              <a:rPr lang="en-US" altLang="en-US" sz="1600" b="0">
                <a:solidFill>
                  <a:srgbClr val="000000"/>
                </a:solidFill>
                <a:latin typeface="Comic Sans MS" pitchFamily="66" charset="0"/>
              </a:rPr>
            </a:br>
            <a:r>
              <a:rPr lang="en-US" altLang="en-US" sz="1600" b="0">
                <a:solidFill>
                  <a:srgbClr val="000000"/>
                </a:solidFill>
                <a:latin typeface="Comic Sans MS" pitchFamily="66" charset="0"/>
              </a:rPr>
              <a:t>		1	0	0	1	1	0</a:t>
            </a:r>
          </a:p>
          <a:p>
            <a:pPr>
              <a:lnSpc>
                <a:spcPts val="1575"/>
              </a:lnSpc>
            </a:pPr>
            <a:r>
              <a:rPr lang="en-US" altLang="en-US" sz="1600" b="0">
                <a:solidFill>
                  <a:srgbClr val="000000"/>
                </a:solidFill>
                <a:latin typeface="Comic Sans MS" pitchFamily="66" charset="0"/>
              </a:rPr>
              <a:t>		1	1	1	0	0	1</a:t>
            </a:r>
          </a:p>
          <a:p>
            <a:pPr eaLnBrk="1" hangingPunct="1">
              <a:lnSpc>
                <a:spcPts val="1575"/>
              </a:lnSpc>
            </a:pPr>
            <a:endParaRPr lang="en-US" altLang="en-US" sz="1600" b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4043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27100" eaLnBrk="1" hangingPunct="1"/>
            <a:r>
              <a:rPr lang="en-US" altLang="en-US" smtClean="0"/>
              <a:t>2x2-Bit Multiplier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127125" y="3714750"/>
            <a:ext cx="2555875" cy="1341438"/>
            <a:chOff x="384" y="3080"/>
            <a:chExt cx="1632" cy="856"/>
          </a:xfrm>
        </p:grpSpPr>
        <p:sp>
          <p:nvSpPr>
            <p:cNvPr id="44046" name="Rectangle 12"/>
            <p:cNvSpPr>
              <a:spLocks noChangeArrowheads="1"/>
            </p:cNvSpPr>
            <p:nvPr/>
          </p:nvSpPr>
          <p:spPr bwMode="auto">
            <a:xfrm>
              <a:off x="1824" y="3120"/>
              <a:ext cx="192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P1</a:t>
              </a:r>
            </a:p>
            <a:p>
              <a:pPr>
                <a:lnSpc>
                  <a:spcPct val="120000"/>
                </a:lnSpc>
              </a:pP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P2</a:t>
              </a:r>
              <a:b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</a:b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P4</a:t>
              </a:r>
            </a:p>
            <a:p>
              <a:pPr>
                <a:lnSpc>
                  <a:spcPct val="120000"/>
                </a:lnSpc>
              </a:pP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P8</a:t>
              </a:r>
            </a:p>
          </p:txBody>
        </p:sp>
        <p:sp>
          <p:nvSpPr>
            <p:cNvPr id="44047" name="Rectangle 13"/>
            <p:cNvSpPr>
              <a:spLocks noChangeArrowheads="1"/>
            </p:cNvSpPr>
            <p:nvPr/>
          </p:nvSpPr>
          <p:spPr bwMode="auto">
            <a:xfrm>
              <a:off x="912" y="3080"/>
              <a:ext cx="528" cy="85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048" name="Line 14"/>
            <p:cNvSpPr>
              <a:spLocks noChangeShapeType="1"/>
            </p:cNvSpPr>
            <p:nvPr/>
          </p:nvSpPr>
          <p:spPr bwMode="auto">
            <a:xfrm>
              <a:off x="1440" y="3224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9" name="Line 15"/>
            <p:cNvSpPr>
              <a:spLocks noChangeShapeType="1"/>
            </p:cNvSpPr>
            <p:nvPr/>
          </p:nvSpPr>
          <p:spPr bwMode="auto">
            <a:xfrm>
              <a:off x="1440" y="341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50" name="Line 16"/>
            <p:cNvSpPr>
              <a:spLocks noChangeShapeType="1"/>
            </p:cNvSpPr>
            <p:nvPr/>
          </p:nvSpPr>
          <p:spPr bwMode="auto">
            <a:xfrm>
              <a:off x="1440" y="3608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51" name="Line 17"/>
            <p:cNvSpPr>
              <a:spLocks noChangeShapeType="1"/>
            </p:cNvSpPr>
            <p:nvPr/>
          </p:nvSpPr>
          <p:spPr bwMode="auto">
            <a:xfrm>
              <a:off x="1440" y="3792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52" name="Rectangle 18"/>
            <p:cNvSpPr>
              <a:spLocks noChangeArrowheads="1"/>
            </p:cNvSpPr>
            <p:nvPr/>
          </p:nvSpPr>
          <p:spPr bwMode="auto">
            <a:xfrm>
              <a:off x="384" y="3120"/>
              <a:ext cx="192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A1</a:t>
              </a:r>
            </a:p>
            <a:p>
              <a:pPr>
                <a:lnSpc>
                  <a:spcPct val="120000"/>
                </a:lnSpc>
              </a:pP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A2</a:t>
              </a:r>
              <a:b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</a:b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B1</a:t>
              </a:r>
            </a:p>
            <a:p>
              <a:pPr>
                <a:lnSpc>
                  <a:spcPct val="120000"/>
                </a:lnSpc>
              </a:pP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B2</a:t>
              </a:r>
            </a:p>
          </p:txBody>
        </p:sp>
        <p:sp>
          <p:nvSpPr>
            <p:cNvPr id="44053" name="Line 19"/>
            <p:cNvSpPr>
              <a:spLocks noChangeShapeType="1"/>
            </p:cNvSpPr>
            <p:nvPr/>
          </p:nvSpPr>
          <p:spPr bwMode="auto">
            <a:xfrm>
              <a:off x="576" y="3224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54" name="Line 20"/>
            <p:cNvSpPr>
              <a:spLocks noChangeShapeType="1"/>
            </p:cNvSpPr>
            <p:nvPr/>
          </p:nvSpPr>
          <p:spPr bwMode="auto">
            <a:xfrm>
              <a:off x="576" y="341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55" name="Line 21"/>
            <p:cNvSpPr>
              <a:spLocks noChangeShapeType="1"/>
            </p:cNvSpPr>
            <p:nvPr/>
          </p:nvSpPr>
          <p:spPr bwMode="auto">
            <a:xfrm>
              <a:off x="576" y="3608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56" name="Line 22"/>
            <p:cNvSpPr>
              <a:spLocks noChangeShapeType="1"/>
            </p:cNvSpPr>
            <p:nvPr/>
          </p:nvSpPr>
          <p:spPr bwMode="auto">
            <a:xfrm>
              <a:off x="576" y="3792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457200" y="1646238"/>
            <a:ext cx="3900488" cy="1568450"/>
          </a:xfrm>
          <a:prstGeom prst="rect">
            <a:avLst/>
          </a:prstGeom>
        </p:spPr>
        <p:txBody>
          <a:bodyPr/>
          <a:lstStyle/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2800" b="0" kern="0" dirty="0">
                <a:solidFill>
                  <a:srgbClr val="0000FF"/>
                </a:solidFill>
                <a:latin typeface="+mn-lt"/>
                <a:cs typeface="+mn-cs"/>
              </a:rPr>
              <a:t>It is small enough to use the truth table to design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/>
      <p:bldP spid="43012" grpId="0"/>
      <p:bldP spid="43013" grpId="0" animBg="1"/>
      <p:bldP spid="43014" grpId="0" animBg="1"/>
      <p:bldP spid="43015" grpId="0" animBg="1"/>
      <p:bldP spid="43016" grpId="0" animBg="1"/>
      <p:bldP spid="43017" grpId="0" animBg="1"/>
      <p:bldP spid="43018" grpId="0"/>
      <p:bldP spid="2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9D95E443-8D95-4024-85E8-2A2111D9B021}" type="slidenum">
              <a:rPr lang="en-US">
                <a:latin typeface="+mn-lt"/>
              </a:rPr>
              <a:pPr defTabSz="820738">
                <a:defRPr/>
              </a:pPr>
              <a:t>42</a:t>
            </a:fld>
            <a:endParaRPr lang="en-US">
              <a:latin typeface="+mn-lt"/>
            </a:endParaRPr>
          </a:p>
        </p:txBody>
      </p:sp>
      <p:sp>
        <p:nvSpPr>
          <p:cNvPr id="1702914" name="Rectangle 2"/>
          <p:cNvSpPr>
            <a:spLocks noChangeArrowheads="1"/>
          </p:cNvSpPr>
          <p:nvPr/>
        </p:nvSpPr>
        <p:spPr bwMode="auto">
          <a:xfrm>
            <a:off x="2579688" y="1604963"/>
            <a:ext cx="1704975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lnSpc>
                <a:spcPts val="2175"/>
              </a:lnSpc>
              <a:spcAft>
                <a:spcPts val="1975"/>
              </a:spcAft>
            </a:pPr>
            <a:r>
              <a:rPr lang="en-US" altLang="en-US" sz="1800" b="0" u="sng">
                <a:solidFill>
                  <a:srgbClr val="000000"/>
                </a:solidFill>
                <a:latin typeface="Comic Sans MS" pitchFamily="66" charset="0"/>
              </a:rPr>
              <a:t>K-map for P8</a:t>
            </a:r>
          </a:p>
        </p:txBody>
      </p:sp>
      <p:sp>
        <p:nvSpPr>
          <p:cNvPr id="1702915" name="Rectangle 3"/>
          <p:cNvSpPr>
            <a:spLocks noChangeArrowheads="1"/>
          </p:cNvSpPr>
          <p:nvPr/>
        </p:nvSpPr>
        <p:spPr bwMode="auto">
          <a:xfrm>
            <a:off x="4684713" y="1579563"/>
            <a:ext cx="17033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lnSpc>
                <a:spcPts val="2175"/>
              </a:lnSpc>
              <a:spcAft>
                <a:spcPts val="1975"/>
              </a:spcAft>
            </a:pPr>
            <a:r>
              <a:rPr lang="en-US" altLang="en-US" sz="1800" b="0" u="sng">
                <a:solidFill>
                  <a:srgbClr val="000000"/>
                </a:solidFill>
                <a:latin typeface="Comic Sans MS" pitchFamily="66" charset="0"/>
              </a:rPr>
              <a:t>K-map for P4</a:t>
            </a:r>
          </a:p>
        </p:txBody>
      </p:sp>
      <p:sp>
        <p:nvSpPr>
          <p:cNvPr id="1702916" name="Rectangle 4"/>
          <p:cNvSpPr>
            <a:spLocks noChangeArrowheads="1"/>
          </p:cNvSpPr>
          <p:nvPr/>
        </p:nvSpPr>
        <p:spPr bwMode="auto">
          <a:xfrm>
            <a:off x="2605088" y="4087813"/>
            <a:ext cx="1679575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lnSpc>
                <a:spcPts val="2175"/>
              </a:lnSpc>
              <a:spcAft>
                <a:spcPts val="1975"/>
              </a:spcAft>
            </a:pPr>
            <a:r>
              <a:rPr lang="en-US" altLang="en-US" sz="1800" b="0" u="sng">
                <a:solidFill>
                  <a:srgbClr val="000000"/>
                </a:solidFill>
                <a:latin typeface="Comic Sans MS" pitchFamily="66" charset="0"/>
              </a:rPr>
              <a:t>K-map for P2</a:t>
            </a:r>
          </a:p>
        </p:txBody>
      </p:sp>
      <p:sp>
        <p:nvSpPr>
          <p:cNvPr id="1702917" name="Rectangle 5"/>
          <p:cNvSpPr>
            <a:spLocks noChangeArrowheads="1"/>
          </p:cNvSpPr>
          <p:nvPr/>
        </p:nvSpPr>
        <p:spPr bwMode="auto">
          <a:xfrm>
            <a:off x="4684713" y="4110038"/>
            <a:ext cx="1703387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lnSpc>
                <a:spcPts val="2175"/>
              </a:lnSpc>
              <a:spcAft>
                <a:spcPts val="1975"/>
              </a:spcAft>
            </a:pPr>
            <a:r>
              <a:rPr lang="en-US" altLang="en-US" sz="1800" b="0" u="sng">
                <a:solidFill>
                  <a:srgbClr val="000000"/>
                </a:solidFill>
                <a:latin typeface="Comic Sans MS" pitchFamily="66" charset="0"/>
              </a:rPr>
              <a:t>K-map for P1</a:t>
            </a:r>
          </a:p>
        </p:txBody>
      </p:sp>
      <p:sp>
        <p:nvSpPr>
          <p:cNvPr id="45063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27100" eaLnBrk="1" hangingPunct="1"/>
            <a:r>
              <a:rPr lang="en-US" altLang="en-US" smtClean="0"/>
              <a:t>2x2-Bit Multiplier (cont’d)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949950" y="1428750"/>
            <a:ext cx="2784475" cy="2335213"/>
            <a:chOff x="3800" y="912"/>
            <a:chExt cx="1778" cy="1490"/>
          </a:xfrm>
        </p:grpSpPr>
        <p:sp>
          <p:nvSpPr>
            <p:cNvPr id="45159" name="Rectangle 8"/>
            <p:cNvSpPr>
              <a:spLocks noChangeArrowheads="1"/>
            </p:cNvSpPr>
            <p:nvPr/>
          </p:nvSpPr>
          <p:spPr bwMode="auto">
            <a:xfrm>
              <a:off x="4125" y="1114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</p:txBody>
        </p:sp>
        <p:sp>
          <p:nvSpPr>
            <p:cNvPr id="45160" name="Rectangle 9"/>
            <p:cNvSpPr>
              <a:spLocks noChangeArrowheads="1"/>
            </p:cNvSpPr>
            <p:nvPr/>
          </p:nvSpPr>
          <p:spPr bwMode="auto">
            <a:xfrm>
              <a:off x="4698" y="1113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</p:txBody>
        </p:sp>
        <p:sp>
          <p:nvSpPr>
            <p:cNvPr id="45161" name="Rectangle 10"/>
            <p:cNvSpPr>
              <a:spLocks noChangeArrowheads="1"/>
            </p:cNvSpPr>
            <p:nvPr/>
          </p:nvSpPr>
          <p:spPr bwMode="auto">
            <a:xfrm>
              <a:off x="4591" y="1056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62" name="Line 11"/>
            <p:cNvSpPr>
              <a:spLocks noChangeShapeType="1"/>
            </p:cNvSpPr>
            <p:nvPr/>
          </p:nvSpPr>
          <p:spPr bwMode="auto">
            <a:xfrm>
              <a:off x="4873" y="105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63" name="Line 12"/>
            <p:cNvSpPr>
              <a:spLocks noChangeShapeType="1"/>
            </p:cNvSpPr>
            <p:nvPr/>
          </p:nvSpPr>
          <p:spPr bwMode="auto">
            <a:xfrm flipH="1">
              <a:off x="4585" y="134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64" name="Line 13"/>
            <p:cNvSpPr>
              <a:spLocks noChangeShapeType="1"/>
            </p:cNvSpPr>
            <p:nvPr/>
          </p:nvSpPr>
          <p:spPr bwMode="auto">
            <a:xfrm>
              <a:off x="4591" y="1056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65" name="Line 14"/>
            <p:cNvSpPr>
              <a:spLocks noChangeShapeType="1"/>
            </p:cNvSpPr>
            <p:nvPr/>
          </p:nvSpPr>
          <p:spPr bwMode="auto">
            <a:xfrm flipH="1">
              <a:off x="5169" y="1331"/>
              <a:ext cx="0" cy="5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66" name="Rectangle 15"/>
            <p:cNvSpPr>
              <a:spLocks noChangeArrowheads="1"/>
            </p:cNvSpPr>
            <p:nvPr/>
          </p:nvSpPr>
          <p:spPr bwMode="auto">
            <a:xfrm>
              <a:off x="5210" y="1513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575"/>
                </a:lnSpc>
              </a:pP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B1</a:t>
              </a:r>
            </a:p>
          </p:txBody>
        </p:sp>
        <p:sp>
          <p:nvSpPr>
            <p:cNvPr id="45167" name="Rectangle 16"/>
            <p:cNvSpPr>
              <a:spLocks noChangeArrowheads="1"/>
            </p:cNvSpPr>
            <p:nvPr/>
          </p:nvSpPr>
          <p:spPr bwMode="auto">
            <a:xfrm>
              <a:off x="4847" y="912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575"/>
                </a:lnSpc>
              </a:pP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A2</a:t>
              </a:r>
            </a:p>
          </p:txBody>
        </p:sp>
        <p:sp>
          <p:nvSpPr>
            <p:cNvPr id="45168" name="Rectangle 17"/>
            <p:cNvSpPr>
              <a:spLocks noChangeArrowheads="1"/>
            </p:cNvSpPr>
            <p:nvPr/>
          </p:nvSpPr>
          <p:spPr bwMode="auto">
            <a:xfrm>
              <a:off x="4015" y="1056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69" name="Line 18"/>
            <p:cNvSpPr>
              <a:spLocks noChangeShapeType="1"/>
            </p:cNvSpPr>
            <p:nvPr/>
          </p:nvSpPr>
          <p:spPr bwMode="auto">
            <a:xfrm>
              <a:off x="4297" y="105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70" name="Line 19"/>
            <p:cNvSpPr>
              <a:spLocks noChangeShapeType="1"/>
            </p:cNvSpPr>
            <p:nvPr/>
          </p:nvSpPr>
          <p:spPr bwMode="auto">
            <a:xfrm flipH="1">
              <a:off x="4009" y="134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71" name="Rectangle 20"/>
            <p:cNvSpPr>
              <a:spLocks noChangeArrowheads="1"/>
            </p:cNvSpPr>
            <p:nvPr/>
          </p:nvSpPr>
          <p:spPr bwMode="auto">
            <a:xfrm>
              <a:off x="4120" y="1705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</p:txBody>
        </p:sp>
        <p:sp>
          <p:nvSpPr>
            <p:cNvPr id="45172" name="Rectangle 21"/>
            <p:cNvSpPr>
              <a:spLocks noChangeArrowheads="1"/>
            </p:cNvSpPr>
            <p:nvPr/>
          </p:nvSpPr>
          <p:spPr bwMode="auto">
            <a:xfrm>
              <a:off x="4693" y="1704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0	1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1	1</a:t>
              </a:r>
            </a:p>
          </p:txBody>
        </p:sp>
        <p:sp>
          <p:nvSpPr>
            <p:cNvPr id="45173" name="Rectangle 22"/>
            <p:cNvSpPr>
              <a:spLocks noChangeArrowheads="1"/>
            </p:cNvSpPr>
            <p:nvPr/>
          </p:nvSpPr>
          <p:spPr bwMode="auto">
            <a:xfrm>
              <a:off x="4591" y="1634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74" name="Line 23"/>
            <p:cNvSpPr>
              <a:spLocks noChangeShapeType="1"/>
            </p:cNvSpPr>
            <p:nvPr/>
          </p:nvSpPr>
          <p:spPr bwMode="auto">
            <a:xfrm>
              <a:off x="4873" y="1636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75" name="Line 24"/>
            <p:cNvSpPr>
              <a:spLocks noChangeShapeType="1"/>
            </p:cNvSpPr>
            <p:nvPr/>
          </p:nvSpPr>
          <p:spPr bwMode="auto">
            <a:xfrm flipH="1">
              <a:off x="4585" y="191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76" name="Line 25"/>
            <p:cNvSpPr>
              <a:spLocks noChangeShapeType="1"/>
            </p:cNvSpPr>
            <p:nvPr/>
          </p:nvSpPr>
          <p:spPr bwMode="auto">
            <a:xfrm>
              <a:off x="4297" y="2210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77" name="Line 26"/>
            <p:cNvSpPr>
              <a:spLocks noChangeShapeType="1"/>
            </p:cNvSpPr>
            <p:nvPr/>
          </p:nvSpPr>
          <p:spPr bwMode="auto">
            <a:xfrm flipH="1">
              <a:off x="4015" y="1627"/>
              <a:ext cx="0" cy="5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78" name="Rectangle 27"/>
            <p:cNvSpPr>
              <a:spLocks noChangeArrowheads="1"/>
            </p:cNvSpPr>
            <p:nvPr/>
          </p:nvSpPr>
          <p:spPr bwMode="auto">
            <a:xfrm>
              <a:off x="4553" y="2194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575"/>
                </a:lnSpc>
              </a:pP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A1</a:t>
              </a:r>
            </a:p>
          </p:txBody>
        </p:sp>
        <p:sp>
          <p:nvSpPr>
            <p:cNvPr id="45179" name="Rectangle 28"/>
            <p:cNvSpPr>
              <a:spLocks noChangeArrowheads="1"/>
            </p:cNvSpPr>
            <p:nvPr/>
          </p:nvSpPr>
          <p:spPr bwMode="auto">
            <a:xfrm>
              <a:off x="4015" y="1634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80" name="Line 29"/>
            <p:cNvSpPr>
              <a:spLocks noChangeShapeType="1"/>
            </p:cNvSpPr>
            <p:nvPr/>
          </p:nvSpPr>
          <p:spPr bwMode="auto">
            <a:xfrm>
              <a:off x="4297" y="1636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81" name="Line 30"/>
            <p:cNvSpPr>
              <a:spLocks noChangeShapeType="1"/>
            </p:cNvSpPr>
            <p:nvPr/>
          </p:nvSpPr>
          <p:spPr bwMode="auto">
            <a:xfrm flipH="1">
              <a:off x="4009" y="191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82" name="Text Box 31"/>
            <p:cNvSpPr txBox="1">
              <a:spLocks noChangeArrowheads="1"/>
            </p:cNvSpPr>
            <p:nvPr/>
          </p:nvSpPr>
          <p:spPr bwMode="auto">
            <a:xfrm>
              <a:off x="3800" y="1824"/>
              <a:ext cx="27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600" b="0">
                  <a:latin typeface="Comic Sans MS" pitchFamily="66" charset="0"/>
                </a:rPr>
                <a:t>B2</a:t>
              </a:r>
            </a:p>
          </p:txBody>
        </p:sp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5934075" y="3933825"/>
            <a:ext cx="2784475" cy="2335213"/>
            <a:chOff x="3790" y="2496"/>
            <a:chExt cx="1778" cy="1490"/>
          </a:xfrm>
        </p:grpSpPr>
        <p:sp>
          <p:nvSpPr>
            <p:cNvPr id="45135" name="Rectangle 33"/>
            <p:cNvSpPr>
              <a:spLocks noChangeArrowheads="1"/>
            </p:cNvSpPr>
            <p:nvPr/>
          </p:nvSpPr>
          <p:spPr bwMode="auto">
            <a:xfrm>
              <a:off x="4115" y="2698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0	1</a:t>
              </a:r>
            </a:p>
          </p:txBody>
        </p:sp>
        <p:sp>
          <p:nvSpPr>
            <p:cNvPr id="45136" name="Rectangle 34"/>
            <p:cNvSpPr>
              <a:spLocks noChangeArrowheads="1"/>
            </p:cNvSpPr>
            <p:nvPr/>
          </p:nvSpPr>
          <p:spPr bwMode="auto">
            <a:xfrm>
              <a:off x="4688" y="2697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1	0</a:t>
              </a:r>
            </a:p>
          </p:txBody>
        </p:sp>
        <p:sp>
          <p:nvSpPr>
            <p:cNvPr id="45137" name="Rectangle 35"/>
            <p:cNvSpPr>
              <a:spLocks noChangeArrowheads="1"/>
            </p:cNvSpPr>
            <p:nvPr/>
          </p:nvSpPr>
          <p:spPr bwMode="auto">
            <a:xfrm>
              <a:off x="4581" y="2640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38" name="Line 36"/>
            <p:cNvSpPr>
              <a:spLocks noChangeShapeType="1"/>
            </p:cNvSpPr>
            <p:nvPr/>
          </p:nvSpPr>
          <p:spPr bwMode="auto">
            <a:xfrm>
              <a:off x="4863" y="2642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39" name="Line 37"/>
            <p:cNvSpPr>
              <a:spLocks noChangeShapeType="1"/>
            </p:cNvSpPr>
            <p:nvPr/>
          </p:nvSpPr>
          <p:spPr bwMode="auto">
            <a:xfrm flipH="1">
              <a:off x="4575" y="2924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40" name="Line 38"/>
            <p:cNvSpPr>
              <a:spLocks noChangeShapeType="1"/>
            </p:cNvSpPr>
            <p:nvPr/>
          </p:nvSpPr>
          <p:spPr bwMode="auto">
            <a:xfrm>
              <a:off x="4581" y="2640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41" name="Line 39"/>
            <p:cNvSpPr>
              <a:spLocks noChangeShapeType="1"/>
            </p:cNvSpPr>
            <p:nvPr/>
          </p:nvSpPr>
          <p:spPr bwMode="auto">
            <a:xfrm flipH="1">
              <a:off x="5159" y="2915"/>
              <a:ext cx="0" cy="5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42" name="Rectangle 40"/>
            <p:cNvSpPr>
              <a:spLocks noChangeArrowheads="1"/>
            </p:cNvSpPr>
            <p:nvPr/>
          </p:nvSpPr>
          <p:spPr bwMode="auto">
            <a:xfrm>
              <a:off x="5200" y="3097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575"/>
                </a:lnSpc>
              </a:pP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B1</a:t>
              </a:r>
            </a:p>
          </p:txBody>
        </p:sp>
        <p:sp>
          <p:nvSpPr>
            <p:cNvPr id="45143" name="Rectangle 41"/>
            <p:cNvSpPr>
              <a:spLocks noChangeArrowheads="1"/>
            </p:cNvSpPr>
            <p:nvPr/>
          </p:nvSpPr>
          <p:spPr bwMode="auto">
            <a:xfrm>
              <a:off x="4837" y="2496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575"/>
                </a:lnSpc>
              </a:pP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A2</a:t>
              </a:r>
            </a:p>
          </p:txBody>
        </p:sp>
        <p:sp>
          <p:nvSpPr>
            <p:cNvPr id="45144" name="Rectangle 42"/>
            <p:cNvSpPr>
              <a:spLocks noChangeArrowheads="1"/>
            </p:cNvSpPr>
            <p:nvPr/>
          </p:nvSpPr>
          <p:spPr bwMode="auto">
            <a:xfrm>
              <a:off x="4005" y="2640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45" name="Line 43"/>
            <p:cNvSpPr>
              <a:spLocks noChangeShapeType="1"/>
            </p:cNvSpPr>
            <p:nvPr/>
          </p:nvSpPr>
          <p:spPr bwMode="auto">
            <a:xfrm>
              <a:off x="4287" y="2642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46" name="Line 44"/>
            <p:cNvSpPr>
              <a:spLocks noChangeShapeType="1"/>
            </p:cNvSpPr>
            <p:nvPr/>
          </p:nvSpPr>
          <p:spPr bwMode="auto">
            <a:xfrm flipH="1">
              <a:off x="3999" y="2924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47" name="Rectangle 45"/>
            <p:cNvSpPr>
              <a:spLocks noChangeArrowheads="1"/>
            </p:cNvSpPr>
            <p:nvPr/>
          </p:nvSpPr>
          <p:spPr bwMode="auto">
            <a:xfrm>
              <a:off x="4110" y="3289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0	1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</p:txBody>
        </p:sp>
        <p:sp>
          <p:nvSpPr>
            <p:cNvPr id="45148" name="Rectangle 46"/>
            <p:cNvSpPr>
              <a:spLocks noChangeArrowheads="1"/>
            </p:cNvSpPr>
            <p:nvPr/>
          </p:nvSpPr>
          <p:spPr bwMode="auto">
            <a:xfrm>
              <a:off x="4683" y="3288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1	0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</p:txBody>
        </p:sp>
        <p:sp>
          <p:nvSpPr>
            <p:cNvPr id="45149" name="Rectangle 47"/>
            <p:cNvSpPr>
              <a:spLocks noChangeArrowheads="1"/>
            </p:cNvSpPr>
            <p:nvPr/>
          </p:nvSpPr>
          <p:spPr bwMode="auto">
            <a:xfrm>
              <a:off x="4581" y="3218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50" name="Line 48"/>
            <p:cNvSpPr>
              <a:spLocks noChangeShapeType="1"/>
            </p:cNvSpPr>
            <p:nvPr/>
          </p:nvSpPr>
          <p:spPr bwMode="auto">
            <a:xfrm>
              <a:off x="4863" y="3220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51" name="Line 49"/>
            <p:cNvSpPr>
              <a:spLocks noChangeShapeType="1"/>
            </p:cNvSpPr>
            <p:nvPr/>
          </p:nvSpPr>
          <p:spPr bwMode="auto">
            <a:xfrm flipH="1">
              <a:off x="4575" y="3502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52" name="Line 50"/>
            <p:cNvSpPr>
              <a:spLocks noChangeShapeType="1"/>
            </p:cNvSpPr>
            <p:nvPr/>
          </p:nvSpPr>
          <p:spPr bwMode="auto">
            <a:xfrm>
              <a:off x="4287" y="3794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53" name="Line 51"/>
            <p:cNvSpPr>
              <a:spLocks noChangeShapeType="1"/>
            </p:cNvSpPr>
            <p:nvPr/>
          </p:nvSpPr>
          <p:spPr bwMode="auto">
            <a:xfrm flipH="1">
              <a:off x="4005" y="3211"/>
              <a:ext cx="0" cy="5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54" name="Rectangle 52"/>
            <p:cNvSpPr>
              <a:spLocks noChangeArrowheads="1"/>
            </p:cNvSpPr>
            <p:nvPr/>
          </p:nvSpPr>
          <p:spPr bwMode="auto">
            <a:xfrm>
              <a:off x="4543" y="3778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575"/>
                </a:lnSpc>
              </a:pP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A1</a:t>
              </a:r>
            </a:p>
          </p:txBody>
        </p:sp>
        <p:sp>
          <p:nvSpPr>
            <p:cNvPr id="45155" name="Rectangle 53"/>
            <p:cNvSpPr>
              <a:spLocks noChangeArrowheads="1"/>
            </p:cNvSpPr>
            <p:nvPr/>
          </p:nvSpPr>
          <p:spPr bwMode="auto">
            <a:xfrm>
              <a:off x="4005" y="3218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56" name="Line 54"/>
            <p:cNvSpPr>
              <a:spLocks noChangeShapeType="1"/>
            </p:cNvSpPr>
            <p:nvPr/>
          </p:nvSpPr>
          <p:spPr bwMode="auto">
            <a:xfrm>
              <a:off x="4287" y="3220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57" name="Line 55"/>
            <p:cNvSpPr>
              <a:spLocks noChangeShapeType="1"/>
            </p:cNvSpPr>
            <p:nvPr/>
          </p:nvSpPr>
          <p:spPr bwMode="auto">
            <a:xfrm flipH="1">
              <a:off x="3999" y="3502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58" name="Text Box 56"/>
            <p:cNvSpPr txBox="1">
              <a:spLocks noChangeArrowheads="1"/>
            </p:cNvSpPr>
            <p:nvPr/>
          </p:nvSpPr>
          <p:spPr bwMode="auto">
            <a:xfrm>
              <a:off x="3790" y="3408"/>
              <a:ext cx="27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600" b="0">
                  <a:latin typeface="Comic Sans MS" pitchFamily="66" charset="0"/>
                </a:rPr>
                <a:t>B2</a:t>
              </a:r>
            </a:p>
          </p:txBody>
        </p:sp>
      </p:grpSp>
      <p:grpSp>
        <p:nvGrpSpPr>
          <p:cNvPr id="4" name="Group 57"/>
          <p:cNvGrpSpPr>
            <a:grpSpLocks/>
          </p:cNvGrpSpPr>
          <p:nvPr/>
        </p:nvGrpSpPr>
        <p:grpSpPr bwMode="auto">
          <a:xfrm>
            <a:off x="522288" y="3911600"/>
            <a:ext cx="2800350" cy="2335213"/>
            <a:chOff x="334" y="2496"/>
            <a:chExt cx="1788" cy="1490"/>
          </a:xfrm>
        </p:grpSpPr>
        <p:sp>
          <p:nvSpPr>
            <p:cNvPr id="45111" name="Rectangle 58"/>
            <p:cNvSpPr>
              <a:spLocks noChangeArrowheads="1"/>
            </p:cNvSpPr>
            <p:nvPr/>
          </p:nvSpPr>
          <p:spPr bwMode="auto">
            <a:xfrm>
              <a:off x="669" y="2698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</p:txBody>
        </p:sp>
        <p:sp>
          <p:nvSpPr>
            <p:cNvPr id="45112" name="Rectangle 59"/>
            <p:cNvSpPr>
              <a:spLocks noChangeArrowheads="1"/>
            </p:cNvSpPr>
            <p:nvPr/>
          </p:nvSpPr>
          <p:spPr bwMode="auto">
            <a:xfrm>
              <a:off x="1242" y="2697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1	1</a:t>
              </a:r>
            </a:p>
          </p:txBody>
        </p:sp>
        <p:sp>
          <p:nvSpPr>
            <p:cNvPr id="45113" name="Rectangle 60"/>
            <p:cNvSpPr>
              <a:spLocks noChangeArrowheads="1"/>
            </p:cNvSpPr>
            <p:nvPr/>
          </p:nvSpPr>
          <p:spPr bwMode="auto">
            <a:xfrm>
              <a:off x="1135" y="2640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14" name="Line 61"/>
            <p:cNvSpPr>
              <a:spLocks noChangeShapeType="1"/>
            </p:cNvSpPr>
            <p:nvPr/>
          </p:nvSpPr>
          <p:spPr bwMode="auto">
            <a:xfrm>
              <a:off x="1417" y="2642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15" name="Line 62"/>
            <p:cNvSpPr>
              <a:spLocks noChangeShapeType="1"/>
            </p:cNvSpPr>
            <p:nvPr/>
          </p:nvSpPr>
          <p:spPr bwMode="auto">
            <a:xfrm flipH="1">
              <a:off x="1129" y="2924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16" name="Line 63"/>
            <p:cNvSpPr>
              <a:spLocks noChangeShapeType="1"/>
            </p:cNvSpPr>
            <p:nvPr/>
          </p:nvSpPr>
          <p:spPr bwMode="auto">
            <a:xfrm>
              <a:off x="1135" y="2640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17" name="Line 64"/>
            <p:cNvSpPr>
              <a:spLocks noChangeShapeType="1"/>
            </p:cNvSpPr>
            <p:nvPr/>
          </p:nvSpPr>
          <p:spPr bwMode="auto">
            <a:xfrm flipH="1">
              <a:off x="1713" y="2915"/>
              <a:ext cx="0" cy="5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18" name="Rectangle 65"/>
            <p:cNvSpPr>
              <a:spLocks noChangeArrowheads="1"/>
            </p:cNvSpPr>
            <p:nvPr/>
          </p:nvSpPr>
          <p:spPr bwMode="auto">
            <a:xfrm>
              <a:off x="1754" y="3097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575"/>
                </a:lnSpc>
              </a:pP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B1</a:t>
              </a:r>
            </a:p>
          </p:txBody>
        </p:sp>
        <p:sp>
          <p:nvSpPr>
            <p:cNvPr id="45119" name="Rectangle 66"/>
            <p:cNvSpPr>
              <a:spLocks noChangeArrowheads="1"/>
            </p:cNvSpPr>
            <p:nvPr/>
          </p:nvSpPr>
          <p:spPr bwMode="auto">
            <a:xfrm>
              <a:off x="1391" y="2496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575"/>
                </a:lnSpc>
              </a:pP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A2</a:t>
              </a:r>
            </a:p>
          </p:txBody>
        </p:sp>
        <p:sp>
          <p:nvSpPr>
            <p:cNvPr id="45120" name="Rectangle 67"/>
            <p:cNvSpPr>
              <a:spLocks noChangeArrowheads="1"/>
            </p:cNvSpPr>
            <p:nvPr/>
          </p:nvSpPr>
          <p:spPr bwMode="auto">
            <a:xfrm>
              <a:off x="559" y="2640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21" name="Line 68"/>
            <p:cNvSpPr>
              <a:spLocks noChangeShapeType="1"/>
            </p:cNvSpPr>
            <p:nvPr/>
          </p:nvSpPr>
          <p:spPr bwMode="auto">
            <a:xfrm>
              <a:off x="841" y="2642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22" name="Line 69"/>
            <p:cNvSpPr>
              <a:spLocks noChangeShapeType="1"/>
            </p:cNvSpPr>
            <p:nvPr/>
          </p:nvSpPr>
          <p:spPr bwMode="auto">
            <a:xfrm flipH="1">
              <a:off x="553" y="2924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23" name="Rectangle 70"/>
            <p:cNvSpPr>
              <a:spLocks noChangeArrowheads="1"/>
            </p:cNvSpPr>
            <p:nvPr/>
          </p:nvSpPr>
          <p:spPr bwMode="auto">
            <a:xfrm>
              <a:off x="664" y="3289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0	1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0	1</a:t>
              </a:r>
            </a:p>
          </p:txBody>
        </p:sp>
        <p:sp>
          <p:nvSpPr>
            <p:cNvPr id="45124" name="Rectangle 71"/>
            <p:cNvSpPr>
              <a:spLocks noChangeArrowheads="1"/>
            </p:cNvSpPr>
            <p:nvPr/>
          </p:nvSpPr>
          <p:spPr bwMode="auto">
            <a:xfrm>
              <a:off x="1237" y="3288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0	1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1	0</a:t>
              </a:r>
            </a:p>
          </p:txBody>
        </p:sp>
        <p:sp>
          <p:nvSpPr>
            <p:cNvPr id="45125" name="Rectangle 72"/>
            <p:cNvSpPr>
              <a:spLocks noChangeArrowheads="1"/>
            </p:cNvSpPr>
            <p:nvPr/>
          </p:nvSpPr>
          <p:spPr bwMode="auto">
            <a:xfrm>
              <a:off x="1135" y="3218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26" name="Line 73"/>
            <p:cNvSpPr>
              <a:spLocks noChangeShapeType="1"/>
            </p:cNvSpPr>
            <p:nvPr/>
          </p:nvSpPr>
          <p:spPr bwMode="auto">
            <a:xfrm>
              <a:off x="1417" y="3220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27" name="Line 74"/>
            <p:cNvSpPr>
              <a:spLocks noChangeShapeType="1"/>
            </p:cNvSpPr>
            <p:nvPr/>
          </p:nvSpPr>
          <p:spPr bwMode="auto">
            <a:xfrm flipH="1">
              <a:off x="1129" y="3502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28" name="Line 75"/>
            <p:cNvSpPr>
              <a:spLocks noChangeShapeType="1"/>
            </p:cNvSpPr>
            <p:nvPr/>
          </p:nvSpPr>
          <p:spPr bwMode="auto">
            <a:xfrm>
              <a:off x="841" y="3794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29" name="Line 76"/>
            <p:cNvSpPr>
              <a:spLocks noChangeShapeType="1"/>
            </p:cNvSpPr>
            <p:nvPr/>
          </p:nvSpPr>
          <p:spPr bwMode="auto">
            <a:xfrm flipH="1">
              <a:off x="559" y="3211"/>
              <a:ext cx="0" cy="5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30" name="Rectangle 77"/>
            <p:cNvSpPr>
              <a:spLocks noChangeArrowheads="1"/>
            </p:cNvSpPr>
            <p:nvPr/>
          </p:nvSpPr>
          <p:spPr bwMode="auto">
            <a:xfrm>
              <a:off x="1097" y="3778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575"/>
                </a:lnSpc>
              </a:pP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A1</a:t>
              </a:r>
            </a:p>
          </p:txBody>
        </p:sp>
        <p:sp>
          <p:nvSpPr>
            <p:cNvPr id="45131" name="Rectangle 78"/>
            <p:cNvSpPr>
              <a:spLocks noChangeArrowheads="1"/>
            </p:cNvSpPr>
            <p:nvPr/>
          </p:nvSpPr>
          <p:spPr bwMode="auto">
            <a:xfrm>
              <a:off x="559" y="3218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32" name="Line 79"/>
            <p:cNvSpPr>
              <a:spLocks noChangeShapeType="1"/>
            </p:cNvSpPr>
            <p:nvPr/>
          </p:nvSpPr>
          <p:spPr bwMode="auto">
            <a:xfrm>
              <a:off x="841" y="3220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33" name="Line 80"/>
            <p:cNvSpPr>
              <a:spLocks noChangeShapeType="1"/>
            </p:cNvSpPr>
            <p:nvPr/>
          </p:nvSpPr>
          <p:spPr bwMode="auto">
            <a:xfrm flipH="1">
              <a:off x="553" y="3502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34" name="Text Box 81"/>
            <p:cNvSpPr txBox="1">
              <a:spLocks noChangeArrowheads="1"/>
            </p:cNvSpPr>
            <p:nvPr/>
          </p:nvSpPr>
          <p:spPr bwMode="auto">
            <a:xfrm>
              <a:off x="334" y="3408"/>
              <a:ext cx="27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600" b="0">
                  <a:latin typeface="Comic Sans MS" pitchFamily="66" charset="0"/>
                </a:rPr>
                <a:t>B2</a:t>
              </a:r>
            </a:p>
          </p:txBody>
        </p:sp>
      </p:grpSp>
      <p:grpSp>
        <p:nvGrpSpPr>
          <p:cNvPr id="5" name="Group 82"/>
          <p:cNvGrpSpPr>
            <a:grpSpLocks/>
          </p:cNvGrpSpPr>
          <p:nvPr/>
        </p:nvGrpSpPr>
        <p:grpSpPr bwMode="auto">
          <a:xfrm>
            <a:off x="522288" y="1428750"/>
            <a:ext cx="2800350" cy="2335213"/>
            <a:chOff x="334" y="912"/>
            <a:chExt cx="1788" cy="1490"/>
          </a:xfrm>
        </p:grpSpPr>
        <p:sp>
          <p:nvSpPr>
            <p:cNvPr id="45087" name="Rectangle 83"/>
            <p:cNvSpPr>
              <a:spLocks noChangeArrowheads="1"/>
            </p:cNvSpPr>
            <p:nvPr/>
          </p:nvSpPr>
          <p:spPr bwMode="auto">
            <a:xfrm>
              <a:off x="669" y="1114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</p:txBody>
        </p:sp>
        <p:sp>
          <p:nvSpPr>
            <p:cNvPr id="45088" name="Rectangle 84"/>
            <p:cNvSpPr>
              <a:spLocks noChangeArrowheads="1"/>
            </p:cNvSpPr>
            <p:nvPr/>
          </p:nvSpPr>
          <p:spPr bwMode="auto">
            <a:xfrm>
              <a:off x="1242" y="1113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</p:txBody>
        </p:sp>
        <p:sp>
          <p:nvSpPr>
            <p:cNvPr id="45089" name="Rectangle 85"/>
            <p:cNvSpPr>
              <a:spLocks noChangeArrowheads="1"/>
            </p:cNvSpPr>
            <p:nvPr/>
          </p:nvSpPr>
          <p:spPr bwMode="auto">
            <a:xfrm>
              <a:off x="1135" y="1056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090" name="Line 86"/>
            <p:cNvSpPr>
              <a:spLocks noChangeShapeType="1"/>
            </p:cNvSpPr>
            <p:nvPr/>
          </p:nvSpPr>
          <p:spPr bwMode="auto">
            <a:xfrm>
              <a:off x="1417" y="105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1" name="Line 87"/>
            <p:cNvSpPr>
              <a:spLocks noChangeShapeType="1"/>
            </p:cNvSpPr>
            <p:nvPr/>
          </p:nvSpPr>
          <p:spPr bwMode="auto">
            <a:xfrm flipH="1">
              <a:off x="1129" y="134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2" name="Line 88"/>
            <p:cNvSpPr>
              <a:spLocks noChangeShapeType="1"/>
            </p:cNvSpPr>
            <p:nvPr/>
          </p:nvSpPr>
          <p:spPr bwMode="auto">
            <a:xfrm>
              <a:off x="1135" y="1056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3" name="Line 89"/>
            <p:cNvSpPr>
              <a:spLocks noChangeShapeType="1"/>
            </p:cNvSpPr>
            <p:nvPr/>
          </p:nvSpPr>
          <p:spPr bwMode="auto">
            <a:xfrm flipH="1">
              <a:off x="1713" y="1331"/>
              <a:ext cx="0" cy="5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4" name="Rectangle 90"/>
            <p:cNvSpPr>
              <a:spLocks noChangeArrowheads="1"/>
            </p:cNvSpPr>
            <p:nvPr/>
          </p:nvSpPr>
          <p:spPr bwMode="auto">
            <a:xfrm>
              <a:off x="1754" y="1513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575"/>
                </a:lnSpc>
              </a:pP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B1</a:t>
              </a:r>
            </a:p>
          </p:txBody>
        </p:sp>
        <p:sp>
          <p:nvSpPr>
            <p:cNvPr id="45095" name="Rectangle 91"/>
            <p:cNvSpPr>
              <a:spLocks noChangeArrowheads="1"/>
            </p:cNvSpPr>
            <p:nvPr/>
          </p:nvSpPr>
          <p:spPr bwMode="auto">
            <a:xfrm>
              <a:off x="1391" y="912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575"/>
                </a:lnSpc>
              </a:pP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A2</a:t>
              </a:r>
            </a:p>
          </p:txBody>
        </p:sp>
        <p:sp>
          <p:nvSpPr>
            <p:cNvPr id="45096" name="Rectangle 92"/>
            <p:cNvSpPr>
              <a:spLocks noChangeArrowheads="1"/>
            </p:cNvSpPr>
            <p:nvPr/>
          </p:nvSpPr>
          <p:spPr bwMode="auto">
            <a:xfrm>
              <a:off x="559" y="1056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097" name="Line 93"/>
            <p:cNvSpPr>
              <a:spLocks noChangeShapeType="1"/>
            </p:cNvSpPr>
            <p:nvPr/>
          </p:nvSpPr>
          <p:spPr bwMode="auto">
            <a:xfrm>
              <a:off x="841" y="105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8" name="Line 94"/>
            <p:cNvSpPr>
              <a:spLocks noChangeShapeType="1"/>
            </p:cNvSpPr>
            <p:nvPr/>
          </p:nvSpPr>
          <p:spPr bwMode="auto">
            <a:xfrm flipH="1">
              <a:off x="553" y="134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9" name="Rectangle 95"/>
            <p:cNvSpPr>
              <a:spLocks noChangeArrowheads="1"/>
            </p:cNvSpPr>
            <p:nvPr/>
          </p:nvSpPr>
          <p:spPr bwMode="auto">
            <a:xfrm>
              <a:off x="664" y="1705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</p:txBody>
        </p:sp>
        <p:sp>
          <p:nvSpPr>
            <p:cNvPr id="45100" name="Rectangle 96"/>
            <p:cNvSpPr>
              <a:spLocks noChangeArrowheads="1"/>
            </p:cNvSpPr>
            <p:nvPr/>
          </p:nvSpPr>
          <p:spPr bwMode="auto">
            <a:xfrm>
              <a:off x="1237" y="1704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1	0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</p:txBody>
        </p:sp>
        <p:sp>
          <p:nvSpPr>
            <p:cNvPr id="45101" name="Rectangle 97"/>
            <p:cNvSpPr>
              <a:spLocks noChangeArrowheads="1"/>
            </p:cNvSpPr>
            <p:nvPr/>
          </p:nvSpPr>
          <p:spPr bwMode="auto">
            <a:xfrm>
              <a:off x="1135" y="1634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02" name="Line 98"/>
            <p:cNvSpPr>
              <a:spLocks noChangeShapeType="1"/>
            </p:cNvSpPr>
            <p:nvPr/>
          </p:nvSpPr>
          <p:spPr bwMode="auto">
            <a:xfrm>
              <a:off x="1417" y="1636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03" name="Line 99"/>
            <p:cNvSpPr>
              <a:spLocks noChangeShapeType="1"/>
            </p:cNvSpPr>
            <p:nvPr/>
          </p:nvSpPr>
          <p:spPr bwMode="auto">
            <a:xfrm flipH="1">
              <a:off x="1129" y="191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04" name="Line 100"/>
            <p:cNvSpPr>
              <a:spLocks noChangeShapeType="1"/>
            </p:cNvSpPr>
            <p:nvPr/>
          </p:nvSpPr>
          <p:spPr bwMode="auto">
            <a:xfrm>
              <a:off x="841" y="2210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05" name="Line 101"/>
            <p:cNvSpPr>
              <a:spLocks noChangeShapeType="1"/>
            </p:cNvSpPr>
            <p:nvPr/>
          </p:nvSpPr>
          <p:spPr bwMode="auto">
            <a:xfrm flipH="1">
              <a:off x="559" y="1627"/>
              <a:ext cx="0" cy="5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06" name="Rectangle 102"/>
            <p:cNvSpPr>
              <a:spLocks noChangeArrowheads="1"/>
            </p:cNvSpPr>
            <p:nvPr/>
          </p:nvSpPr>
          <p:spPr bwMode="auto">
            <a:xfrm>
              <a:off x="1097" y="2194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575"/>
                </a:lnSpc>
              </a:pP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A1</a:t>
              </a:r>
            </a:p>
          </p:txBody>
        </p:sp>
        <p:sp>
          <p:nvSpPr>
            <p:cNvPr id="45107" name="Rectangle 103"/>
            <p:cNvSpPr>
              <a:spLocks noChangeArrowheads="1"/>
            </p:cNvSpPr>
            <p:nvPr/>
          </p:nvSpPr>
          <p:spPr bwMode="auto">
            <a:xfrm>
              <a:off x="559" y="1634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08" name="Line 104"/>
            <p:cNvSpPr>
              <a:spLocks noChangeShapeType="1"/>
            </p:cNvSpPr>
            <p:nvPr/>
          </p:nvSpPr>
          <p:spPr bwMode="auto">
            <a:xfrm>
              <a:off x="841" y="1636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09" name="Line 105"/>
            <p:cNvSpPr>
              <a:spLocks noChangeShapeType="1"/>
            </p:cNvSpPr>
            <p:nvPr/>
          </p:nvSpPr>
          <p:spPr bwMode="auto">
            <a:xfrm flipH="1">
              <a:off x="553" y="191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10" name="Text Box 106"/>
            <p:cNvSpPr txBox="1">
              <a:spLocks noChangeArrowheads="1"/>
            </p:cNvSpPr>
            <p:nvPr/>
          </p:nvSpPr>
          <p:spPr bwMode="auto">
            <a:xfrm>
              <a:off x="334" y="1824"/>
              <a:ext cx="27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600" b="0">
                  <a:latin typeface="Comic Sans MS" pitchFamily="66" charset="0"/>
                </a:rPr>
                <a:t>B2</a:t>
              </a:r>
            </a:p>
          </p:txBody>
        </p:sp>
      </p:grpSp>
      <p:sp>
        <p:nvSpPr>
          <p:cNvPr id="1703019" name="Rectangle 107"/>
          <p:cNvSpPr>
            <a:spLocks noChangeArrowheads="1"/>
          </p:cNvSpPr>
          <p:nvPr/>
        </p:nvSpPr>
        <p:spPr bwMode="auto">
          <a:xfrm>
            <a:off x="2733675" y="2862263"/>
            <a:ext cx="18796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lnSpc>
                <a:spcPts val="2175"/>
              </a:lnSpc>
              <a:spcAft>
                <a:spcPts val="1975"/>
              </a:spcAft>
            </a:pPr>
            <a:r>
              <a:rPr lang="en-US" altLang="en-US" sz="1800" b="0">
                <a:solidFill>
                  <a:srgbClr val="FF0000"/>
                </a:solidFill>
                <a:latin typeface="Comic Sans MS" pitchFamily="66" charset="0"/>
              </a:rPr>
              <a:t>P8 = A2A1B2B1</a:t>
            </a:r>
          </a:p>
        </p:txBody>
      </p:sp>
      <p:sp>
        <p:nvSpPr>
          <p:cNvPr id="1703020" name="AutoShape 108"/>
          <p:cNvSpPr>
            <a:spLocks noChangeArrowheads="1"/>
          </p:cNvSpPr>
          <p:nvPr/>
        </p:nvSpPr>
        <p:spPr bwMode="auto">
          <a:xfrm>
            <a:off x="1847850" y="2647950"/>
            <a:ext cx="300038" cy="301625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03021" name="AutoShape 109"/>
          <p:cNvSpPr>
            <a:spLocks noChangeArrowheads="1"/>
          </p:cNvSpPr>
          <p:nvPr/>
        </p:nvSpPr>
        <p:spPr bwMode="auto">
          <a:xfrm>
            <a:off x="1868488" y="4648200"/>
            <a:ext cx="717550" cy="285750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03022" name="AutoShape 110"/>
          <p:cNvSpPr>
            <a:spLocks noChangeArrowheads="1"/>
          </p:cNvSpPr>
          <p:nvPr/>
        </p:nvSpPr>
        <p:spPr bwMode="auto">
          <a:xfrm>
            <a:off x="1384300" y="5567363"/>
            <a:ext cx="750888" cy="300037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03023" name="AutoShape 111"/>
          <p:cNvSpPr>
            <a:spLocks noChangeArrowheads="1"/>
          </p:cNvSpPr>
          <p:nvPr/>
        </p:nvSpPr>
        <p:spPr bwMode="auto">
          <a:xfrm>
            <a:off x="2286000" y="4664075"/>
            <a:ext cx="311150" cy="752475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03024" name="AutoShape 112"/>
          <p:cNvSpPr>
            <a:spLocks noChangeArrowheads="1"/>
          </p:cNvSpPr>
          <p:nvPr/>
        </p:nvSpPr>
        <p:spPr bwMode="auto">
          <a:xfrm>
            <a:off x="1397000" y="5114925"/>
            <a:ext cx="300038" cy="752475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03025" name="AutoShape 113"/>
          <p:cNvSpPr>
            <a:spLocks noChangeArrowheads="1"/>
          </p:cNvSpPr>
          <p:nvPr/>
        </p:nvSpPr>
        <p:spPr bwMode="auto">
          <a:xfrm>
            <a:off x="6775450" y="4648200"/>
            <a:ext cx="777875" cy="779463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6" name="Group 114"/>
          <p:cNvGrpSpPr>
            <a:grpSpLocks/>
          </p:cNvGrpSpPr>
          <p:nvPr/>
        </p:nvGrpSpPr>
        <p:grpSpPr bwMode="auto">
          <a:xfrm rot="-5400000">
            <a:off x="7249319" y="2651919"/>
            <a:ext cx="752475" cy="750887"/>
            <a:chOff x="980" y="3360"/>
            <a:chExt cx="480" cy="480"/>
          </a:xfrm>
        </p:grpSpPr>
        <p:sp>
          <p:nvSpPr>
            <p:cNvPr id="45085" name="AutoShape 115"/>
            <p:cNvSpPr>
              <a:spLocks noChangeArrowheads="1"/>
            </p:cNvSpPr>
            <p:nvPr/>
          </p:nvSpPr>
          <p:spPr bwMode="auto">
            <a:xfrm>
              <a:off x="980" y="3648"/>
              <a:ext cx="480" cy="192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086" name="AutoShape 116"/>
            <p:cNvSpPr>
              <a:spLocks noChangeArrowheads="1"/>
            </p:cNvSpPr>
            <p:nvPr/>
          </p:nvSpPr>
          <p:spPr bwMode="auto">
            <a:xfrm>
              <a:off x="988" y="3360"/>
              <a:ext cx="192" cy="480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703029" name="Rectangle 117"/>
          <p:cNvSpPr>
            <a:spLocks noChangeArrowheads="1"/>
          </p:cNvSpPr>
          <p:nvPr/>
        </p:nvSpPr>
        <p:spPr bwMode="auto">
          <a:xfrm>
            <a:off x="4481513" y="2036763"/>
            <a:ext cx="17160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r">
              <a:lnSpc>
                <a:spcPts val="2175"/>
              </a:lnSpc>
              <a:spcAft>
                <a:spcPts val="1975"/>
              </a:spcAft>
            </a:pPr>
            <a:r>
              <a:rPr lang="en-US" altLang="en-US" sz="1800" b="0">
                <a:solidFill>
                  <a:srgbClr val="FF0000"/>
                </a:solidFill>
                <a:latin typeface="Comic Sans MS" pitchFamily="66" charset="0"/>
              </a:rPr>
              <a:t>  P4	= A2B2B1'</a:t>
            </a:r>
            <a:br>
              <a:rPr lang="en-US" altLang="en-US" sz="1800" b="0">
                <a:solidFill>
                  <a:srgbClr val="FF0000"/>
                </a:solidFill>
                <a:latin typeface="Comic Sans MS" pitchFamily="66" charset="0"/>
              </a:rPr>
            </a:br>
            <a:r>
              <a:rPr lang="en-US" altLang="en-US" sz="1800" b="0">
                <a:solidFill>
                  <a:srgbClr val="FF0000"/>
                </a:solidFill>
                <a:latin typeface="Comic Sans MS" pitchFamily="66" charset="0"/>
              </a:rPr>
              <a:t>	+ A2A1'B2</a:t>
            </a:r>
          </a:p>
        </p:txBody>
      </p:sp>
      <p:sp>
        <p:nvSpPr>
          <p:cNvPr id="1703030" name="Rectangle 118"/>
          <p:cNvSpPr>
            <a:spLocks noChangeArrowheads="1"/>
          </p:cNvSpPr>
          <p:nvPr/>
        </p:nvSpPr>
        <p:spPr bwMode="auto">
          <a:xfrm>
            <a:off x="2681288" y="5300663"/>
            <a:ext cx="1677987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lnSpc>
                <a:spcPts val="2175"/>
              </a:lnSpc>
              <a:spcAft>
                <a:spcPts val="1975"/>
              </a:spcAft>
            </a:pPr>
            <a:r>
              <a:rPr lang="en-US" altLang="en-US" sz="1800" b="0">
                <a:solidFill>
                  <a:srgbClr val="FF0000"/>
                </a:solidFill>
                <a:latin typeface="Comic Sans MS" pitchFamily="66" charset="0"/>
              </a:rPr>
              <a:t>P2	= A2'A1B2</a:t>
            </a:r>
            <a:br>
              <a:rPr lang="en-US" altLang="en-US" sz="1800" b="0">
                <a:solidFill>
                  <a:srgbClr val="FF0000"/>
                </a:solidFill>
                <a:latin typeface="Comic Sans MS" pitchFamily="66" charset="0"/>
              </a:rPr>
            </a:br>
            <a:r>
              <a:rPr lang="en-US" altLang="en-US" sz="1800" b="0">
                <a:solidFill>
                  <a:srgbClr val="FF0000"/>
                </a:solidFill>
                <a:latin typeface="Comic Sans MS" pitchFamily="66" charset="0"/>
              </a:rPr>
              <a:t>	+ A1B2B1'</a:t>
            </a:r>
            <a:br>
              <a:rPr lang="en-US" altLang="en-US" sz="1800" b="0">
                <a:solidFill>
                  <a:srgbClr val="FF0000"/>
                </a:solidFill>
                <a:latin typeface="Comic Sans MS" pitchFamily="66" charset="0"/>
              </a:rPr>
            </a:br>
            <a:r>
              <a:rPr lang="en-US" altLang="en-US" sz="1800" b="0">
                <a:solidFill>
                  <a:srgbClr val="FF0000"/>
                </a:solidFill>
                <a:latin typeface="Comic Sans MS" pitchFamily="66" charset="0"/>
              </a:rPr>
              <a:t>	+ A2B2'B1</a:t>
            </a:r>
            <a:br>
              <a:rPr lang="en-US" altLang="en-US" sz="1800" b="0">
                <a:solidFill>
                  <a:srgbClr val="FF0000"/>
                </a:solidFill>
                <a:latin typeface="Comic Sans MS" pitchFamily="66" charset="0"/>
              </a:rPr>
            </a:br>
            <a:r>
              <a:rPr lang="en-US" altLang="en-US" sz="1800" b="0">
                <a:solidFill>
                  <a:srgbClr val="FF0000"/>
                </a:solidFill>
                <a:latin typeface="Comic Sans MS" pitchFamily="66" charset="0"/>
              </a:rPr>
              <a:t>	+ A2A1'B1</a:t>
            </a:r>
            <a:br>
              <a:rPr lang="en-US" altLang="en-US" sz="1800" b="0">
                <a:solidFill>
                  <a:srgbClr val="FF0000"/>
                </a:solidFill>
                <a:latin typeface="Comic Sans MS" pitchFamily="66" charset="0"/>
              </a:rPr>
            </a:br>
            <a:endParaRPr lang="en-US" altLang="en-US" sz="1800" b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703031" name="Rectangle 119"/>
          <p:cNvSpPr>
            <a:spLocks noChangeArrowheads="1"/>
          </p:cNvSpPr>
          <p:nvPr/>
        </p:nvSpPr>
        <p:spPr bwMode="auto">
          <a:xfrm>
            <a:off x="4584700" y="4487863"/>
            <a:ext cx="1628775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r">
              <a:lnSpc>
                <a:spcPts val="2175"/>
              </a:lnSpc>
              <a:spcAft>
                <a:spcPts val="1975"/>
              </a:spcAft>
            </a:pPr>
            <a:r>
              <a:rPr lang="en-US" altLang="en-US" sz="1800" b="0">
                <a:solidFill>
                  <a:srgbClr val="FF0000"/>
                </a:solidFill>
                <a:latin typeface="Comic Sans MS" pitchFamily="66" charset="0"/>
              </a:rPr>
              <a:t>P1	= A1B1</a:t>
            </a:r>
          </a:p>
        </p:txBody>
      </p:sp>
      <p:sp>
        <p:nvSpPr>
          <p:cNvPr id="1703032" name="Line 120"/>
          <p:cNvSpPr>
            <a:spLocks noChangeShapeType="1"/>
          </p:cNvSpPr>
          <p:nvPr/>
        </p:nvSpPr>
        <p:spPr bwMode="auto">
          <a:xfrm flipH="1" flipV="1">
            <a:off x="1703388" y="5402263"/>
            <a:ext cx="1639887" cy="16033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03033" name="Line 121"/>
          <p:cNvSpPr>
            <a:spLocks noChangeShapeType="1"/>
          </p:cNvSpPr>
          <p:nvPr/>
        </p:nvSpPr>
        <p:spPr bwMode="auto">
          <a:xfrm flipH="1" flipV="1">
            <a:off x="2133600" y="5737225"/>
            <a:ext cx="1033463" cy="1587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03034" name="Line 122"/>
          <p:cNvSpPr>
            <a:spLocks noChangeShapeType="1"/>
          </p:cNvSpPr>
          <p:nvPr/>
        </p:nvSpPr>
        <p:spPr bwMode="auto">
          <a:xfrm flipH="1" flipV="1">
            <a:off x="2133600" y="4940300"/>
            <a:ext cx="1033463" cy="1100138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03035" name="Line 123"/>
          <p:cNvSpPr>
            <a:spLocks noChangeShapeType="1"/>
          </p:cNvSpPr>
          <p:nvPr/>
        </p:nvSpPr>
        <p:spPr bwMode="auto">
          <a:xfrm flipH="1" flipV="1">
            <a:off x="2466975" y="5418138"/>
            <a:ext cx="700088" cy="87788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03036" name="Line 124"/>
          <p:cNvSpPr>
            <a:spLocks noChangeShapeType="1"/>
          </p:cNvSpPr>
          <p:nvPr/>
        </p:nvSpPr>
        <p:spPr bwMode="auto">
          <a:xfrm>
            <a:off x="6192838" y="2232025"/>
            <a:ext cx="1052512" cy="97155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03037" name="Line 125"/>
          <p:cNvSpPr>
            <a:spLocks noChangeShapeType="1"/>
          </p:cNvSpPr>
          <p:nvPr/>
        </p:nvSpPr>
        <p:spPr bwMode="auto">
          <a:xfrm>
            <a:off x="6192838" y="2486025"/>
            <a:ext cx="1512887" cy="430213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2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02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70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70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2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702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70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703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703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2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702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703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703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703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70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170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1703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1703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1703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1703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9" dur="500"/>
                                        <p:tgtEl>
                                          <p:spTgt spid="1702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170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9" dur="500"/>
                                        <p:tgtEl>
                                          <p:spTgt spid="1703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2914" grpId="0"/>
      <p:bldP spid="1702915" grpId="0"/>
      <p:bldP spid="1702916" grpId="0"/>
      <p:bldP spid="1702917" grpId="0"/>
      <p:bldP spid="1703019" grpId="0"/>
      <p:bldP spid="1703020" grpId="0" animBg="1"/>
      <p:bldP spid="1703021" grpId="0" animBg="1"/>
      <p:bldP spid="1703022" grpId="0" animBg="1"/>
      <p:bldP spid="1703023" grpId="0" animBg="1"/>
      <p:bldP spid="1703024" grpId="0" animBg="1"/>
      <p:bldP spid="1703025" grpId="0" animBg="1"/>
      <p:bldP spid="1703029" grpId="0"/>
      <p:bldP spid="1703030" grpId="0"/>
      <p:bldP spid="1703031" grpId="0"/>
      <p:bldP spid="1703032" grpId="0" animBg="1"/>
      <p:bldP spid="1703033" grpId="0" animBg="1"/>
      <p:bldP spid="1703034" grpId="0" animBg="1"/>
      <p:bldP spid="1703035" grpId="0" animBg="1"/>
      <p:bldP spid="1703036" grpId="0" animBg="1"/>
      <p:bldP spid="170303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7A4EABAD-402A-45EC-BF9A-ACE45649416C}" type="slidenum">
              <a:rPr lang="en-US">
                <a:latin typeface="+mn-lt"/>
              </a:rPr>
              <a:pPr defTabSz="820738">
                <a:defRPr/>
              </a:pPr>
              <a:t>43</a:t>
            </a:fld>
            <a:endParaRPr lang="en-US">
              <a:latin typeface="+mn-lt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841375"/>
          </a:xfrm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323850" y="333375"/>
            <a:ext cx="5472113" cy="4175125"/>
            <a:chOff x="204" y="210"/>
            <a:chExt cx="3447" cy="2630"/>
          </a:xfrm>
        </p:grpSpPr>
        <p:grpSp>
          <p:nvGrpSpPr>
            <p:cNvPr id="46104" name="Group 22"/>
            <p:cNvGrpSpPr>
              <a:grpSpLocks/>
            </p:cNvGrpSpPr>
            <p:nvPr/>
          </p:nvGrpSpPr>
          <p:grpSpPr bwMode="auto">
            <a:xfrm>
              <a:off x="204" y="210"/>
              <a:ext cx="3106" cy="2630"/>
              <a:chOff x="768" y="359"/>
              <a:chExt cx="4512" cy="3602"/>
            </a:xfrm>
          </p:grpSpPr>
          <p:pic>
            <p:nvPicPr>
              <p:cNvPr id="46106" name="Picture 2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8" y="359"/>
                <a:ext cx="4224" cy="36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6107" name="Text Box 24"/>
              <p:cNvSpPr txBox="1">
                <a:spLocks noChangeArrowheads="1"/>
              </p:cNvSpPr>
              <p:nvPr/>
            </p:nvSpPr>
            <p:spPr bwMode="auto">
              <a:xfrm>
                <a:off x="3601" y="3312"/>
                <a:ext cx="1583" cy="3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en-US" sz="2400">
                  <a:cs typeface="Lotus" pitchFamily="2" charset="-78"/>
                </a:endParaRPr>
              </a:p>
            </p:txBody>
          </p:sp>
          <p:pic>
            <p:nvPicPr>
              <p:cNvPr id="46108" name="Picture 25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88" y="1135"/>
                <a:ext cx="2304" cy="3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6109" name="Rectangle 26"/>
              <p:cNvSpPr>
                <a:spLocks noChangeArrowheads="1"/>
              </p:cNvSpPr>
              <p:nvPr/>
            </p:nvSpPr>
            <p:spPr bwMode="auto">
              <a:xfrm>
                <a:off x="2784" y="1128"/>
                <a:ext cx="2256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6110" name="Rectangle 27"/>
              <p:cNvSpPr>
                <a:spLocks noChangeArrowheads="1"/>
              </p:cNvSpPr>
              <p:nvPr/>
            </p:nvSpPr>
            <p:spPr bwMode="auto">
              <a:xfrm>
                <a:off x="3208" y="1216"/>
                <a:ext cx="192" cy="2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6111" name="Rectangle 28"/>
              <p:cNvSpPr>
                <a:spLocks noChangeArrowheads="1"/>
              </p:cNvSpPr>
              <p:nvPr/>
            </p:nvSpPr>
            <p:spPr bwMode="auto">
              <a:xfrm>
                <a:off x="3800" y="1208"/>
                <a:ext cx="192" cy="2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6112" name="Rectangle 29"/>
              <p:cNvSpPr>
                <a:spLocks noChangeArrowheads="1"/>
              </p:cNvSpPr>
              <p:nvPr/>
            </p:nvSpPr>
            <p:spPr bwMode="auto">
              <a:xfrm>
                <a:off x="4408" y="1216"/>
                <a:ext cx="192" cy="2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6113" name="Text Box 30"/>
              <p:cNvSpPr txBox="1">
                <a:spLocks noChangeArrowheads="1"/>
              </p:cNvSpPr>
              <p:nvPr/>
            </p:nvSpPr>
            <p:spPr bwMode="auto">
              <a:xfrm>
                <a:off x="4944" y="1152"/>
                <a:ext cx="336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000">
                    <a:cs typeface="Lotus" pitchFamily="2" charset="-78"/>
                  </a:rPr>
                  <a:t>Y0</a:t>
                </a:r>
              </a:p>
            </p:txBody>
          </p:sp>
        </p:grpSp>
        <p:sp>
          <p:nvSpPr>
            <p:cNvPr id="46105" name="Rectangle 31"/>
            <p:cNvSpPr>
              <a:spLocks noChangeArrowheads="1"/>
            </p:cNvSpPr>
            <p:nvPr/>
          </p:nvSpPr>
          <p:spPr bwMode="auto">
            <a:xfrm>
              <a:off x="204" y="255"/>
              <a:ext cx="3447" cy="4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4x4-Bit Multiplier</a:t>
            </a:r>
          </a:p>
        </p:txBody>
      </p:sp>
      <p:sp>
        <p:nvSpPr>
          <p:cNvPr id="45062" name="Rectangle 4"/>
          <p:cNvSpPr>
            <a:spLocks noChangeArrowheads="1"/>
          </p:cNvSpPr>
          <p:nvPr/>
        </p:nvSpPr>
        <p:spPr bwMode="auto">
          <a:xfrm>
            <a:off x="7942263" y="3622675"/>
            <a:ext cx="611187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en-US" sz="1400">
                <a:latin typeface="Arial" pitchFamily="34" charset="0"/>
              </a:rPr>
              <a:t>X0</a:t>
            </a:r>
          </a:p>
          <a:p>
            <a:pPr algn="ctr">
              <a:lnSpc>
                <a:spcPct val="85000"/>
              </a:lnSpc>
            </a:pPr>
            <a:endParaRPr lang="en-US" altLang="en-US" sz="1400">
              <a:latin typeface="Arial" pitchFamily="34" charset="0"/>
            </a:endParaRPr>
          </a:p>
          <a:p>
            <a:pPr algn="ctr">
              <a:lnSpc>
                <a:spcPct val="85000"/>
              </a:lnSpc>
            </a:pPr>
            <a:r>
              <a:rPr lang="en-US" altLang="en-US" sz="1400">
                <a:latin typeface="Arial" pitchFamily="34" charset="0"/>
              </a:rPr>
              <a:t>Y0</a:t>
            </a:r>
          </a:p>
          <a:p>
            <a:pPr algn="ctr">
              <a:lnSpc>
                <a:spcPct val="85000"/>
              </a:lnSpc>
            </a:pPr>
            <a:endParaRPr lang="en-US" altLang="en-US" sz="1400">
              <a:latin typeface="Arial" pitchFamily="34" charset="0"/>
            </a:endParaRPr>
          </a:p>
          <a:p>
            <a:pPr algn="ctr">
              <a:lnSpc>
                <a:spcPct val="85000"/>
              </a:lnSpc>
            </a:pPr>
            <a:r>
              <a:rPr lang="en-US" altLang="en-US" sz="1400">
                <a:latin typeface="Arial" pitchFamily="34" charset="0"/>
              </a:rPr>
              <a:t>X0 Y0</a:t>
            </a:r>
          </a:p>
        </p:txBody>
      </p:sp>
      <p:sp>
        <p:nvSpPr>
          <p:cNvPr id="45063" name="Rectangle 5"/>
          <p:cNvSpPr>
            <a:spLocks noChangeArrowheads="1"/>
          </p:cNvSpPr>
          <p:nvPr/>
        </p:nvSpPr>
        <p:spPr bwMode="auto">
          <a:xfrm>
            <a:off x="6862763" y="3622675"/>
            <a:ext cx="611187" cy="131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en-US" sz="1400">
                <a:latin typeface="Arial" pitchFamily="34" charset="0"/>
              </a:rPr>
              <a:t>X1</a:t>
            </a:r>
          </a:p>
          <a:p>
            <a:pPr algn="ctr">
              <a:lnSpc>
                <a:spcPct val="85000"/>
              </a:lnSpc>
            </a:pPr>
            <a:endParaRPr lang="en-US" altLang="en-US" sz="1400">
              <a:latin typeface="Arial" pitchFamily="34" charset="0"/>
            </a:endParaRPr>
          </a:p>
          <a:p>
            <a:pPr algn="ctr">
              <a:lnSpc>
                <a:spcPct val="85000"/>
              </a:lnSpc>
            </a:pPr>
            <a:r>
              <a:rPr lang="en-US" altLang="en-US" sz="1400">
                <a:latin typeface="Arial" pitchFamily="34" charset="0"/>
              </a:rPr>
              <a:t>Y1</a:t>
            </a:r>
          </a:p>
          <a:p>
            <a:pPr algn="ctr">
              <a:lnSpc>
                <a:spcPct val="85000"/>
              </a:lnSpc>
            </a:pPr>
            <a:endParaRPr lang="en-US" altLang="en-US" sz="1400">
              <a:latin typeface="Arial" pitchFamily="34" charset="0"/>
            </a:endParaRPr>
          </a:p>
          <a:p>
            <a:pPr algn="ctr">
              <a:lnSpc>
                <a:spcPct val="85000"/>
              </a:lnSpc>
            </a:pPr>
            <a:r>
              <a:rPr lang="en-US" altLang="en-US" sz="1400">
                <a:latin typeface="Arial" pitchFamily="34" charset="0"/>
              </a:rPr>
              <a:t>X1 Y0</a:t>
            </a:r>
          </a:p>
          <a:p>
            <a:pPr algn="ctr">
              <a:lnSpc>
                <a:spcPct val="85000"/>
              </a:lnSpc>
            </a:pPr>
            <a:endParaRPr lang="en-US" altLang="en-US" sz="1400">
              <a:latin typeface="Arial" pitchFamily="34" charset="0"/>
            </a:endParaRPr>
          </a:p>
          <a:p>
            <a:pPr algn="ctr">
              <a:lnSpc>
                <a:spcPct val="85000"/>
              </a:lnSpc>
            </a:pPr>
            <a:r>
              <a:rPr lang="en-US" altLang="en-US" sz="1400">
                <a:latin typeface="Arial" pitchFamily="34" charset="0"/>
              </a:rPr>
              <a:t>X0 Y1</a:t>
            </a:r>
          </a:p>
        </p:txBody>
      </p:sp>
      <p:sp>
        <p:nvSpPr>
          <p:cNvPr id="45064" name="Rectangle 6"/>
          <p:cNvSpPr>
            <a:spLocks noChangeArrowheads="1"/>
          </p:cNvSpPr>
          <p:nvPr/>
        </p:nvSpPr>
        <p:spPr bwMode="auto">
          <a:xfrm>
            <a:off x="5757863" y="3635375"/>
            <a:ext cx="611187" cy="167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en-US" sz="1400">
                <a:latin typeface="Arial" pitchFamily="34" charset="0"/>
              </a:rPr>
              <a:t>X2</a:t>
            </a:r>
          </a:p>
          <a:p>
            <a:pPr algn="ctr">
              <a:lnSpc>
                <a:spcPct val="85000"/>
              </a:lnSpc>
            </a:pPr>
            <a:endParaRPr lang="en-US" altLang="en-US" sz="1400">
              <a:latin typeface="Arial" pitchFamily="34" charset="0"/>
            </a:endParaRPr>
          </a:p>
          <a:p>
            <a:pPr algn="ctr">
              <a:lnSpc>
                <a:spcPct val="85000"/>
              </a:lnSpc>
            </a:pPr>
            <a:r>
              <a:rPr lang="en-US" altLang="en-US" sz="1400">
                <a:latin typeface="Arial" pitchFamily="34" charset="0"/>
              </a:rPr>
              <a:t>Y2</a:t>
            </a:r>
          </a:p>
          <a:p>
            <a:pPr algn="ctr">
              <a:lnSpc>
                <a:spcPct val="85000"/>
              </a:lnSpc>
            </a:pPr>
            <a:endParaRPr lang="en-US" altLang="en-US" sz="1400">
              <a:latin typeface="Arial" pitchFamily="34" charset="0"/>
            </a:endParaRPr>
          </a:p>
          <a:p>
            <a:pPr algn="ctr">
              <a:lnSpc>
                <a:spcPct val="85000"/>
              </a:lnSpc>
            </a:pPr>
            <a:r>
              <a:rPr lang="en-US" altLang="en-US" sz="1400">
                <a:latin typeface="Arial" pitchFamily="34" charset="0"/>
              </a:rPr>
              <a:t>X2 Y0</a:t>
            </a:r>
          </a:p>
          <a:p>
            <a:pPr algn="ctr">
              <a:lnSpc>
                <a:spcPct val="85000"/>
              </a:lnSpc>
            </a:pPr>
            <a:endParaRPr lang="en-US" altLang="en-US" sz="1400">
              <a:latin typeface="Arial" pitchFamily="34" charset="0"/>
            </a:endParaRPr>
          </a:p>
          <a:p>
            <a:pPr algn="ctr">
              <a:lnSpc>
                <a:spcPct val="85000"/>
              </a:lnSpc>
            </a:pPr>
            <a:r>
              <a:rPr lang="en-US" altLang="en-US" sz="1400">
                <a:latin typeface="Arial" pitchFamily="34" charset="0"/>
              </a:rPr>
              <a:t>X1 Y1</a:t>
            </a:r>
          </a:p>
          <a:p>
            <a:pPr algn="ctr">
              <a:lnSpc>
                <a:spcPct val="85000"/>
              </a:lnSpc>
            </a:pPr>
            <a:endParaRPr lang="en-US" altLang="en-US" sz="1400">
              <a:latin typeface="Arial" pitchFamily="34" charset="0"/>
            </a:endParaRPr>
          </a:p>
          <a:p>
            <a:pPr algn="ctr">
              <a:lnSpc>
                <a:spcPct val="85000"/>
              </a:lnSpc>
            </a:pPr>
            <a:r>
              <a:rPr lang="en-US" altLang="en-US" sz="1400">
                <a:latin typeface="Arial" pitchFamily="34" charset="0"/>
              </a:rPr>
              <a:t>X0 Y2</a:t>
            </a:r>
          </a:p>
        </p:txBody>
      </p:sp>
      <p:sp>
        <p:nvSpPr>
          <p:cNvPr id="45065" name="Rectangle 7"/>
          <p:cNvSpPr>
            <a:spLocks noChangeArrowheads="1"/>
          </p:cNvSpPr>
          <p:nvPr/>
        </p:nvSpPr>
        <p:spPr bwMode="auto">
          <a:xfrm>
            <a:off x="4652963" y="3635375"/>
            <a:ext cx="614362" cy="206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en-US" sz="1400">
                <a:latin typeface="Arial" pitchFamily="34" charset="0"/>
              </a:rPr>
              <a:t>X3</a:t>
            </a:r>
          </a:p>
          <a:p>
            <a:pPr algn="ctr">
              <a:lnSpc>
                <a:spcPct val="85000"/>
              </a:lnSpc>
            </a:pPr>
            <a:endParaRPr lang="en-US" altLang="en-US" sz="1400">
              <a:latin typeface="Arial" pitchFamily="34" charset="0"/>
            </a:endParaRPr>
          </a:p>
          <a:p>
            <a:pPr algn="ctr">
              <a:lnSpc>
                <a:spcPct val="85000"/>
              </a:lnSpc>
            </a:pPr>
            <a:r>
              <a:rPr lang="en-US" altLang="en-US" sz="1400">
                <a:latin typeface="Arial" pitchFamily="34" charset="0"/>
              </a:rPr>
              <a:t>Y3</a:t>
            </a:r>
          </a:p>
          <a:p>
            <a:pPr algn="ctr">
              <a:lnSpc>
                <a:spcPct val="85000"/>
              </a:lnSpc>
            </a:pPr>
            <a:endParaRPr lang="en-US" altLang="en-US" sz="1400">
              <a:latin typeface="Arial" pitchFamily="34" charset="0"/>
            </a:endParaRPr>
          </a:p>
          <a:p>
            <a:pPr algn="ctr">
              <a:lnSpc>
                <a:spcPct val="85000"/>
              </a:lnSpc>
            </a:pPr>
            <a:r>
              <a:rPr lang="en-US" altLang="en-US" sz="1400">
                <a:latin typeface="Arial" pitchFamily="34" charset="0"/>
              </a:rPr>
              <a:t>X3Y0</a:t>
            </a:r>
          </a:p>
          <a:p>
            <a:pPr algn="ctr">
              <a:lnSpc>
                <a:spcPct val="85000"/>
              </a:lnSpc>
            </a:pPr>
            <a:endParaRPr lang="en-US" altLang="en-US" sz="1400">
              <a:latin typeface="Arial" pitchFamily="34" charset="0"/>
            </a:endParaRPr>
          </a:p>
          <a:p>
            <a:pPr algn="ctr">
              <a:lnSpc>
                <a:spcPct val="85000"/>
              </a:lnSpc>
            </a:pPr>
            <a:r>
              <a:rPr lang="en-US" altLang="en-US" sz="1400">
                <a:latin typeface="Arial" pitchFamily="34" charset="0"/>
              </a:rPr>
              <a:t>X2 Y1</a:t>
            </a:r>
          </a:p>
          <a:p>
            <a:pPr algn="ctr">
              <a:lnSpc>
                <a:spcPct val="85000"/>
              </a:lnSpc>
            </a:pPr>
            <a:endParaRPr lang="en-US" altLang="en-US" sz="1400">
              <a:latin typeface="Arial" pitchFamily="34" charset="0"/>
            </a:endParaRPr>
          </a:p>
          <a:p>
            <a:pPr algn="ctr">
              <a:lnSpc>
                <a:spcPct val="85000"/>
              </a:lnSpc>
            </a:pPr>
            <a:r>
              <a:rPr lang="en-US" altLang="en-US" sz="1400">
                <a:latin typeface="Arial" pitchFamily="34" charset="0"/>
              </a:rPr>
              <a:t>X1 Y2</a:t>
            </a:r>
          </a:p>
          <a:p>
            <a:pPr algn="ctr">
              <a:lnSpc>
                <a:spcPct val="85000"/>
              </a:lnSpc>
            </a:pPr>
            <a:endParaRPr lang="en-US" altLang="en-US" sz="1400">
              <a:latin typeface="Arial" pitchFamily="34" charset="0"/>
            </a:endParaRPr>
          </a:p>
          <a:p>
            <a:pPr algn="ctr">
              <a:lnSpc>
                <a:spcPct val="85000"/>
              </a:lnSpc>
            </a:pPr>
            <a:r>
              <a:rPr lang="en-US" altLang="en-US" sz="1400">
                <a:latin typeface="Arial" pitchFamily="34" charset="0"/>
              </a:rPr>
              <a:t>X0 Y3</a:t>
            </a:r>
          </a:p>
        </p:txBody>
      </p:sp>
      <p:sp>
        <p:nvSpPr>
          <p:cNvPr id="45066" name="Rectangle 8"/>
          <p:cNvSpPr>
            <a:spLocks noChangeArrowheads="1"/>
          </p:cNvSpPr>
          <p:nvPr/>
        </p:nvSpPr>
        <p:spPr bwMode="auto">
          <a:xfrm>
            <a:off x="3522663" y="3660775"/>
            <a:ext cx="611187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lnSpc>
                <a:spcPct val="85000"/>
              </a:lnSpc>
            </a:pPr>
            <a:endParaRPr lang="en-US" altLang="en-US" sz="1400">
              <a:latin typeface="Arial" pitchFamily="34" charset="0"/>
            </a:endParaRPr>
          </a:p>
          <a:p>
            <a:pPr algn="ctr">
              <a:lnSpc>
                <a:spcPct val="85000"/>
              </a:lnSpc>
            </a:pPr>
            <a:endParaRPr lang="en-US" altLang="en-US" sz="1400">
              <a:latin typeface="Arial" pitchFamily="34" charset="0"/>
            </a:endParaRPr>
          </a:p>
          <a:p>
            <a:pPr algn="ctr">
              <a:lnSpc>
                <a:spcPct val="85000"/>
              </a:lnSpc>
            </a:pPr>
            <a:endParaRPr lang="en-US" altLang="en-US" sz="1400">
              <a:latin typeface="Arial" pitchFamily="34" charset="0"/>
            </a:endParaRPr>
          </a:p>
          <a:p>
            <a:pPr algn="ctr">
              <a:lnSpc>
                <a:spcPct val="85000"/>
              </a:lnSpc>
            </a:pPr>
            <a:endParaRPr lang="en-US" altLang="en-US" sz="1400">
              <a:latin typeface="Arial" pitchFamily="34" charset="0"/>
            </a:endParaRPr>
          </a:p>
          <a:p>
            <a:pPr algn="ctr">
              <a:lnSpc>
                <a:spcPct val="85000"/>
              </a:lnSpc>
            </a:pPr>
            <a:endParaRPr lang="en-US" altLang="en-US" sz="1400">
              <a:latin typeface="Arial" pitchFamily="34" charset="0"/>
            </a:endParaRPr>
          </a:p>
          <a:p>
            <a:pPr algn="ctr">
              <a:lnSpc>
                <a:spcPct val="85000"/>
              </a:lnSpc>
            </a:pPr>
            <a:endParaRPr lang="en-US" altLang="en-US" sz="1400">
              <a:latin typeface="Arial" pitchFamily="34" charset="0"/>
            </a:endParaRPr>
          </a:p>
          <a:p>
            <a:pPr algn="ctr">
              <a:lnSpc>
                <a:spcPct val="85000"/>
              </a:lnSpc>
            </a:pPr>
            <a:r>
              <a:rPr lang="en-US" altLang="en-US" sz="1400">
                <a:latin typeface="Arial" pitchFamily="34" charset="0"/>
              </a:rPr>
              <a:t>X3 Y1</a:t>
            </a:r>
          </a:p>
          <a:p>
            <a:pPr algn="ctr">
              <a:lnSpc>
                <a:spcPct val="85000"/>
              </a:lnSpc>
            </a:pPr>
            <a:endParaRPr lang="en-US" altLang="en-US" sz="1400">
              <a:latin typeface="Arial" pitchFamily="34" charset="0"/>
            </a:endParaRPr>
          </a:p>
          <a:p>
            <a:pPr algn="ctr">
              <a:lnSpc>
                <a:spcPct val="85000"/>
              </a:lnSpc>
            </a:pPr>
            <a:r>
              <a:rPr lang="en-US" altLang="en-US" sz="1400">
                <a:latin typeface="Arial" pitchFamily="34" charset="0"/>
              </a:rPr>
              <a:t>X2 Y2</a:t>
            </a:r>
          </a:p>
          <a:p>
            <a:pPr algn="ctr">
              <a:lnSpc>
                <a:spcPct val="85000"/>
              </a:lnSpc>
            </a:pPr>
            <a:endParaRPr lang="en-US" altLang="en-US" sz="1400">
              <a:latin typeface="Arial" pitchFamily="34" charset="0"/>
            </a:endParaRPr>
          </a:p>
          <a:p>
            <a:pPr algn="ctr">
              <a:lnSpc>
                <a:spcPct val="85000"/>
              </a:lnSpc>
            </a:pPr>
            <a:r>
              <a:rPr lang="en-US" altLang="en-US" sz="1400">
                <a:latin typeface="Arial" pitchFamily="34" charset="0"/>
              </a:rPr>
              <a:t>X1 Y3</a:t>
            </a:r>
          </a:p>
        </p:txBody>
      </p:sp>
      <p:sp>
        <p:nvSpPr>
          <p:cNvPr id="45067" name="Rectangle 9"/>
          <p:cNvSpPr>
            <a:spLocks noChangeArrowheads="1"/>
          </p:cNvSpPr>
          <p:nvPr/>
        </p:nvSpPr>
        <p:spPr bwMode="auto">
          <a:xfrm>
            <a:off x="2392363" y="3686175"/>
            <a:ext cx="611187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lnSpc>
                <a:spcPct val="85000"/>
              </a:lnSpc>
            </a:pPr>
            <a:endParaRPr lang="en-US" altLang="en-US" sz="1400">
              <a:latin typeface="Arial" pitchFamily="34" charset="0"/>
            </a:endParaRPr>
          </a:p>
          <a:p>
            <a:pPr algn="ctr">
              <a:lnSpc>
                <a:spcPct val="85000"/>
              </a:lnSpc>
            </a:pPr>
            <a:endParaRPr lang="en-US" altLang="en-US" sz="1400">
              <a:latin typeface="Arial" pitchFamily="34" charset="0"/>
            </a:endParaRPr>
          </a:p>
          <a:p>
            <a:pPr algn="ctr">
              <a:lnSpc>
                <a:spcPct val="85000"/>
              </a:lnSpc>
            </a:pPr>
            <a:endParaRPr lang="en-US" altLang="en-US" sz="1400">
              <a:latin typeface="Arial" pitchFamily="34" charset="0"/>
            </a:endParaRPr>
          </a:p>
          <a:p>
            <a:pPr algn="ctr">
              <a:lnSpc>
                <a:spcPct val="85000"/>
              </a:lnSpc>
            </a:pPr>
            <a:endParaRPr lang="en-US" altLang="en-US" sz="1400">
              <a:latin typeface="Arial" pitchFamily="34" charset="0"/>
            </a:endParaRPr>
          </a:p>
          <a:p>
            <a:pPr algn="ctr">
              <a:lnSpc>
                <a:spcPct val="85000"/>
              </a:lnSpc>
            </a:pPr>
            <a:endParaRPr lang="en-US" altLang="en-US" sz="1400">
              <a:latin typeface="Arial" pitchFamily="34" charset="0"/>
            </a:endParaRPr>
          </a:p>
          <a:p>
            <a:pPr algn="ctr">
              <a:lnSpc>
                <a:spcPct val="85000"/>
              </a:lnSpc>
            </a:pPr>
            <a:endParaRPr lang="en-US" altLang="en-US" sz="1400">
              <a:latin typeface="Arial" pitchFamily="34" charset="0"/>
            </a:endParaRPr>
          </a:p>
          <a:p>
            <a:pPr algn="ctr">
              <a:lnSpc>
                <a:spcPct val="85000"/>
              </a:lnSpc>
            </a:pPr>
            <a:endParaRPr lang="en-US" altLang="en-US" sz="1400">
              <a:latin typeface="Arial" pitchFamily="34" charset="0"/>
            </a:endParaRPr>
          </a:p>
          <a:p>
            <a:pPr algn="ctr">
              <a:lnSpc>
                <a:spcPct val="85000"/>
              </a:lnSpc>
            </a:pPr>
            <a:endParaRPr lang="en-US" altLang="en-US" sz="1400">
              <a:latin typeface="Arial" pitchFamily="34" charset="0"/>
            </a:endParaRPr>
          </a:p>
          <a:p>
            <a:pPr algn="ctr">
              <a:lnSpc>
                <a:spcPct val="85000"/>
              </a:lnSpc>
            </a:pPr>
            <a:r>
              <a:rPr lang="en-US" altLang="en-US" sz="1400">
                <a:latin typeface="Arial" pitchFamily="34" charset="0"/>
              </a:rPr>
              <a:t>X3 Y2</a:t>
            </a:r>
          </a:p>
          <a:p>
            <a:pPr algn="ctr">
              <a:lnSpc>
                <a:spcPct val="85000"/>
              </a:lnSpc>
            </a:pPr>
            <a:endParaRPr lang="en-US" altLang="en-US" sz="1400">
              <a:latin typeface="Arial" pitchFamily="34" charset="0"/>
            </a:endParaRPr>
          </a:p>
          <a:p>
            <a:pPr algn="ctr">
              <a:lnSpc>
                <a:spcPct val="85000"/>
              </a:lnSpc>
            </a:pPr>
            <a:r>
              <a:rPr lang="en-US" altLang="en-US" sz="1400">
                <a:latin typeface="Arial" pitchFamily="34" charset="0"/>
              </a:rPr>
              <a:t>X2 Y3</a:t>
            </a:r>
          </a:p>
        </p:txBody>
      </p:sp>
      <p:sp>
        <p:nvSpPr>
          <p:cNvPr id="45068" name="Rectangle 10"/>
          <p:cNvSpPr>
            <a:spLocks noChangeArrowheads="1"/>
          </p:cNvSpPr>
          <p:nvPr/>
        </p:nvSpPr>
        <p:spPr bwMode="auto">
          <a:xfrm>
            <a:off x="1350963" y="3673475"/>
            <a:ext cx="611187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lnSpc>
                <a:spcPct val="85000"/>
              </a:lnSpc>
            </a:pPr>
            <a:endParaRPr lang="en-US" altLang="en-US" sz="1400">
              <a:latin typeface="Arial" pitchFamily="34" charset="0"/>
            </a:endParaRPr>
          </a:p>
          <a:p>
            <a:pPr algn="ctr">
              <a:lnSpc>
                <a:spcPct val="85000"/>
              </a:lnSpc>
            </a:pPr>
            <a:endParaRPr lang="en-US" altLang="en-US" sz="1400">
              <a:latin typeface="Arial" pitchFamily="34" charset="0"/>
            </a:endParaRPr>
          </a:p>
          <a:p>
            <a:pPr algn="ctr">
              <a:lnSpc>
                <a:spcPct val="85000"/>
              </a:lnSpc>
            </a:pPr>
            <a:endParaRPr lang="en-US" altLang="en-US" sz="1400">
              <a:latin typeface="Arial" pitchFamily="34" charset="0"/>
            </a:endParaRPr>
          </a:p>
          <a:p>
            <a:pPr algn="ctr">
              <a:lnSpc>
                <a:spcPct val="85000"/>
              </a:lnSpc>
            </a:pPr>
            <a:endParaRPr lang="en-US" altLang="en-US" sz="1400">
              <a:latin typeface="Arial" pitchFamily="34" charset="0"/>
            </a:endParaRPr>
          </a:p>
          <a:p>
            <a:pPr algn="ctr">
              <a:lnSpc>
                <a:spcPct val="85000"/>
              </a:lnSpc>
            </a:pPr>
            <a:endParaRPr lang="en-US" altLang="en-US" sz="1400">
              <a:latin typeface="Arial" pitchFamily="34" charset="0"/>
            </a:endParaRPr>
          </a:p>
          <a:p>
            <a:pPr algn="ctr">
              <a:lnSpc>
                <a:spcPct val="85000"/>
              </a:lnSpc>
            </a:pPr>
            <a:endParaRPr lang="en-US" altLang="en-US" sz="1400">
              <a:latin typeface="Arial" pitchFamily="34" charset="0"/>
            </a:endParaRPr>
          </a:p>
          <a:p>
            <a:pPr algn="ctr">
              <a:lnSpc>
                <a:spcPct val="85000"/>
              </a:lnSpc>
            </a:pPr>
            <a:endParaRPr lang="en-US" altLang="en-US" sz="1400">
              <a:latin typeface="Arial" pitchFamily="34" charset="0"/>
            </a:endParaRPr>
          </a:p>
          <a:p>
            <a:pPr algn="ctr">
              <a:lnSpc>
                <a:spcPct val="85000"/>
              </a:lnSpc>
            </a:pPr>
            <a:endParaRPr lang="en-US" altLang="en-US" sz="1400">
              <a:latin typeface="Arial" pitchFamily="34" charset="0"/>
            </a:endParaRPr>
          </a:p>
          <a:p>
            <a:pPr algn="ctr">
              <a:lnSpc>
                <a:spcPct val="85000"/>
              </a:lnSpc>
            </a:pPr>
            <a:endParaRPr lang="en-US" altLang="en-US" sz="1400">
              <a:latin typeface="Arial" pitchFamily="34" charset="0"/>
            </a:endParaRPr>
          </a:p>
          <a:p>
            <a:pPr algn="ctr">
              <a:lnSpc>
                <a:spcPct val="85000"/>
              </a:lnSpc>
            </a:pPr>
            <a:endParaRPr lang="en-US" altLang="en-US" sz="1400">
              <a:latin typeface="Arial" pitchFamily="34" charset="0"/>
            </a:endParaRPr>
          </a:p>
          <a:p>
            <a:pPr algn="ctr">
              <a:lnSpc>
                <a:spcPct val="85000"/>
              </a:lnSpc>
            </a:pPr>
            <a:r>
              <a:rPr lang="en-US" altLang="en-US" sz="1400">
                <a:latin typeface="Arial" pitchFamily="34" charset="0"/>
              </a:rPr>
              <a:t>X3 Y3</a:t>
            </a:r>
          </a:p>
        </p:txBody>
      </p:sp>
      <p:sp>
        <p:nvSpPr>
          <p:cNvPr id="45069" name="Line 11"/>
          <p:cNvSpPr>
            <a:spLocks noChangeShapeType="1"/>
          </p:cNvSpPr>
          <p:nvPr/>
        </p:nvSpPr>
        <p:spPr bwMode="auto">
          <a:xfrm>
            <a:off x="4305300" y="4283075"/>
            <a:ext cx="4330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0" name="Rectangle 12"/>
          <p:cNvSpPr>
            <a:spLocks noChangeArrowheads="1"/>
          </p:cNvSpPr>
          <p:nvPr/>
        </p:nvSpPr>
        <p:spPr bwMode="auto">
          <a:xfrm>
            <a:off x="1447800" y="5895975"/>
            <a:ext cx="33337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1400">
                <a:latin typeface="Arial" pitchFamily="34" charset="0"/>
              </a:rPr>
              <a:t>Z6</a:t>
            </a:r>
          </a:p>
        </p:txBody>
      </p:sp>
      <p:sp>
        <p:nvSpPr>
          <p:cNvPr id="45071" name="Rectangle 13"/>
          <p:cNvSpPr>
            <a:spLocks noChangeArrowheads="1"/>
          </p:cNvSpPr>
          <p:nvPr/>
        </p:nvSpPr>
        <p:spPr bwMode="auto">
          <a:xfrm>
            <a:off x="2514600" y="5908675"/>
            <a:ext cx="33337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1400">
                <a:latin typeface="Arial" pitchFamily="34" charset="0"/>
              </a:rPr>
              <a:t>Z5</a:t>
            </a:r>
          </a:p>
        </p:txBody>
      </p:sp>
      <p:sp>
        <p:nvSpPr>
          <p:cNvPr id="45072" name="Rectangle 14"/>
          <p:cNvSpPr>
            <a:spLocks noChangeArrowheads="1"/>
          </p:cNvSpPr>
          <p:nvPr/>
        </p:nvSpPr>
        <p:spPr bwMode="auto">
          <a:xfrm>
            <a:off x="3619500" y="5895975"/>
            <a:ext cx="33337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1400">
                <a:latin typeface="Arial" pitchFamily="34" charset="0"/>
              </a:rPr>
              <a:t>Z4</a:t>
            </a:r>
          </a:p>
        </p:txBody>
      </p:sp>
      <p:sp>
        <p:nvSpPr>
          <p:cNvPr id="45073" name="Rectangle 15"/>
          <p:cNvSpPr>
            <a:spLocks noChangeArrowheads="1"/>
          </p:cNvSpPr>
          <p:nvPr/>
        </p:nvSpPr>
        <p:spPr bwMode="auto">
          <a:xfrm>
            <a:off x="4762500" y="5908675"/>
            <a:ext cx="33337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1400">
                <a:latin typeface="Arial" pitchFamily="34" charset="0"/>
              </a:rPr>
              <a:t>Z3</a:t>
            </a:r>
          </a:p>
        </p:txBody>
      </p:sp>
      <p:sp>
        <p:nvSpPr>
          <p:cNvPr id="45074" name="Rectangle 16"/>
          <p:cNvSpPr>
            <a:spLocks noChangeArrowheads="1"/>
          </p:cNvSpPr>
          <p:nvPr/>
        </p:nvSpPr>
        <p:spPr bwMode="auto">
          <a:xfrm>
            <a:off x="5867400" y="5908675"/>
            <a:ext cx="33337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1400">
                <a:latin typeface="Arial" pitchFamily="34" charset="0"/>
              </a:rPr>
              <a:t>Z2</a:t>
            </a:r>
          </a:p>
        </p:txBody>
      </p:sp>
      <p:sp>
        <p:nvSpPr>
          <p:cNvPr id="45075" name="Rectangle 17"/>
          <p:cNvSpPr>
            <a:spLocks noChangeArrowheads="1"/>
          </p:cNvSpPr>
          <p:nvPr/>
        </p:nvSpPr>
        <p:spPr bwMode="auto">
          <a:xfrm>
            <a:off x="6896100" y="5934075"/>
            <a:ext cx="33337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1400">
                <a:latin typeface="Arial" pitchFamily="34" charset="0"/>
              </a:rPr>
              <a:t>Z1</a:t>
            </a:r>
          </a:p>
        </p:txBody>
      </p:sp>
      <p:sp>
        <p:nvSpPr>
          <p:cNvPr id="45076" name="Rectangle 18"/>
          <p:cNvSpPr>
            <a:spLocks noChangeArrowheads="1"/>
          </p:cNvSpPr>
          <p:nvPr/>
        </p:nvSpPr>
        <p:spPr bwMode="auto">
          <a:xfrm>
            <a:off x="8051800" y="5934075"/>
            <a:ext cx="33337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1400">
                <a:latin typeface="Arial" pitchFamily="34" charset="0"/>
              </a:rPr>
              <a:t>Z0</a:t>
            </a:r>
          </a:p>
        </p:txBody>
      </p:sp>
      <p:sp>
        <p:nvSpPr>
          <p:cNvPr id="45077" name="Line 19"/>
          <p:cNvSpPr>
            <a:spLocks noChangeShapeType="1"/>
          </p:cNvSpPr>
          <p:nvPr/>
        </p:nvSpPr>
        <p:spPr bwMode="auto">
          <a:xfrm>
            <a:off x="368300" y="5794375"/>
            <a:ext cx="8318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8" name="Rectangle 20"/>
          <p:cNvSpPr>
            <a:spLocks noChangeArrowheads="1"/>
          </p:cNvSpPr>
          <p:nvPr/>
        </p:nvSpPr>
        <p:spPr bwMode="auto">
          <a:xfrm>
            <a:off x="444500" y="5895975"/>
            <a:ext cx="33337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1400">
                <a:latin typeface="Arial" pitchFamily="34" charset="0"/>
              </a:rPr>
              <a:t>Z7</a:t>
            </a: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4957763" y="1285875"/>
            <a:ext cx="3900487" cy="1568450"/>
          </a:xfrm>
          <a:prstGeom prst="rect">
            <a:avLst/>
          </a:prstGeom>
        </p:spPr>
        <p:txBody>
          <a:bodyPr/>
          <a:lstStyle/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2800" b="0" kern="0" dirty="0">
                <a:solidFill>
                  <a:srgbClr val="0000FF"/>
                </a:solidFill>
                <a:latin typeface="+mn-lt"/>
                <a:cs typeface="+mn-cs"/>
              </a:rPr>
              <a:t>Not small enough to use the truth table to design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45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45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45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45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5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45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45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45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45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45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45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2" grpId="0"/>
      <p:bldP spid="45063" grpId="0"/>
      <p:bldP spid="45064" grpId="0"/>
      <p:bldP spid="45065" grpId="0"/>
      <p:bldP spid="45066" grpId="0"/>
      <p:bldP spid="45067" grpId="0"/>
      <p:bldP spid="45068" grpId="0"/>
      <p:bldP spid="45069" grpId="0" animBg="1"/>
      <p:bldP spid="45070" grpId="0"/>
      <p:bldP spid="45071" grpId="0"/>
      <p:bldP spid="45072" grpId="0"/>
      <p:bldP spid="45073" grpId="0"/>
      <p:bldP spid="45074" grpId="0"/>
      <p:bldP spid="45075" grpId="0"/>
      <p:bldP spid="45076" grpId="0"/>
      <p:bldP spid="45077" grpId="0" animBg="1"/>
      <p:bldP spid="45078" grpId="0"/>
      <p:bldP spid="3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E5A9E457-E049-4309-88AF-E89007E355F0}" type="slidenum">
              <a:rPr lang="en-US">
                <a:latin typeface="+mn-lt"/>
              </a:rPr>
              <a:pPr defTabSz="820738">
                <a:defRPr/>
              </a:pPr>
              <a:t>44</a:t>
            </a:fld>
            <a:endParaRPr lang="en-US">
              <a:latin typeface="+mn-lt"/>
            </a:endParaRPr>
          </a:p>
        </p:txBody>
      </p:sp>
      <p:sp>
        <p:nvSpPr>
          <p:cNvPr id="4710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4-Bit ALU</a:t>
            </a:r>
          </a:p>
        </p:txBody>
      </p:sp>
      <p:pic>
        <p:nvPicPr>
          <p:cNvPr id="47108" name="Picture 4"/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97263" y="1219200"/>
            <a:ext cx="2147887" cy="46482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791DDCEA-5575-4D9C-911A-C5E1A7E78C7B}" type="slidenum">
              <a:rPr lang="en-US">
                <a:latin typeface="+mn-lt"/>
              </a:rPr>
              <a:pPr defTabSz="820738">
                <a:defRPr/>
              </a:pPr>
              <a:t>45</a:t>
            </a:fld>
            <a:endParaRPr lang="en-US">
              <a:latin typeface="+mn-lt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4-Bit ALU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81075"/>
            <a:ext cx="7772400" cy="1633538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74181 TTL ALU</a:t>
            </a:r>
          </a:p>
          <a:p>
            <a:pPr lvl="1" eaLnBrk="1" hangingPunct="1"/>
            <a:r>
              <a:rPr lang="en-US" altLang="en-US" sz="2000" smtClean="0"/>
              <a:t>Arithmetic-Logic Unit</a:t>
            </a:r>
          </a:p>
        </p:txBody>
      </p:sp>
      <p:pic>
        <p:nvPicPr>
          <p:cNvPr id="48133" name="Picture 8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0" y="2028825"/>
            <a:ext cx="8521700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D3D5365C-4340-4CB0-BE39-9E6E93ECFD6A}" type="slidenum">
              <a:rPr lang="en-US">
                <a:latin typeface="+mn-lt"/>
              </a:rPr>
              <a:pPr defTabSz="820738">
                <a:defRPr/>
              </a:pPr>
              <a:t>46</a:t>
            </a:fld>
            <a:endParaRPr lang="en-US">
              <a:latin typeface="+mn-lt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BCD Addition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0" y="1219200"/>
            <a:ext cx="3886200" cy="769938"/>
          </a:xfrm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49157" name="Rectangle 4"/>
          <p:cNvSpPr>
            <a:spLocks noChangeArrowheads="1"/>
          </p:cNvSpPr>
          <p:nvPr/>
        </p:nvSpPr>
        <p:spPr bwMode="auto">
          <a:xfrm>
            <a:off x="1028700" y="1651000"/>
            <a:ext cx="11303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itchFamily="34" charset="0"/>
                <a:ea typeface="Gulim" pitchFamily="34" charset="-127"/>
              </a:rPr>
              <a:t>Addition:</a:t>
            </a:r>
          </a:p>
        </p:txBody>
      </p:sp>
      <p:sp>
        <p:nvSpPr>
          <p:cNvPr id="49158" name="Rectangle 5"/>
          <p:cNvSpPr>
            <a:spLocks noChangeArrowheads="1"/>
          </p:cNvSpPr>
          <p:nvPr/>
        </p:nvSpPr>
        <p:spPr bwMode="auto">
          <a:xfrm>
            <a:off x="1612900" y="2133600"/>
            <a:ext cx="1657350" cy="121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itchFamily="34" charset="0"/>
                <a:ea typeface="Gulim" pitchFamily="34" charset="-127"/>
              </a:rPr>
              <a:t>5  =  0101</a:t>
            </a:r>
          </a:p>
          <a:p>
            <a:pPr>
              <a:lnSpc>
                <a:spcPct val="85000"/>
              </a:lnSpc>
            </a:pPr>
            <a:endParaRPr kumimoji="1" lang="en-US" altLang="ko-KR" sz="1800">
              <a:latin typeface="Arial" pitchFamily="34" charset="0"/>
              <a:ea typeface="Gulim" pitchFamily="34" charset="-127"/>
            </a:endParaRPr>
          </a:p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itchFamily="34" charset="0"/>
                <a:ea typeface="Gulim" pitchFamily="34" charset="-127"/>
              </a:rPr>
              <a:t>3  =  0011</a:t>
            </a:r>
          </a:p>
          <a:p>
            <a:pPr>
              <a:lnSpc>
                <a:spcPct val="85000"/>
              </a:lnSpc>
            </a:pPr>
            <a:endParaRPr kumimoji="1" lang="en-US" altLang="ko-KR" sz="1800">
              <a:latin typeface="Arial" pitchFamily="34" charset="0"/>
              <a:ea typeface="Gulim" pitchFamily="34" charset="-127"/>
            </a:endParaRPr>
          </a:p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itchFamily="34" charset="0"/>
                <a:ea typeface="Gulim" pitchFamily="34" charset="-127"/>
              </a:rPr>
              <a:t>        1000  =  8</a:t>
            </a:r>
          </a:p>
        </p:txBody>
      </p:sp>
      <p:sp>
        <p:nvSpPr>
          <p:cNvPr id="49159" name="Line 6"/>
          <p:cNvSpPr>
            <a:spLocks noChangeShapeType="1"/>
          </p:cNvSpPr>
          <p:nvPr/>
        </p:nvSpPr>
        <p:spPr bwMode="auto">
          <a:xfrm>
            <a:off x="2159000" y="28194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90631" name="Rectangle 7"/>
          <p:cNvSpPr>
            <a:spLocks noChangeArrowheads="1"/>
          </p:cNvSpPr>
          <p:nvPr/>
        </p:nvSpPr>
        <p:spPr bwMode="auto">
          <a:xfrm>
            <a:off x="4648200" y="2159000"/>
            <a:ext cx="1789113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itchFamily="34" charset="0"/>
                <a:ea typeface="Gulim" pitchFamily="34" charset="-127"/>
              </a:rPr>
              <a:t>5  =  0101</a:t>
            </a:r>
          </a:p>
          <a:p>
            <a:pPr>
              <a:lnSpc>
                <a:spcPct val="85000"/>
              </a:lnSpc>
            </a:pPr>
            <a:endParaRPr kumimoji="1" lang="en-US" altLang="ko-KR" sz="1800">
              <a:latin typeface="Arial" pitchFamily="34" charset="0"/>
              <a:ea typeface="Gulim" pitchFamily="34" charset="-127"/>
            </a:endParaRPr>
          </a:p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itchFamily="34" charset="0"/>
                <a:ea typeface="Gulim" pitchFamily="34" charset="-127"/>
              </a:rPr>
              <a:t>8  =  1000</a:t>
            </a:r>
          </a:p>
          <a:p>
            <a:pPr>
              <a:lnSpc>
                <a:spcPct val="85000"/>
              </a:lnSpc>
            </a:pPr>
            <a:endParaRPr kumimoji="1" lang="en-US" altLang="ko-KR" sz="1800">
              <a:latin typeface="Arial" pitchFamily="34" charset="0"/>
              <a:ea typeface="Gulim" pitchFamily="34" charset="-127"/>
            </a:endParaRPr>
          </a:p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itchFamily="34" charset="0"/>
                <a:ea typeface="Gulim" pitchFamily="34" charset="-127"/>
              </a:rPr>
              <a:t>        1101  =  13</a:t>
            </a:r>
          </a:p>
        </p:txBody>
      </p:sp>
      <p:sp>
        <p:nvSpPr>
          <p:cNvPr id="1690632" name="Line 8"/>
          <p:cNvSpPr>
            <a:spLocks noChangeShapeType="1"/>
          </p:cNvSpPr>
          <p:nvPr/>
        </p:nvSpPr>
        <p:spPr bwMode="auto">
          <a:xfrm>
            <a:off x="5156200" y="28448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90633" name="Rectangle 9"/>
          <p:cNvSpPr>
            <a:spLocks noChangeArrowheads="1"/>
          </p:cNvSpPr>
          <p:nvPr/>
        </p:nvSpPr>
        <p:spPr bwMode="auto">
          <a:xfrm>
            <a:off x="6769100" y="2374900"/>
            <a:ext cx="1752600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kumimoji="1" lang="en-US" altLang="ko-KR" sz="1800">
                <a:latin typeface="Arial" pitchFamily="34" charset="0"/>
                <a:ea typeface="Gulim" pitchFamily="34" charset="-127"/>
              </a:rPr>
              <a:t>Problem</a:t>
            </a:r>
          </a:p>
          <a:p>
            <a:pPr algn="ctr">
              <a:lnSpc>
                <a:spcPct val="85000"/>
              </a:lnSpc>
            </a:pPr>
            <a:r>
              <a:rPr kumimoji="1" lang="en-US" altLang="ko-KR" sz="1800">
                <a:latin typeface="Arial" pitchFamily="34" charset="0"/>
                <a:ea typeface="Gulim" pitchFamily="34" charset="-127"/>
              </a:rPr>
              <a:t>when digit</a:t>
            </a:r>
          </a:p>
          <a:p>
            <a:pPr algn="ctr">
              <a:lnSpc>
                <a:spcPct val="85000"/>
              </a:lnSpc>
            </a:pPr>
            <a:r>
              <a:rPr kumimoji="1" lang="en-US" altLang="ko-KR" sz="1800">
                <a:latin typeface="Arial" pitchFamily="34" charset="0"/>
                <a:ea typeface="Gulim" pitchFamily="34" charset="-127"/>
              </a:rPr>
              <a:t>sum exceeds 9</a:t>
            </a:r>
          </a:p>
        </p:txBody>
      </p:sp>
      <p:sp>
        <p:nvSpPr>
          <p:cNvPr id="1690634" name="Rectangle 10"/>
          <p:cNvSpPr>
            <a:spLocks noChangeArrowheads="1"/>
          </p:cNvSpPr>
          <p:nvPr/>
        </p:nvSpPr>
        <p:spPr bwMode="auto">
          <a:xfrm>
            <a:off x="1536700" y="3606800"/>
            <a:ext cx="44704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itchFamily="34" charset="0"/>
                <a:ea typeface="Gulim" pitchFamily="34" charset="-127"/>
              </a:rPr>
              <a:t>Solution: add 6 (0110) if sum exceeds 9</a:t>
            </a:r>
          </a:p>
        </p:txBody>
      </p:sp>
      <p:sp>
        <p:nvSpPr>
          <p:cNvPr id="1690635" name="Rectangle 11"/>
          <p:cNvSpPr>
            <a:spLocks noChangeArrowheads="1"/>
          </p:cNvSpPr>
          <p:nvPr/>
        </p:nvSpPr>
        <p:spPr bwMode="auto">
          <a:xfrm>
            <a:off x="1574800" y="4127500"/>
            <a:ext cx="2609850" cy="215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itchFamily="34" charset="0"/>
                <a:ea typeface="Gulim" pitchFamily="34" charset="-127"/>
              </a:rPr>
              <a:t>5  =  0101</a:t>
            </a:r>
          </a:p>
          <a:p>
            <a:pPr>
              <a:lnSpc>
                <a:spcPct val="85000"/>
              </a:lnSpc>
            </a:pPr>
            <a:endParaRPr kumimoji="1" lang="en-US" altLang="ko-KR" sz="1800">
              <a:latin typeface="Arial" pitchFamily="34" charset="0"/>
              <a:ea typeface="Gulim" pitchFamily="34" charset="-127"/>
            </a:endParaRPr>
          </a:p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itchFamily="34" charset="0"/>
                <a:ea typeface="Gulim" pitchFamily="34" charset="-127"/>
              </a:rPr>
              <a:t>8  =  1000</a:t>
            </a:r>
          </a:p>
          <a:p>
            <a:pPr>
              <a:lnSpc>
                <a:spcPct val="85000"/>
              </a:lnSpc>
            </a:pPr>
            <a:endParaRPr kumimoji="1" lang="en-US" altLang="ko-KR" sz="1800">
              <a:latin typeface="Arial" pitchFamily="34" charset="0"/>
              <a:ea typeface="Gulim" pitchFamily="34" charset="-127"/>
            </a:endParaRPr>
          </a:p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itchFamily="34" charset="0"/>
                <a:ea typeface="Gulim" pitchFamily="34" charset="-127"/>
              </a:rPr>
              <a:t>        1101</a:t>
            </a:r>
          </a:p>
          <a:p>
            <a:pPr>
              <a:lnSpc>
                <a:spcPct val="85000"/>
              </a:lnSpc>
            </a:pPr>
            <a:endParaRPr kumimoji="1" lang="en-US" altLang="ko-KR" sz="1800">
              <a:latin typeface="Arial" pitchFamily="34" charset="0"/>
              <a:ea typeface="Gulim" pitchFamily="34" charset="-127"/>
            </a:endParaRPr>
          </a:p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itchFamily="34" charset="0"/>
                <a:ea typeface="Gulim" pitchFamily="34" charset="-127"/>
              </a:rPr>
              <a:t>6  =  0110</a:t>
            </a:r>
          </a:p>
          <a:p>
            <a:pPr>
              <a:lnSpc>
                <a:spcPct val="85000"/>
              </a:lnSpc>
            </a:pPr>
            <a:endParaRPr kumimoji="1" lang="en-US" altLang="ko-KR" sz="1800">
              <a:latin typeface="Arial" pitchFamily="34" charset="0"/>
              <a:ea typeface="Gulim" pitchFamily="34" charset="-127"/>
            </a:endParaRPr>
          </a:p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itchFamily="34" charset="0"/>
                <a:ea typeface="Gulim" pitchFamily="34" charset="-127"/>
              </a:rPr>
              <a:t>      1 0011 = 1 3 in BCD</a:t>
            </a:r>
          </a:p>
        </p:txBody>
      </p:sp>
      <p:sp>
        <p:nvSpPr>
          <p:cNvPr id="1690636" name="Line 12"/>
          <p:cNvSpPr>
            <a:spLocks noChangeShapeType="1"/>
          </p:cNvSpPr>
          <p:nvPr/>
        </p:nvSpPr>
        <p:spPr bwMode="auto">
          <a:xfrm>
            <a:off x="2082800" y="48133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90637" name="Line 13"/>
          <p:cNvSpPr>
            <a:spLocks noChangeShapeType="1"/>
          </p:cNvSpPr>
          <p:nvPr/>
        </p:nvSpPr>
        <p:spPr bwMode="auto">
          <a:xfrm>
            <a:off x="2120900" y="5740400"/>
            <a:ext cx="558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90638" name="Rectangle 14"/>
          <p:cNvSpPr>
            <a:spLocks noChangeArrowheads="1"/>
          </p:cNvSpPr>
          <p:nvPr/>
        </p:nvSpPr>
        <p:spPr bwMode="auto">
          <a:xfrm>
            <a:off x="5029200" y="4127500"/>
            <a:ext cx="2736850" cy="215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itchFamily="34" charset="0"/>
                <a:ea typeface="Gulim" pitchFamily="34" charset="-127"/>
              </a:rPr>
              <a:t>9  =  1001</a:t>
            </a:r>
          </a:p>
          <a:p>
            <a:pPr>
              <a:lnSpc>
                <a:spcPct val="85000"/>
              </a:lnSpc>
            </a:pPr>
            <a:endParaRPr kumimoji="1" lang="en-US" altLang="ko-KR" sz="1800">
              <a:latin typeface="Arial" pitchFamily="34" charset="0"/>
              <a:ea typeface="Gulim" pitchFamily="34" charset="-127"/>
            </a:endParaRPr>
          </a:p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itchFamily="34" charset="0"/>
                <a:ea typeface="Gulim" pitchFamily="34" charset="-127"/>
              </a:rPr>
              <a:t>7  =  0111</a:t>
            </a:r>
          </a:p>
          <a:p>
            <a:pPr>
              <a:lnSpc>
                <a:spcPct val="85000"/>
              </a:lnSpc>
            </a:pPr>
            <a:endParaRPr kumimoji="1" lang="en-US" altLang="ko-KR" sz="1800">
              <a:latin typeface="Arial" pitchFamily="34" charset="0"/>
              <a:ea typeface="Gulim" pitchFamily="34" charset="-127"/>
            </a:endParaRPr>
          </a:p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itchFamily="34" charset="0"/>
                <a:ea typeface="Gulim" pitchFamily="34" charset="-127"/>
              </a:rPr>
              <a:t>      1 0000 = 16 in binary</a:t>
            </a:r>
          </a:p>
          <a:p>
            <a:pPr>
              <a:lnSpc>
                <a:spcPct val="85000"/>
              </a:lnSpc>
            </a:pPr>
            <a:endParaRPr kumimoji="1" lang="en-US" altLang="ko-KR" sz="1800">
              <a:latin typeface="Arial" pitchFamily="34" charset="0"/>
              <a:ea typeface="Gulim" pitchFamily="34" charset="-127"/>
            </a:endParaRPr>
          </a:p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itchFamily="34" charset="0"/>
                <a:ea typeface="Gulim" pitchFamily="34" charset="-127"/>
              </a:rPr>
              <a:t>6  =  0110</a:t>
            </a:r>
          </a:p>
          <a:p>
            <a:pPr>
              <a:lnSpc>
                <a:spcPct val="85000"/>
              </a:lnSpc>
            </a:pPr>
            <a:endParaRPr kumimoji="1" lang="en-US" altLang="ko-KR" sz="1800">
              <a:latin typeface="Arial" pitchFamily="34" charset="0"/>
              <a:ea typeface="Gulim" pitchFamily="34" charset="-127"/>
            </a:endParaRPr>
          </a:p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itchFamily="34" charset="0"/>
                <a:ea typeface="Gulim" pitchFamily="34" charset="-127"/>
              </a:rPr>
              <a:t>      1 0110 = 1 6 in BCD</a:t>
            </a:r>
          </a:p>
        </p:txBody>
      </p:sp>
      <p:sp>
        <p:nvSpPr>
          <p:cNvPr id="1690639" name="Line 15"/>
          <p:cNvSpPr>
            <a:spLocks noChangeShapeType="1"/>
          </p:cNvSpPr>
          <p:nvPr/>
        </p:nvSpPr>
        <p:spPr bwMode="auto">
          <a:xfrm>
            <a:off x="5537200" y="48133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90640" name="Line 16"/>
          <p:cNvSpPr>
            <a:spLocks noChangeShapeType="1"/>
          </p:cNvSpPr>
          <p:nvPr/>
        </p:nvSpPr>
        <p:spPr bwMode="auto">
          <a:xfrm>
            <a:off x="5575300" y="5740400"/>
            <a:ext cx="558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90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690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690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690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690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690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690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690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690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690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0631" grpId="0"/>
      <p:bldP spid="1690632" grpId="0" animBg="1"/>
      <p:bldP spid="1690633" grpId="0"/>
      <p:bldP spid="1690634" grpId="0"/>
      <p:bldP spid="1690635" grpId="0"/>
      <p:bldP spid="1690636" grpId="0" animBg="1"/>
      <p:bldP spid="1690637" grpId="0" animBg="1"/>
      <p:bldP spid="1690638" grpId="0"/>
      <p:bldP spid="1690639" grpId="0" animBg="1"/>
      <p:bldP spid="169064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48F6A664-26D5-44E0-9587-08CE6D0A589E}" type="slidenum">
              <a:rPr lang="en-US">
                <a:latin typeface="+mn-lt"/>
              </a:rPr>
              <a:pPr defTabSz="820738">
                <a:defRPr/>
              </a:pPr>
              <a:t>47</a:t>
            </a:fld>
            <a:endParaRPr lang="en-US">
              <a:latin typeface="+mn-lt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en-US" sz="3600" smtClean="0"/>
              <a:t>اعداد در مبناهاي مختلف</a:t>
            </a:r>
            <a:endParaRPr lang="en-US" altLang="en-US" sz="3600" smtClean="0"/>
          </a:p>
        </p:txBody>
      </p:sp>
      <p:pic>
        <p:nvPicPr>
          <p:cNvPr id="5018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800" y="908050"/>
            <a:ext cx="551815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1835150" y="4076700"/>
            <a:ext cx="2016125" cy="14398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1352550" y="5924550"/>
            <a:ext cx="65024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itchFamily="34" charset="0"/>
                <a:ea typeface="Gulim" pitchFamily="34" charset="-127"/>
              </a:rPr>
              <a:t>Add 0110 to sum whenever it exceeds 1001 (11XX or 1X1X)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A1CEACDB-4AD1-466E-9823-2E19802D4176}" type="slidenum">
              <a:rPr lang="en-US">
                <a:latin typeface="+mn-lt"/>
              </a:rPr>
              <a:pPr defTabSz="820738">
                <a:defRPr/>
              </a:pPr>
              <a:t>48</a:t>
            </a:fld>
            <a:endParaRPr lang="en-US">
              <a:latin typeface="+mn-lt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BCD Adder</a:t>
            </a: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1352550" y="5924550"/>
            <a:ext cx="65024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itchFamily="34" charset="0"/>
                <a:ea typeface="Gulim" pitchFamily="34" charset="-127"/>
              </a:rPr>
              <a:t>Add 0110 to sum whenever it exceeds 1001 (11XX or 1X1X)</a:t>
            </a:r>
          </a:p>
        </p:txBody>
      </p:sp>
      <p:sp>
        <p:nvSpPr>
          <p:cNvPr id="51205" name="AutoShape 6"/>
          <p:cNvSpPr>
            <a:spLocks noChangeAspect="1" noChangeArrowheads="1" noTextEdit="1"/>
          </p:cNvSpPr>
          <p:nvPr/>
        </p:nvSpPr>
        <p:spPr bwMode="auto">
          <a:xfrm>
            <a:off x="1463675" y="1082675"/>
            <a:ext cx="6178550" cy="465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1206" name="Group 10"/>
          <p:cNvGrpSpPr>
            <a:grpSpLocks/>
          </p:cNvGrpSpPr>
          <p:nvPr/>
        </p:nvGrpSpPr>
        <p:grpSpPr bwMode="auto">
          <a:xfrm>
            <a:off x="2014538" y="3438525"/>
            <a:ext cx="533400" cy="436563"/>
            <a:chOff x="1269" y="2166"/>
            <a:chExt cx="336" cy="275"/>
          </a:xfrm>
        </p:grpSpPr>
        <p:pic>
          <p:nvPicPr>
            <p:cNvPr id="51413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9" y="2166"/>
              <a:ext cx="336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414" name="Freeform 9"/>
            <p:cNvSpPr>
              <a:spLocks/>
            </p:cNvSpPr>
            <p:nvPr/>
          </p:nvSpPr>
          <p:spPr bwMode="auto">
            <a:xfrm>
              <a:off x="1269" y="2166"/>
              <a:ext cx="336" cy="275"/>
            </a:xfrm>
            <a:custGeom>
              <a:avLst/>
              <a:gdLst>
                <a:gd name="T0" fmla="*/ 108 w 336"/>
                <a:gd name="T1" fmla="*/ 275 h 275"/>
                <a:gd name="T2" fmla="*/ 72 w 336"/>
                <a:gd name="T3" fmla="*/ 251 h 275"/>
                <a:gd name="T4" fmla="*/ 36 w 336"/>
                <a:gd name="T5" fmla="*/ 227 h 275"/>
                <a:gd name="T6" fmla="*/ 0 w 336"/>
                <a:gd name="T7" fmla="*/ 132 h 275"/>
                <a:gd name="T8" fmla="*/ 36 w 336"/>
                <a:gd name="T9" fmla="*/ 36 h 275"/>
                <a:gd name="T10" fmla="*/ 108 w 336"/>
                <a:gd name="T11" fmla="*/ 0 h 275"/>
                <a:gd name="T12" fmla="*/ 144 w 336"/>
                <a:gd name="T13" fmla="*/ 0 h 275"/>
                <a:gd name="T14" fmla="*/ 240 w 336"/>
                <a:gd name="T15" fmla="*/ 0 h 275"/>
                <a:gd name="T16" fmla="*/ 336 w 336"/>
                <a:gd name="T17" fmla="*/ 0 h 275"/>
                <a:gd name="T18" fmla="*/ 336 w 336"/>
                <a:gd name="T19" fmla="*/ 275 h 275"/>
                <a:gd name="T20" fmla="*/ 240 w 336"/>
                <a:gd name="T21" fmla="*/ 275 h 275"/>
                <a:gd name="T22" fmla="*/ 144 w 336"/>
                <a:gd name="T23" fmla="*/ 275 h 275"/>
                <a:gd name="T24" fmla="*/ 108 w 336"/>
                <a:gd name="T25" fmla="*/ 275 h 2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36"/>
                <a:gd name="T40" fmla="*/ 0 h 275"/>
                <a:gd name="T41" fmla="*/ 336 w 336"/>
                <a:gd name="T42" fmla="*/ 275 h 2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36" h="275">
                  <a:moveTo>
                    <a:pt x="108" y="275"/>
                  </a:moveTo>
                  <a:lnTo>
                    <a:pt x="72" y="251"/>
                  </a:lnTo>
                  <a:lnTo>
                    <a:pt x="36" y="227"/>
                  </a:lnTo>
                  <a:lnTo>
                    <a:pt x="0" y="132"/>
                  </a:lnTo>
                  <a:lnTo>
                    <a:pt x="36" y="36"/>
                  </a:lnTo>
                  <a:lnTo>
                    <a:pt x="108" y="0"/>
                  </a:lnTo>
                  <a:lnTo>
                    <a:pt x="144" y="0"/>
                  </a:lnTo>
                  <a:lnTo>
                    <a:pt x="240" y="0"/>
                  </a:lnTo>
                  <a:lnTo>
                    <a:pt x="336" y="0"/>
                  </a:lnTo>
                  <a:lnTo>
                    <a:pt x="336" y="275"/>
                  </a:lnTo>
                  <a:lnTo>
                    <a:pt x="240" y="275"/>
                  </a:lnTo>
                  <a:lnTo>
                    <a:pt x="144" y="275"/>
                  </a:lnTo>
                  <a:lnTo>
                    <a:pt x="108" y="275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07" name="Group 13"/>
          <p:cNvGrpSpPr>
            <a:grpSpLocks/>
          </p:cNvGrpSpPr>
          <p:nvPr/>
        </p:nvGrpSpPr>
        <p:grpSpPr bwMode="auto">
          <a:xfrm>
            <a:off x="2014538" y="2849563"/>
            <a:ext cx="533400" cy="436562"/>
            <a:chOff x="1269" y="1795"/>
            <a:chExt cx="336" cy="275"/>
          </a:xfrm>
        </p:grpSpPr>
        <p:pic>
          <p:nvPicPr>
            <p:cNvPr id="51411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9" y="1795"/>
              <a:ext cx="336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412" name="Freeform 12"/>
            <p:cNvSpPr>
              <a:spLocks/>
            </p:cNvSpPr>
            <p:nvPr/>
          </p:nvSpPr>
          <p:spPr bwMode="auto">
            <a:xfrm>
              <a:off x="1269" y="1795"/>
              <a:ext cx="336" cy="275"/>
            </a:xfrm>
            <a:custGeom>
              <a:avLst/>
              <a:gdLst>
                <a:gd name="T0" fmla="*/ 108 w 336"/>
                <a:gd name="T1" fmla="*/ 275 h 275"/>
                <a:gd name="T2" fmla="*/ 72 w 336"/>
                <a:gd name="T3" fmla="*/ 251 h 275"/>
                <a:gd name="T4" fmla="*/ 36 w 336"/>
                <a:gd name="T5" fmla="*/ 227 h 275"/>
                <a:gd name="T6" fmla="*/ 0 w 336"/>
                <a:gd name="T7" fmla="*/ 132 h 275"/>
                <a:gd name="T8" fmla="*/ 36 w 336"/>
                <a:gd name="T9" fmla="*/ 36 h 275"/>
                <a:gd name="T10" fmla="*/ 108 w 336"/>
                <a:gd name="T11" fmla="*/ 0 h 275"/>
                <a:gd name="T12" fmla="*/ 144 w 336"/>
                <a:gd name="T13" fmla="*/ 0 h 275"/>
                <a:gd name="T14" fmla="*/ 240 w 336"/>
                <a:gd name="T15" fmla="*/ 0 h 275"/>
                <a:gd name="T16" fmla="*/ 336 w 336"/>
                <a:gd name="T17" fmla="*/ 0 h 275"/>
                <a:gd name="T18" fmla="*/ 336 w 336"/>
                <a:gd name="T19" fmla="*/ 275 h 275"/>
                <a:gd name="T20" fmla="*/ 240 w 336"/>
                <a:gd name="T21" fmla="*/ 275 h 275"/>
                <a:gd name="T22" fmla="*/ 144 w 336"/>
                <a:gd name="T23" fmla="*/ 275 h 275"/>
                <a:gd name="T24" fmla="*/ 108 w 336"/>
                <a:gd name="T25" fmla="*/ 275 h 2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36"/>
                <a:gd name="T40" fmla="*/ 0 h 275"/>
                <a:gd name="T41" fmla="*/ 336 w 336"/>
                <a:gd name="T42" fmla="*/ 275 h 2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36" h="275">
                  <a:moveTo>
                    <a:pt x="108" y="275"/>
                  </a:moveTo>
                  <a:lnTo>
                    <a:pt x="72" y="251"/>
                  </a:lnTo>
                  <a:lnTo>
                    <a:pt x="36" y="227"/>
                  </a:lnTo>
                  <a:lnTo>
                    <a:pt x="0" y="132"/>
                  </a:lnTo>
                  <a:lnTo>
                    <a:pt x="36" y="36"/>
                  </a:lnTo>
                  <a:lnTo>
                    <a:pt x="108" y="0"/>
                  </a:lnTo>
                  <a:lnTo>
                    <a:pt x="144" y="0"/>
                  </a:lnTo>
                  <a:lnTo>
                    <a:pt x="240" y="0"/>
                  </a:lnTo>
                  <a:lnTo>
                    <a:pt x="336" y="0"/>
                  </a:lnTo>
                  <a:lnTo>
                    <a:pt x="336" y="275"/>
                  </a:lnTo>
                  <a:lnTo>
                    <a:pt x="240" y="275"/>
                  </a:lnTo>
                  <a:lnTo>
                    <a:pt x="144" y="275"/>
                  </a:lnTo>
                  <a:lnTo>
                    <a:pt x="108" y="275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208" name="Oval 14"/>
          <p:cNvSpPr>
            <a:spLocks noChangeArrowheads="1"/>
          </p:cNvSpPr>
          <p:nvPr/>
        </p:nvSpPr>
        <p:spPr bwMode="auto">
          <a:xfrm>
            <a:off x="5532438" y="3133725"/>
            <a:ext cx="76200" cy="7620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51209" name="Group 18"/>
          <p:cNvGrpSpPr>
            <a:grpSpLocks/>
          </p:cNvGrpSpPr>
          <p:nvPr/>
        </p:nvGrpSpPr>
        <p:grpSpPr bwMode="auto">
          <a:xfrm>
            <a:off x="2736850" y="4387850"/>
            <a:ext cx="438150" cy="665163"/>
            <a:chOff x="1724" y="2764"/>
            <a:chExt cx="276" cy="419"/>
          </a:xfrm>
        </p:grpSpPr>
        <p:sp>
          <p:nvSpPr>
            <p:cNvPr id="51408" name="Freeform 15"/>
            <p:cNvSpPr>
              <a:spLocks/>
            </p:cNvSpPr>
            <p:nvPr/>
          </p:nvSpPr>
          <p:spPr bwMode="auto">
            <a:xfrm>
              <a:off x="1724" y="2764"/>
              <a:ext cx="276" cy="36"/>
            </a:xfrm>
            <a:custGeom>
              <a:avLst/>
              <a:gdLst>
                <a:gd name="T0" fmla="*/ 276 w 276"/>
                <a:gd name="T1" fmla="*/ 0 h 36"/>
                <a:gd name="T2" fmla="*/ 132 w 276"/>
                <a:gd name="T3" fmla="*/ 36 h 36"/>
                <a:gd name="T4" fmla="*/ 0 w 276"/>
                <a:gd name="T5" fmla="*/ 0 h 36"/>
                <a:gd name="T6" fmla="*/ 0 60000 65536"/>
                <a:gd name="T7" fmla="*/ 0 60000 65536"/>
                <a:gd name="T8" fmla="*/ 0 60000 65536"/>
                <a:gd name="T9" fmla="*/ 0 w 276"/>
                <a:gd name="T10" fmla="*/ 0 h 36"/>
                <a:gd name="T11" fmla="*/ 276 w 276"/>
                <a:gd name="T12" fmla="*/ 36 h 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6" h="36">
                  <a:moveTo>
                    <a:pt x="276" y="0"/>
                  </a:moveTo>
                  <a:lnTo>
                    <a:pt x="132" y="36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51409" name="Picture 1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4" y="2812"/>
              <a:ext cx="276" cy="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410" name="Freeform 17"/>
            <p:cNvSpPr>
              <a:spLocks/>
            </p:cNvSpPr>
            <p:nvPr/>
          </p:nvSpPr>
          <p:spPr bwMode="auto">
            <a:xfrm>
              <a:off x="1724" y="2812"/>
              <a:ext cx="276" cy="371"/>
            </a:xfrm>
            <a:custGeom>
              <a:avLst/>
              <a:gdLst>
                <a:gd name="T0" fmla="*/ 132 w 276"/>
                <a:gd name="T1" fmla="*/ 36 h 371"/>
                <a:gd name="T2" fmla="*/ 60 w 276"/>
                <a:gd name="T3" fmla="*/ 24 h 371"/>
                <a:gd name="T4" fmla="*/ 36 w 276"/>
                <a:gd name="T5" fmla="*/ 12 h 371"/>
                <a:gd name="T6" fmla="*/ 0 w 276"/>
                <a:gd name="T7" fmla="*/ 0 h 371"/>
                <a:gd name="T8" fmla="*/ 0 w 276"/>
                <a:gd name="T9" fmla="*/ 60 h 371"/>
                <a:gd name="T10" fmla="*/ 0 w 276"/>
                <a:gd name="T11" fmla="*/ 168 h 371"/>
                <a:gd name="T12" fmla="*/ 0 w 276"/>
                <a:gd name="T13" fmla="*/ 204 h 371"/>
                <a:gd name="T14" fmla="*/ 36 w 276"/>
                <a:gd name="T15" fmla="*/ 263 h 371"/>
                <a:gd name="T16" fmla="*/ 108 w 276"/>
                <a:gd name="T17" fmla="*/ 347 h 371"/>
                <a:gd name="T18" fmla="*/ 132 w 276"/>
                <a:gd name="T19" fmla="*/ 371 h 371"/>
                <a:gd name="T20" fmla="*/ 144 w 276"/>
                <a:gd name="T21" fmla="*/ 371 h 371"/>
                <a:gd name="T22" fmla="*/ 180 w 276"/>
                <a:gd name="T23" fmla="*/ 347 h 371"/>
                <a:gd name="T24" fmla="*/ 240 w 276"/>
                <a:gd name="T25" fmla="*/ 263 h 371"/>
                <a:gd name="T26" fmla="*/ 264 w 276"/>
                <a:gd name="T27" fmla="*/ 204 h 371"/>
                <a:gd name="T28" fmla="*/ 276 w 276"/>
                <a:gd name="T29" fmla="*/ 168 h 371"/>
                <a:gd name="T30" fmla="*/ 276 w 276"/>
                <a:gd name="T31" fmla="*/ 60 h 371"/>
                <a:gd name="T32" fmla="*/ 276 w 276"/>
                <a:gd name="T33" fmla="*/ 0 h 371"/>
                <a:gd name="T34" fmla="*/ 240 w 276"/>
                <a:gd name="T35" fmla="*/ 12 h 371"/>
                <a:gd name="T36" fmla="*/ 132 w 276"/>
                <a:gd name="T37" fmla="*/ 36 h 37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76"/>
                <a:gd name="T58" fmla="*/ 0 h 371"/>
                <a:gd name="T59" fmla="*/ 276 w 276"/>
                <a:gd name="T60" fmla="*/ 371 h 37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76" h="371">
                  <a:moveTo>
                    <a:pt x="132" y="36"/>
                  </a:moveTo>
                  <a:lnTo>
                    <a:pt x="60" y="24"/>
                  </a:lnTo>
                  <a:lnTo>
                    <a:pt x="36" y="12"/>
                  </a:lnTo>
                  <a:lnTo>
                    <a:pt x="0" y="0"/>
                  </a:lnTo>
                  <a:lnTo>
                    <a:pt x="0" y="60"/>
                  </a:lnTo>
                  <a:lnTo>
                    <a:pt x="0" y="168"/>
                  </a:lnTo>
                  <a:lnTo>
                    <a:pt x="0" y="204"/>
                  </a:lnTo>
                  <a:lnTo>
                    <a:pt x="36" y="263"/>
                  </a:lnTo>
                  <a:lnTo>
                    <a:pt x="108" y="347"/>
                  </a:lnTo>
                  <a:lnTo>
                    <a:pt x="132" y="371"/>
                  </a:lnTo>
                  <a:lnTo>
                    <a:pt x="144" y="371"/>
                  </a:lnTo>
                  <a:lnTo>
                    <a:pt x="180" y="347"/>
                  </a:lnTo>
                  <a:lnTo>
                    <a:pt x="240" y="263"/>
                  </a:lnTo>
                  <a:lnTo>
                    <a:pt x="264" y="204"/>
                  </a:lnTo>
                  <a:lnTo>
                    <a:pt x="276" y="168"/>
                  </a:lnTo>
                  <a:lnTo>
                    <a:pt x="276" y="60"/>
                  </a:lnTo>
                  <a:lnTo>
                    <a:pt x="276" y="0"/>
                  </a:lnTo>
                  <a:lnTo>
                    <a:pt x="240" y="12"/>
                  </a:lnTo>
                  <a:lnTo>
                    <a:pt x="132" y="36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10" name="Group 21"/>
          <p:cNvGrpSpPr>
            <a:grpSpLocks/>
          </p:cNvGrpSpPr>
          <p:nvPr/>
        </p:nvGrpSpPr>
        <p:grpSpPr bwMode="auto">
          <a:xfrm>
            <a:off x="7034213" y="2089150"/>
            <a:ext cx="76200" cy="57150"/>
            <a:chOff x="4431" y="1316"/>
            <a:chExt cx="48" cy="36"/>
          </a:xfrm>
        </p:grpSpPr>
        <p:pic>
          <p:nvPicPr>
            <p:cNvPr id="51406" name="Picture 1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1" y="1316"/>
              <a:ext cx="48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407" name="Freeform 20"/>
            <p:cNvSpPr>
              <a:spLocks/>
            </p:cNvSpPr>
            <p:nvPr/>
          </p:nvSpPr>
          <p:spPr bwMode="auto">
            <a:xfrm>
              <a:off x="4431" y="1316"/>
              <a:ext cx="48" cy="36"/>
            </a:xfrm>
            <a:custGeom>
              <a:avLst/>
              <a:gdLst>
                <a:gd name="T0" fmla="*/ 0 w 48"/>
                <a:gd name="T1" fmla="*/ 12 h 36"/>
                <a:gd name="T2" fmla="*/ 24 w 48"/>
                <a:gd name="T3" fmla="*/ 0 h 36"/>
                <a:gd name="T4" fmla="*/ 48 w 48"/>
                <a:gd name="T5" fmla="*/ 0 h 36"/>
                <a:gd name="T6" fmla="*/ 36 w 48"/>
                <a:gd name="T7" fmla="*/ 12 h 36"/>
                <a:gd name="T8" fmla="*/ 48 w 48"/>
                <a:gd name="T9" fmla="*/ 24 h 36"/>
                <a:gd name="T10" fmla="*/ 48 w 48"/>
                <a:gd name="T11" fmla="*/ 36 h 36"/>
                <a:gd name="T12" fmla="*/ 24 w 48"/>
                <a:gd name="T13" fmla="*/ 24 h 36"/>
                <a:gd name="T14" fmla="*/ 0 w 48"/>
                <a:gd name="T15" fmla="*/ 24 h 36"/>
                <a:gd name="T16" fmla="*/ 0 w 48"/>
                <a:gd name="T17" fmla="*/ 12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8"/>
                <a:gd name="T28" fmla="*/ 0 h 36"/>
                <a:gd name="T29" fmla="*/ 48 w 48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8" h="36">
                  <a:moveTo>
                    <a:pt x="0" y="12"/>
                  </a:moveTo>
                  <a:lnTo>
                    <a:pt x="24" y="0"/>
                  </a:lnTo>
                  <a:lnTo>
                    <a:pt x="48" y="0"/>
                  </a:lnTo>
                  <a:lnTo>
                    <a:pt x="36" y="12"/>
                  </a:lnTo>
                  <a:lnTo>
                    <a:pt x="48" y="24"/>
                  </a:lnTo>
                  <a:lnTo>
                    <a:pt x="48" y="36"/>
                  </a:lnTo>
                  <a:lnTo>
                    <a:pt x="24" y="24"/>
                  </a:lnTo>
                  <a:lnTo>
                    <a:pt x="0" y="24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211" name="Line 22"/>
          <p:cNvSpPr>
            <a:spLocks noChangeShapeType="1"/>
          </p:cNvSpPr>
          <p:nvPr/>
        </p:nvSpPr>
        <p:spPr bwMode="auto">
          <a:xfrm flipH="1">
            <a:off x="7072313" y="2108200"/>
            <a:ext cx="246062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2" name="Rectangle 23"/>
          <p:cNvSpPr>
            <a:spLocks noChangeArrowheads="1"/>
          </p:cNvSpPr>
          <p:nvPr/>
        </p:nvSpPr>
        <p:spPr bwMode="auto">
          <a:xfrm>
            <a:off x="2443163" y="1681163"/>
            <a:ext cx="912812" cy="91122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51213" name="Group 26"/>
          <p:cNvGrpSpPr>
            <a:grpSpLocks/>
          </p:cNvGrpSpPr>
          <p:nvPr/>
        </p:nvGrpSpPr>
        <p:grpSpPr bwMode="auto">
          <a:xfrm>
            <a:off x="2794000" y="1974850"/>
            <a:ext cx="220663" cy="182563"/>
            <a:chOff x="1760" y="1244"/>
            <a:chExt cx="139" cy="115"/>
          </a:xfrm>
        </p:grpSpPr>
        <p:sp>
          <p:nvSpPr>
            <p:cNvPr id="51404" name="Rectangle 24"/>
            <p:cNvSpPr>
              <a:spLocks noChangeArrowheads="1"/>
            </p:cNvSpPr>
            <p:nvPr/>
          </p:nvSpPr>
          <p:spPr bwMode="auto">
            <a:xfrm>
              <a:off x="1760" y="1244"/>
              <a:ext cx="8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Arial" pitchFamily="34" charset="0"/>
                </a:rPr>
                <a:t>F </a:t>
              </a:r>
              <a:endParaRPr lang="en-US" altLang="en-US"/>
            </a:p>
          </p:txBody>
        </p:sp>
        <p:sp>
          <p:nvSpPr>
            <p:cNvPr id="51405" name="Rectangle 25"/>
            <p:cNvSpPr>
              <a:spLocks noChangeArrowheads="1"/>
            </p:cNvSpPr>
            <p:nvPr/>
          </p:nvSpPr>
          <p:spPr bwMode="auto">
            <a:xfrm>
              <a:off x="1808" y="1244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Arial" pitchFamily="34" charset="0"/>
                </a:rPr>
                <a:t>A </a:t>
              </a:r>
              <a:endParaRPr lang="en-US" altLang="en-US"/>
            </a:p>
          </p:txBody>
        </p:sp>
      </p:grpSp>
      <p:sp>
        <p:nvSpPr>
          <p:cNvPr id="51214" name="Line 27"/>
          <p:cNvSpPr>
            <a:spLocks noChangeShapeType="1"/>
          </p:cNvSpPr>
          <p:nvPr/>
        </p:nvSpPr>
        <p:spPr bwMode="auto">
          <a:xfrm>
            <a:off x="2641600" y="1292225"/>
            <a:ext cx="1588" cy="3413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5" name="Line 28"/>
          <p:cNvSpPr>
            <a:spLocks noChangeShapeType="1"/>
          </p:cNvSpPr>
          <p:nvPr/>
        </p:nvSpPr>
        <p:spPr bwMode="auto">
          <a:xfrm>
            <a:off x="3098800" y="1292225"/>
            <a:ext cx="1588" cy="3413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6" name="Line 29"/>
          <p:cNvSpPr>
            <a:spLocks noChangeShapeType="1"/>
          </p:cNvSpPr>
          <p:nvPr/>
        </p:nvSpPr>
        <p:spPr bwMode="auto">
          <a:xfrm flipH="1">
            <a:off x="1558925" y="2108200"/>
            <a:ext cx="874713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7" name="Line 30"/>
          <p:cNvSpPr>
            <a:spLocks noChangeShapeType="1"/>
          </p:cNvSpPr>
          <p:nvPr/>
        </p:nvSpPr>
        <p:spPr bwMode="auto">
          <a:xfrm>
            <a:off x="2870200" y="2582863"/>
            <a:ext cx="1588" cy="18430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8" name="Rectangle 31"/>
          <p:cNvSpPr>
            <a:spLocks noChangeArrowheads="1"/>
          </p:cNvSpPr>
          <p:nvPr/>
        </p:nvSpPr>
        <p:spPr bwMode="auto">
          <a:xfrm>
            <a:off x="3678238" y="1681163"/>
            <a:ext cx="912812" cy="91122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51219" name="Group 34"/>
          <p:cNvGrpSpPr>
            <a:grpSpLocks/>
          </p:cNvGrpSpPr>
          <p:nvPr/>
        </p:nvGrpSpPr>
        <p:grpSpPr bwMode="auto">
          <a:xfrm>
            <a:off x="3992563" y="1974850"/>
            <a:ext cx="239712" cy="182563"/>
            <a:chOff x="2515" y="1244"/>
            <a:chExt cx="151" cy="115"/>
          </a:xfrm>
        </p:grpSpPr>
        <p:sp>
          <p:nvSpPr>
            <p:cNvPr id="51402" name="Rectangle 32"/>
            <p:cNvSpPr>
              <a:spLocks noChangeArrowheads="1"/>
            </p:cNvSpPr>
            <p:nvPr/>
          </p:nvSpPr>
          <p:spPr bwMode="auto">
            <a:xfrm>
              <a:off x="2515" y="1244"/>
              <a:ext cx="8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Arial" pitchFamily="34" charset="0"/>
                </a:rPr>
                <a:t>F </a:t>
              </a:r>
              <a:endParaRPr lang="en-US" altLang="en-US"/>
            </a:p>
          </p:txBody>
        </p:sp>
        <p:sp>
          <p:nvSpPr>
            <p:cNvPr id="51403" name="Rectangle 33"/>
            <p:cNvSpPr>
              <a:spLocks noChangeArrowheads="1"/>
            </p:cNvSpPr>
            <p:nvPr/>
          </p:nvSpPr>
          <p:spPr bwMode="auto">
            <a:xfrm>
              <a:off x="2575" y="1244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Arial" pitchFamily="34" charset="0"/>
                </a:rPr>
                <a:t>A </a:t>
              </a:r>
              <a:endParaRPr lang="en-US" altLang="en-US"/>
            </a:p>
          </p:txBody>
        </p:sp>
      </p:grpSp>
      <p:sp>
        <p:nvSpPr>
          <p:cNvPr id="51220" name="Line 35"/>
          <p:cNvSpPr>
            <a:spLocks noChangeShapeType="1"/>
          </p:cNvSpPr>
          <p:nvPr/>
        </p:nvSpPr>
        <p:spPr bwMode="auto">
          <a:xfrm>
            <a:off x="3878263" y="1292225"/>
            <a:ext cx="1587" cy="3603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1" name="Line 36"/>
          <p:cNvSpPr>
            <a:spLocks noChangeShapeType="1"/>
          </p:cNvSpPr>
          <p:nvPr/>
        </p:nvSpPr>
        <p:spPr bwMode="auto">
          <a:xfrm>
            <a:off x="4333875" y="1292225"/>
            <a:ext cx="1588" cy="3603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2" name="Line 37"/>
          <p:cNvSpPr>
            <a:spLocks noChangeShapeType="1"/>
          </p:cNvSpPr>
          <p:nvPr/>
        </p:nvSpPr>
        <p:spPr bwMode="auto">
          <a:xfrm flipH="1">
            <a:off x="3402013" y="2108200"/>
            <a:ext cx="24765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3" name="Line 38"/>
          <p:cNvSpPr>
            <a:spLocks noChangeShapeType="1"/>
          </p:cNvSpPr>
          <p:nvPr/>
        </p:nvSpPr>
        <p:spPr bwMode="auto">
          <a:xfrm>
            <a:off x="4087813" y="2582863"/>
            <a:ext cx="1587" cy="381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4" name="Rectangle 39"/>
          <p:cNvSpPr>
            <a:spLocks noChangeArrowheads="1"/>
          </p:cNvSpPr>
          <p:nvPr/>
        </p:nvSpPr>
        <p:spPr bwMode="auto">
          <a:xfrm>
            <a:off x="4876800" y="1681163"/>
            <a:ext cx="911225" cy="91122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51225" name="Group 42"/>
          <p:cNvGrpSpPr>
            <a:grpSpLocks/>
          </p:cNvGrpSpPr>
          <p:nvPr/>
        </p:nvGrpSpPr>
        <p:grpSpPr bwMode="auto">
          <a:xfrm>
            <a:off x="5208588" y="1974850"/>
            <a:ext cx="220662" cy="182563"/>
            <a:chOff x="3281" y="1244"/>
            <a:chExt cx="139" cy="115"/>
          </a:xfrm>
        </p:grpSpPr>
        <p:sp>
          <p:nvSpPr>
            <p:cNvPr id="51400" name="Rectangle 40"/>
            <p:cNvSpPr>
              <a:spLocks noChangeArrowheads="1"/>
            </p:cNvSpPr>
            <p:nvPr/>
          </p:nvSpPr>
          <p:spPr bwMode="auto">
            <a:xfrm>
              <a:off x="3281" y="1244"/>
              <a:ext cx="8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Arial" pitchFamily="34" charset="0"/>
                </a:rPr>
                <a:t>F </a:t>
              </a:r>
              <a:endParaRPr lang="en-US" altLang="en-US"/>
            </a:p>
          </p:txBody>
        </p:sp>
        <p:sp>
          <p:nvSpPr>
            <p:cNvPr id="51401" name="Rectangle 41"/>
            <p:cNvSpPr>
              <a:spLocks noChangeArrowheads="1"/>
            </p:cNvSpPr>
            <p:nvPr/>
          </p:nvSpPr>
          <p:spPr bwMode="auto">
            <a:xfrm>
              <a:off x="3329" y="1244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Arial" pitchFamily="34" charset="0"/>
                </a:rPr>
                <a:t>A </a:t>
              </a:r>
              <a:endParaRPr lang="en-US" altLang="en-US"/>
            </a:p>
          </p:txBody>
        </p:sp>
      </p:grpSp>
      <p:sp>
        <p:nvSpPr>
          <p:cNvPr id="51226" name="Line 43"/>
          <p:cNvSpPr>
            <a:spLocks noChangeShapeType="1"/>
          </p:cNvSpPr>
          <p:nvPr/>
        </p:nvSpPr>
        <p:spPr bwMode="auto">
          <a:xfrm>
            <a:off x="5094288" y="1292225"/>
            <a:ext cx="1587" cy="3603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7" name="Line 44"/>
          <p:cNvSpPr>
            <a:spLocks noChangeShapeType="1"/>
          </p:cNvSpPr>
          <p:nvPr/>
        </p:nvSpPr>
        <p:spPr bwMode="auto">
          <a:xfrm>
            <a:off x="5551488" y="1292225"/>
            <a:ext cx="1587" cy="3603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8" name="Line 45"/>
          <p:cNvSpPr>
            <a:spLocks noChangeShapeType="1"/>
          </p:cNvSpPr>
          <p:nvPr/>
        </p:nvSpPr>
        <p:spPr bwMode="auto">
          <a:xfrm flipH="1">
            <a:off x="4581525" y="2108200"/>
            <a:ext cx="26670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9" name="Rectangle 46"/>
          <p:cNvSpPr>
            <a:spLocks noChangeArrowheads="1"/>
          </p:cNvSpPr>
          <p:nvPr/>
        </p:nvSpPr>
        <p:spPr bwMode="auto">
          <a:xfrm>
            <a:off x="6130925" y="1681163"/>
            <a:ext cx="912813" cy="91122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51230" name="Group 49"/>
          <p:cNvGrpSpPr>
            <a:grpSpLocks/>
          </p:cNvGrpSpPr>
          <p:nvPr/>
        </p:nvGrpSpPr>
        <p:grpSpPr bwMode="auto">
          <a:xfrm>
            <a:off x="6464300" y="1974850"/>
            <a:ext cx="219075" cy="182563"/>
            <a:chOff x="4072" y="1244"/>
            <a:chExt cx="138" cy="115"/>
          </a:xfrm>
        </p:grpSpPr>
        <p:sp>
          <p:nvSpPr>
            <p:cNvPr id="51398" name="Rectangle 47"/>
            <p:cNvSpPr>
              <a:spLocks noChangeArrowheads="1"/>
            </p:cNvSpPr>
            <p:nvPr/>
          </p:nvSpPr>
          <p:spPr bwMode="auto">
            <a:xfrm>
              <a:off x="4072" y="1244"/>
              <a:ext cx="8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Arial" pitchFamily="34" charset="0"/>
                </a:rPr>
                <a:t>F </a:t>
              </a:r>
              <a:endParaRPr lang="en-US" altLang="en-US"/>
            </a:p>
          </p:txBody>
        </p:sp>
        <p:sp>
          <p:nvSpPr>
            <p:cNvPr id="51399" name="Rectangle 48"/>
            <p:cNvSpPr>
              <a:spLocks noChangeArrowheads="1"/>
            </p:cNvSpPr>
            <p:nvPr/>
          </p:nvSpPr>
          <p:spPr bwMode="auto">
            <a:xfrm>
              <a:off x="4119" y="1244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Arial" pitchFamily="34" charset="0"/>
                </a:rPr>
                <a:t>A </a:t>
              </a:r>
              <a:endParaRPr lang="en-US" altLang="en-US"/>
            </a:p>
          </p:txBody>
        </p:sp>
      </p:grpSp>
      <p:sp>
        <p:nvSpPr>
          <p:cNvPr id="51231" name="Line 50"/>
          <p:cNvSpPr>
            <a:spLocks noChangeShapeType="1"/>
          </p:cNvSpPr>
          <p:nvPr/>
        </p:nvSpPr>
        <p:spPr bwMode="auto">
          <a:xfrm>
            <a:off x="6330950" y="1292225"/>
            <a:ext cx="1588" cy="3413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2" name="Line 51"/>
          <p:cNvSpPr>
            <a:spLocks noChangeShapeType="1"/>
          </p:cNvSpPr>
          <p:nvPr/>
        </p:nvSpPr>
        <p:spPr bwMode="auto">
          <a:xfrm>
            <a:off x="6786563" y="1292225"/>
            <a:ext cx="1587" cy="3413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3" name="Line 52"/>
          <p:cNvSpPr>
            <a:spLocks noChangeShapeType="1"/>
          </p:cNvSpPr>
          <p:nvPr/>
        </p:nvSpPr>
        <p:spPr bwMode="auto">
          <a:xfrm flipH="1">
            <a:off x="5816600" y="2108200"/>
            <a:ext cx="28575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4" name="Line 53"/>
          <p:cNvSpPr>
            <a:spLocks noChangeShapeType="1"/>
          </p:cNvSpPr>
          <p:nvPr/>
        </p:nvSpPr>
        <p:spPr bwMode="auto">
          <a:xfrm>
            <a:off x="6557963" y="2582863"/>
            <a:ext cx="1587" cy="27368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5" name="Rectangle 54"/>
          <p:cNvSpPr>
            <a:spLocks noChangeArrowheads="1"/>
          </p:cNvSpPr>
          <p:nvPr/>
        </p:nvSpPr>
        <p:spPr bwMode="auto">
          <a:xfrm>
            <a:off x="3678238" y="3713163"/>
            <a:ext cx="912812" cy="912812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51236" name="Group 57"/>
          <p:cNvGrpSpPr>
            <a:grpSpLocks/>
          </p:cNvGrpSpPr>
          <p:nvPr/>
        </p:nvGrpSpPr>
        <p:grpSpPr bwMode="auto">
          <a:xfrm>
            <a:off x="3992563" y="4008438"/>
            <a:ext cx="239712" cy="182562"/>
            <a:chOff x="2515" y="2525"/>
            <a:chExt cx="151" cy="115"/>
          </a:xfrm>
        </p:grpSpPr>
        <p:sp>
          <p:nvSpPr>
            <p:cNvPr id="51396" name="Rectangle 55"/>
            <p:cNvSpPr>
              <a:spLocks noChangeArrowheads="1"/>
            </p:cNvSpPr>
            <p:nvPr/>
          </p:nvSpPr>
          <p:spPr bwMode="auto">
            <a:xfrm>
              <a:off x="2515" y="2525"/>
              <a:ext cx="8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Arial" pitchFamily="34" charset="0"/>
                </a:rPr>
                <a:t>F </a:t>
              </a:r>
              <a:endParaRPr lang="en-US" altLang="en-US"/>
            </a:p>
          </p:txBody>
        </p:sp>
        <p:sp>
          <p:nvSpPr>
            <p:cNvPr id="51397" name="Rectangle 56"/>
            <p:cNvSpPr>
              <a:spLocks noChangeArrowheads="1"/>
            </p:cNvSpPr>
            <p:nvPr/>
          </p:nvSpPr>
          <p:spPr bwMode="auto">
            <a:xfrm>
              <a:off x="2575" y="2525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Arial" pitchFamily="34" charset="0"/>
                </a:rPr>
                <a:t>A </a:t>
              </a:r>
              <a:endParaRPr lang="en-US" altLang="en-US"/>
            </a:p>
          </p:txBody>
        </p:sp>
      </p:grpSp>
      <p:sp>
        <p:nvSpPr>
          <p:cNvPr id="51237" name="Line 58"/>
          <p:cNvSpPr>
            <a:spLocks noChangeShapeType="1"/>
          </p:cNvSpPr>
          <p:nvPr/>
        </p:nvSpPr>
        <p:spPr bwMode="auto">
          <a:xfrm>
            <a:off x="3878263" y="3324225"/>
            <a:ext cx="1587" cy="3238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8" name="Line 59"/>
          <p:cNvSpPr>
            <a:spLocks noChangeShapeType="1"/>
          </p:cNvSpPr>
          <p:nvPr/>
        </p:nvSpPr>
        <p:spPr bwMode="auto">
          <a:xfrm>
            <a:off x="4087813" y="4616450"/>
            <a:ext cx="1587" cy="7223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9" name="Rectangle 60"/>
          <p:cNvSpPr>
            <a:spLocks noChangeArrowheads="1"/>
          </p:cNvSpPr>
          <p:nvPr/>
        </p:nvSpPr>
        <p:spPr bwMode="auto">
          <a:xfrm>
            <a:off x="4876800" y="3713163"/>
            <a:ext cx="911225" cy="912812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51240" name="Group 63"/>
          <p:cNvGrpSpPr>
            <a:grpSpLocks/>
          </p:cNvGrpSpPr>
          <p:nvPr/>
        </p:nvGrpSpPr>
        <p:grpSpPr bwMode="auto">
          <a:xfrm>
            <a:off x="5208588" y="4008438"/>
            <a:ext cx="220662" cy="182562"/>
            <a:chOff x="3281" y="2525"/>
            <a:chExt cx="139" cy="115"/>
          </a:xfrm>
        </p:grpSpPr>
        <p:sp>
          <p:nvSpPr>
            <p:cNvPr id="51394" name="Rectangle 61"/>
            <p:cNvSpPr>
              <a:spLocks noChangeArrowheads="1"/>
            </p:cNvSpPr>
            <p:nvPr/>
          </p:nvSpPr>
          <p:spPr bwMode="auto">
            <a:xfrm>
              <a:off x="3281" y="2525"/>
              <a:ext cx="8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Arial" pitchFamily="34" charset="0"/>
                </a:rPr>
                <a:t>F </a:t>
              </a:r>
              <a:endParaRPr lang="en-US" altLang="en-US"/>
            </a:p>
          </p:txBody>
        </p:sp>
        <p:sp>
          <p:nvSpPr>
            <p:cNvPr id="51395" name="Rectangle 62"/>
            <p:cNvSpPr>
              <a:spLocks noChangeArrowheads="1"/>
            </p:cNvSpPr>
            <p:nvPr/>
          </p:nvSpPr>
          <p:spPr bwMode="auto">
            <a:xfrm>
              <a:off x="3329" y="2525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Arial" pitchFamily="34" charset="0"/>
                </a:rPr>
                <a:t>A </a:t>
              </a:r>
              <a:endParaRPr lang="en-US" altLang="en-US"/>
            </a:p>
          </p:txBody>
        </p:sp>
      </p:grpSp>
      <p:sp>
        <p:nvSpPr>
          <p:cNvPr id="51241" name="Line 64"/>
          <p:cNvSpPr>
            <a:spLocks noChangeShapeType="1"/>
          </p:cNvSpPr>
          <p:nvPr/>
        </p:nvSpPr>
        <p:spPr bwMode="auto">
          <a:xfrm flipH="1">
            <a:off x="4600575" y="4160838"/>
            <a:ext cx="247650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42" name="Line 65"/>
          <p:cNvSpPr>
            <a:spLocks noChangeShapeType="1"/>
          </p:cNvSpPr>
          <p:nvPr/>
        </p:nvSpPr>
        <p:spPr bwMode="auto">
          <a:xfrm>
            <a:off x="5303838" y="4597400"/>
            <a:ext cx="1587" cy="7413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43" name="Rectangle 66"/>
          <p:cNvSpPr>
            <a:spLocks noChangeArrowheads="1"/>
          </p:cNvSpPr>
          <p:nvPr/>
        </p:nvSpPr>
        <p:spPr bwMode="auto">
          <a:xfrm>
            <a:off x="7375525" y="1993900"/>
            <a:ext cx="2698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200" b="0">
                <a:solidFill>
                  <a:srgbClr val="000000"/>
                </a:solidFill>
                <a:latin typeface="Arial" pitchFamily="34" charset="0"/>
              </a:rPr>
              <a:t>Cin </a:t>
            </a:r>
            <a:endParaRPr lang="en-US" altLang="en-US"/>
          </a:p>
        </p:txBody>
      </p:sp>
      <p:grpSp>
        <p:nvGrpSpPr>
          <p:cNvPr id="51244" name="Group 69"/>
          <p:cNvGrpSpPr>
            <a:grpSpLocks/>
          </p:cNvGrpSpPr>
          <p:nvPr/>
        </p:nvGrpSpPr>
        <p:grpSpPr bwMode="auto">
          <a:xfrm>
            <a:off x="2586038" y="1063625"/>
            <a:ext cx="207962" cy="231775"/>
            <a:chOff x="1629" y="670"/>
            <a:chExt cx="131" cy="146"/>
          </a:xfrm>
        </p:grpSpPr>
        <p:sp>
          <p:nvSpPr>
            <p:cNvPr id="51392" name="Rectangle 67"/>
            <p:cNvSpPr>
              <a:spLocks noChangeArrowheads="1"/>
            </p:cNvSpPr>
            <p:nvPr/>
          </p:nvSpPr>
          <p:spPr bwMode="auto">
            <a:xfrm>
              <a:off x="1629" y="670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Arial" pitchFamily="34" charset="0"/>
                </a:rPr>
                <a:t>A </a:t>
              </a:r>
              <a:endParaRPr lang="en-US" altLang="en-US"/>
            </a:p>
          </p:txBody>
        </p:sp>
        <p:sp>
          <p:nvSpPr>
            <p:cNvPr id="51393" name="Rectangle 68"/>
            <p:cNvSpPr>
              <a:spLocks noChangeArrowheads="1"/>
            </p:cNvSpPr>
            <p:nvPr/>
          </p:nvSpPr>
          <p:spPr bwMode="auto">
            <a:xfrm>
              <a:off x="1700" y="730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900" b="0">
                  <a:solidFill>
                    <a:srgbClr val="000000"/>
                  </a:solidFill>
                  <a:latin typeface="Arial" pitchFamily="34" charset="0"/>
                </a:rPr>
                <a:t>3 </a:t>
              </a:r>
              <a:endParaRPr lang="en-US" altLang="en-US"/>
            </a:p>
          </p:txBody>
        </p:sp>
      </p:grpSp>
      <p:grpSp>
        <p:nvGrpSpPr>
          <p:cNvPr id="51245" name="Group 72"/>
          <p:cNvGrpSpPr>
            <a:grpSpLocks/>
          </p:cNvGrpSpPr>
          <p:nvPr/>
        </p:nvGrpSpPr>
        <p:grpSpPr bwMode="auto">
          <a:xfrm>
            <a:off x="3802063" y="1063625"/>
            <a:ext cx="209550" cy="231775"/>
            <a:chOff x="2395" y="670"/>
            <a:chExt cx="132" cy="146"/>
          </a:xfrm>
        </p:grpSpPr>
        <p:sp>
          <p:nvSpPr>
            <p:cNvPr id="51390" name="Rectangle 70"/>
            <p:cNvSpPr>
              <a:spLocks noChangeArrowheads="1"/>
            </p:cNvSpPr>
            <p:nvPr/>
          </p:nvSpPr>
          <p:spPr bwMode="auto">
            <a:xfrm>
              <a:off x="2395" y="670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Arial" pitchFamily="34" charset="0"/>
                </a:rPr>
                <a:t>A </a:t>
              </a:r>
              <a:endParaRPr lang="en-US" altLang="en-US"/>
            </a:p>
          </p:txBody>
        </p:sp>
        <p:sp>
          <p:nvSpPr>
            <p:cNvPr id="51391" name="Rectangle 71"/>
            <p:cNvSpPr>
              <a:spLocks noChangeArrowheads="1"/>
            </p:cNvSpPr>
            <p:nvPr/>
          </p:nvSpPr>
          <p:spPr bwMode="auto">
            <a:xfrm>
              <a:off x="2467" y="730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900" b="0">
                  <a:solidFill>
                    <a:srgbClr val="000000"/>
                  </a:solidFill>
                  <a:latin typeface="Arial" pitchFamily="34" charset="0"/>
                </a:rPr>
                <a:t>2 </a:t>
              </a:r>
              <a:endParaRPr lang="en-US" altLang="en-US"/>
            </a:p>
          </p:txBody>
        </p:sp>
      </p:grpSp>
      <p:grpSp>
        <p:nvGrpSpPr>
          <p:cNvPr id="51246" name="Group 75"/>
          <p:cNvGrpSpPr>
            <a:grpSpLocks/>
          </p:cNvGrpSpPr>
          <p:nvPr/>
        </p:nvGrpSpPr>
        <p:grpSpPr bwMode="auto">
          <a:xfrm>
            <a:off x="5018088" y="1063625"/>
            <a:ext cx="209550" cy="231775"/>
            <a:chOff x="3161" y="670"/>
            <a:chExt cx="132" cy="146"/>
          </a:xfrm>
        </p:grpSpPr>
        <p:sp>
          <p:nvSpPr>
            <p:cNvPr id="51388" name="Rectangle 73"/>
            <p:cNvSpPr>
              <a:spLocks noChangeArrowheads="1"/>
            </p:cNvSpPr>
            <p:nvPr/>
          </p:nvSpPr>
          <p:spPr bwMode="auto">
            <a:xfrm>
              <a:off x="3161" y="670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Arial" pitchFamily="34" charset="0"/>
                </a:rPr>
                <a:t>A </a:t>
              </a:r>
              <a:endParaRPr lang="en-US" altLang="en-US"/>
            </a:p>
          </p:txBody>
        </p:sp>
        <p:sp>
          <p:nvSpPr>
            <p:cNvPr id="51389" name="Rectangle 74"/>
            <p:cNvSpPr>
              <a:spLocks noChangeArrowheads="1"/>
            </p:cNvSpPr>
            <p:nvPr/>
          </p:nvSpPr>
          <p:spPr bwMode="auto">
            <a:xfrm>
              <a:off x="3233" y="730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900" b="0">
                  <a:solidFill>
                    <a:srgbClr val="000000"/>
                  </a:solidFill>
                  <a:latin typeface="Arial" pitchFamily="34" charset="0"/>
                </a:rPr>
                <a:t>1 </a:t>
              </a:r>
              <a:endParaRPr lang="en-US" altLang="en-US"/>
            </a:p>
          </p:txBody>
        </p:sp>
      </p:grpSp>
      <p:grpSp>
        <p:nvGrpSpPr>
          <p:cNvPr id="51247" name="Group 78"/>
          <p:cNvGrpSpPr>
            <a:grpSpLocks/>
          </p:cNvGrpSpPr>
          <p:nvPr/>
        </p:nvGrpSpPr>
        <p:grpSpPr bwMode="auto">
          <a:xfrm>
            <a:off x="6254750" y="1063625"/>
            <a:ext cx="209550" cy="231775"/>
            <a:chOff x="3940" y="670"/>
            <a:chExt cx="132" cy="146"/>
          </a:xfrm>
        </p:grpSpPr>
        <p:sp>
          <p:nvSpPr>
            <p:cNvPr id="51386" name="Rectangle 76"/>
            <p:cNvSpPr>
              <a:spLocks noChangeArrowheads="1"/>
            </p:cNvSpPr>
            <p:nvPr/>
          </p:nvSpPr>
          <p:spPr bwMode="auto">
            <a:xfrm>
              <a:off x="3940" y="670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Arial" pitchFamily="34" charset="0"/>
                </a:rPr>
                <a:t>A </a:t>
              </a:r>
              <a:endParaRPr lang="en-US" altLang="en-US"/>
            </a:p>
          </p:txBody>
        </p:sp>
        <p:sp>
          <p:nvSpPr>
            <p:cNvPr id="51387" name="Rectangle 77"/>
            <p:cNvSpPr>
              <a:spLocks noChangeArrowheads="1"/>
            </p:cNvSpPr>
            <p:nvPr/>
          </p:nvSpPr>
          <p:spPr bwMode="auto">
            <a:xfrm>
              <a:off x="4012" y="730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900" b="0">
                  <a:solidFill>
                    <a:srgbClr val="000000"/>
                  </a:solidFill>
                  <a:latin typeface="Arial" pitchFamily="34" charset="0"/>
                </a:rPr>
                <a:t>0 </a:t>
              </a:r>
              <a:endParaRPr lang="en-US" altLang="en-US"/>
            </a:p>
          </p:txBody>
        </p:sp>
      </p:grpSp>
      <p:grpSp>
        <p:nvGrpSpPr>
          <p:cNvPr id="51248" name="Group 81"/>
          <p:cNvGrpSpPr>
            <a:grpSpLocks/>
          </p:cNvGrpSpPr>
          <p:nvPr/>
        </p:nvGrpSpPr>
        <p:grpSpPr bwMode="auto">
          <a:xfrm>
            <a:off x="3022600" y="1063625"/>
            <a:ext cx="209550" cy="231775"/>
            <a:chOff x="1904" y="670"/>
            <a:chExt cx="132" cy="146"/>
          </a:xfrm>
        </p:grpSpPr>
        <p:sp>
          <p:nvSpPr>
            <p:cNvPr id="51384" name="Rectangle 79"/>
            <p:cNvSpPr>
              <a:spLocks noChangeArrowheads="1"/>
            </p:cNvSpPr>
            <p:nvPr/>
          </p:nvSpPr>
          <p:spPr bwMode="auto">
            <a:xfrm>
              <a:off x="1904" y="670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Arial" pitchFamily="34" charset="0"/>
                </a:rPr>
                <a:t>B </a:t>
              </a:r>
              <a:endParaRPr lang="en-US" altLang="en-US"/>
            </a:p>
          </p:txBody>
        </p:sp>
        <p:sp>
          <p:nvSpPr>
            <p:cNvPr id="51385" name="Rectangle 80"/>
            <p:cNvSpPr>
              <a:spLocks noChangeArrowheads="1"/>
            </p:cNvSpPr>
            <p:nvPr/>
          </p:nvSpPr>
          <p:spPr bwMode="auto">
            <a:xfrm>
              <a:off x="1976" y="730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900" b="0">
                  <a:solidFill>
                    <a:srgbClr val="000000"/>
                  </a:solidFill>
                  <a:latin typeface="Arial" pitchFamily="34" charset="0"/>
                </a:rPr>
                <a:t>3 </a:t>
              </a:r>
              <a:endParaRPr lang="en-US" altLang="en-US"/>
            </a:p>
          </p:txBody>
        </p:sp>
      </p:grpSp>
      <p:grpSp>
        <p:nvGrpSpPr>
          <p:cNvPr id="51249" name="Group 84"/>
          <p:cNvGrpSpPr>
            <a:grpSpLocks/>
          </p:cNvGrpSpPr>
          <p:nvPr/>
        </p:nvGrpSpPr>
        <p:grpSpPr bwMode="auto">
          <a:xfrm>
            <a:off x="4257675" y="1063625"/>
            <a:ext cx="190500" cy="231775"/>
            <a:chOff x="2682" y="670"/>
            <a:chExt cx="120" cy="146"/>
          </a:xfrm>
        </p:grpSpPr>
        <p:sp>
          <p:nvSpPr>
            <p:cNvPr id="51382" name="Rectangle 82"/>
            <p:cNvSpPr>
              <a:spLocks noChangeArrowheads="1"/>
            </p:cNvSpPr>
            <p:nvPr/>
          </p:nvSpPr>
          <p:spPr bwMode="auto">
            <a:xfrm>
              <a:off x="2682" y="670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Arial" pitchFamily="34" charset="0"/>
                </a:rPr>
                <a:t>B </a:t>
              </a:r>
              <a:endParaRPr lang="en-US" altLang="en-US"/>
            </a:p>
          </p:txBody>
        </p:sp>
        <p:sp>
          <p:nvSpPr>
            <p:cNvPr id="51383" name="Rectangle 83"/>
            <p:cNvSpPr>
              <a:spLocks noChangeArrowheads="1"/>
            </p:cNvSpPr>
            <p:nvPr/>
          </p:nvSpPr>
          <p:spPr bwMode="auto">
            <a:xfrm>
              <a:off x="2742" y="730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900" b="0">
                  <a:solidFill>
                    <a:srgbClr val="000000"/>
                  </a:solidFill>
                  <a:latin typeface="Arial" pitchFamily="34" charset="0"/>
                </a:rPr>
                <a:t>2 </a:t>
              </a:r>
              <a:endParaRPr lang="en-US" altLang="en-US"/>
            </a:p>
          </p:txBody>
        </p:sp>
      </p:grpSp>
      <p:grpSp>
        <p:nvGrpSpPr>
          <p:cNvPr id="51250" name="Group 87"/>
          <p:cNvGrpSpPr>
            <a:grpSpLocks/>
          </p:cNvGrpSpPr>
          <p:nvPr/>
        </p:nvGrpSpPr>
        <p:grpSpPr bwMode="auto">
          <a:xfrm>
            <a:off x="5475288" y="1063625"/>
            <a:ext cx="190500" cy="231775"/>
            <a:chOff x="3449" y="670"/>
            <a:chExt cx="120" cy="146"/>
          </a:xfrm>
        </p:grpSpPr>
        <p:sp>
          <p:nvSpPr>
            <p:cNvPr id="51380" name="Rectangle 85"/>
            <p:cNvSpPr>
              <a:spLocks noChangeArrowheads="1"/>
            </p:cNvSpPr>
            <p:nvPr/>
          </p:nvSpPr>
          <p:spPr bwMode="auto">
            <a:xfrm>
              <a:off x="3449" y="670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Arial" pitchFamily="34" charset="0"/>
                </a:rPr>
                <a:t>B </a:t>
              </a:r>
              <a:endParaRPr lang="en-US" altLang="en-US"/>
            </a:p>
          </p:txBody>
        </p:sp>
        <p:sp>
          <p:nvSpPr>
            <p:cNvPr id="51381" name="Rectangle 86"/>
            <p:cNvSpPr>
              <a:spLocks noChangeArrowheads="1"/>
            </p:cNvSpPr>
            <p:nvPr/>
          </p:nvSpPr>
          <p:spPr bwMode="auto">
            <a:xfrm>
              <a:off x="3509" y="730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900" b="0">
                  <a:solidFill>
                    <a:srgbClr val="000000"/>
                  </a:solidFill>
                  <a:latin typeface="Arial" pitchFamily="34" charset="0"/>
                </a:rPr>
                <a:t>1 </a:t>
              </a:r>
              <a:endParaRPr lang="en-US" altLang="en-US"/>
            </a:p>
          </p:txBody>
        </p:sp>
      </p:grpSp>
      <p:grpSp>
        <p:nvGrpSpPr>
          <p:cNvPr id="51251" name="Group 90"/>
          <p:cNvGrpSpPr>
            <a:grpSpLocks/>
          </p:cNvGrpSpPr>
          <p:nvPr/>
        </p:nvGrpSpPr>
        <p:grpSpPr bwMode="auto">
          <a:xfrm>
            <a:off x="6729413" y="1063625"/>
            <a:ext cx="190500" cy="231775"/>
            <a:chOff x="4239" y="670"/>
            <a:chExt cx="120" cy="146"/>
          </a:xfrm>
        </p:grpSpPr>
        <p:sp>
          <p:nvSpPr>
            <p:cNvPr id="51378" name="Rectangle 88"/>
            <p:cNvSpPr>
              <a:spLocks noChangeArrowheads="1"/>
            </p:cNvSpPr>
            <p:nvPr/>
          </p:nvSpPr>
          <p:spPr bwMode="auto">
            <a:xfrm>
              <a:off x="4239" y="670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Arial" pitchFamily="34" charset="0"/>
                </a:rPr>
                <a:t>B </a:t>
              </a:r>
              <a:endParaRPr lang="en-US" altLang="en-US"/>
            </a:p>
          </p:txBody>
        </p:sp>
        <p:sp>
          <p:nvSpPr>
            <p:cNvPr id="51379" name="Rectangle 89"/>
            <p:cNvSpPr>
              <a:spLocks noChangeArrowheads="1"/>
            </p:cNvSpPr>
            <p:nvPr/>
          </p:nvSpPr>
          <p:spPr bwMode="auto">
            <a:xfrm>
              <a:off x="4299" y="730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900" b="0">
                  <a:solidFill>
                    <a:srgbClr val="000000"/>
                  </a:solidFill>
                  <a:latin typeface="Arial" pitchFamily="34" charset="0"/>
                </a:rPr>
                <a:t>0 </a:t>
              </a:r>
              <a:endParaRPr lang="en-US" altLang="en-US"/>
            </a:p>
          </p:txBody>
        </p:sp>
      </p:grpSp>
      <p:sp>
        <p:nvSpPr>
          <p:cNvPr id="51252" name="Line 91"/>
          <p:cNvSpPr>
            <a:spLocks noChangeShapeType="1"/>
          </p:cNvSpPr>
          <p:nvPr/>
        </p:nvSpPr>
        <p:spPr bwMode="auto">
          <a:xfrm>
            <a:off x="2547938" y="3152775"/>
            <a:ext cx="303212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53" name="Line 92"/>
          <p:cNvSpPr>
            <a:spLocks noChangeShapeType="1"/>
          </p:cNvSpPr>
          <p:nvPr/>
        </p:nvSpPr>
        <p:spPr bwMode="auto">
          <a:xfrm>
            <a:off x="2547938" y="3741738"/>
            <a:ext cx="303212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54" name="Line 93"/>
          <p:cNvSpPr>
            <a:spLocks noChangeShapeType="1"/>
          </p:cNvSpPr>
          <p:nvPr/>
        </p:nvSpPr>
        <p:spPr bwMode="auto">
          <a:xfrm>
            <a:off x="2946400" y="5053013"/>
            <a:ext cx="1588" cy="2857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55" name="Line 94"/>
          <p:cNvSpPr>
            <a:spLocks noChangeShapeType="1"/>
          </p:cNvSpPr>
          <p:nvPr/>
        </p:nvSpPr>
        <p:spPr bwMode="auto">
          <a:xfrm>
            <a:off x="1520825" y="2108200"/>
            <a:ext cx="1588" cy="23558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56" name="Line 95"/>
          <p:cNvSpPr>
            <a:spLocks noChangeShapeType="1"/>
          </p:cNvSpPr>
          <p:nvPr/>
        </p:nvSpPr>
        <p:spPr bwMode="auto">
          <a:xfrm>
            <a:off x="1673225" y="5014913"/>
            <a:ext cx="1588" cy="304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57" name="Rectangle 96"/>
          <p:cNvSpPr>
            <a:spLocks noChangeArrowheads="1"/>
          </p:cNvSpPr>
          <p:nvPr/>
        </p:nvSpPr>
        <p:spPr bwMode="auto">
          <a:xfrm>
            <a:off x="1520825" y="5337175"/>
            <a:ext cx="3635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200" b="0">
                <a:solidFill>
                  <a:srgbClr val="000000"/>
                </a:solidFill>
                <a:latin typeface="Arial" pitchFamily="34" charset="0"/>
              </a:rPr>
              <a:t>Cout </a:t>
            </a:r>
            <a:endParaRPr lang="en-US" altLang="en-US"/>
          </a:p>
        </p:txBody>
      </p:sp>
      <p:grpSp>
        <p:nvGrpSpPr>
          <p:cNvPr id="51258" name="Group 99"/>
          <p:cNvGrpSpPr>
            <a:grpSpLocks/>
          </p:cNvGrpSpPr>
          <p:nvPr/>
        </p:nvGrpSpPr>
        <p:grpSpPr bwMode="auto">
          <a:xfrm>
            <a:off x="2870200" y="5337175"/>
            <a:ext cx="190500" cy="231775"/>
            <a:chOff x="1808" y="3362"/>
            <a:chExt cx="120" cy="146"/>
          </a:xfrm>
        </p:grpSpPr>
        <p:sp>
          <p:nvSpPr>
            <p:cNvPr id="51376" name="Rectangle 97"/>
            <p:cNvSpPr>
              <a:spLocks noChangeArrowheads="1"/>
            </p:cNvSpPr>
            <p:nvPr/>
          </p:nvSpPr>
          <p:spPr bwMode="auto">
            <a:xfrm>
              <a:off x="1808" y="3362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Arial" pitchFamily="34" charset="0"/>
                </a:rPr>
                <a:t>S </a:t>
              </a:r>
              <a:endParaRPr lang="en-US" altLang="en-US"/>
            </a:p>
          </p:txBody>
        </p:sp>
        <p:sp>
          <p:nvSpPr>
            <p:cNvPr id="51377" name="Rectangle 98"/>
            <p:cNvSpPr>
              <a:spLocks noChangeArrowheads="1"/>
            </p:cNvSpPr>
            <p:nvPr/>
          </p:nvSpPr>
          <p:spPr bwMode="auto">
            <a:xfrm>
              <a:off x="1868" y="3422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900" b="0">
                  <a:solidFill>
                    <a:srgbClr val="000000"/>
                  </a:solidFill>
                  <a:latin typeface="Arial" pitchFamily="34" charset="0"/>
                </a:rPr>
                <a:t>3 </a:t>
              </a:r>
              <a:endParaRPr lang="en-US" altLang="en-US"/>
            </a:p>
          </p:txBody>
        </p:sp>
      </p:grpSp>
      <p:grpSp>
        <p:nvGrpSpPr>
          <p:cNvPr id="51259" name="Group 102"/>
          <p:cNvGrpSpPr>
            <a:grpSpLocks/>
          </p:cNvGrpSpPr>
          <p:nvPr/>
        </p:nvGrpSpPr>
        <p:grpSpPr bwMode="auto">
          <a:xfrm>
            <a:off x="4011613" y="5337175"/>
            <a:ext cx="190500" cy="231775"/>
            <a:chOff x="2527" y="3362"/>
            <a:chExt cx="120" cy="146"/>
          </a:xfrm>
        </p:grpSpPr>
        <p:sp>
          <p:nvSpPr>
            <p:cNvPr id="51374" name="Rectangle 100"/>
            <p:cNvSpPr>
              <a:spLocks noChangeArrowheads="1"/>
            </p:cNvSpPr>
            <p:nvPr/>
          </p:nvSpPr>
          <p:spPr bwMode="auto">
            <a:xfrm>
              <a:off x="2527" y="3362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Arial" pitchFamily="34" charset="0"/>
                </a:rPr>
                <a:t>S </a:t>
              </a:r>
              <a:endParaRPr lang="en-US" altLang="en-US"/>
            </a:p>
          </p:txBody>
        </p:sp>
        <p:sp>
          <p:nvSpPr>
            <p:cNvPr id="51375" name="Rectangle 101"/>
            <p:cNvSpPr>
              <a:spLocks noChangeArrowheads="1"/>
            </p:cNvSpPr>
            <p:nvPr/>
          </p:nvSpPr>
          <p:spPr bwMode="auto">
            <a:xfrm>
              <a:off x="2587" y="3422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900" b="0">
                  <a:solidFill>
                    <a:srgbClr val="000000"/>
                  </a:solidFill>
                  <a:latin typeface="Arial" pitchFamily="34" charset="0"/>
                </a:rPr>
                <a:t>2 </a:t>
              </a:r>
              <a:endParaRPr lang="en-US" altLang="en-US"/>
            </a:p>
          </p:txBody>
        </p:sp>
      </p:grpSp>
      <p:grpSp>
        <p:nvGrpSpPr>
          <p:cNvPr id="51260" name="Group 105"/>
          <p:cNvGrpSpPr>
            <a:grpSpLocks/>
          </p:cNvGrpSpPr>
          <p:nvPr/>
        </p:nvGrpSpPr>
        <p:grpSpPr bwMode="auto">
          <a:xfrm>
            <a:off x="5227638" y="5337175"/>
            <a:ext cx="190500" cy="231775"/>
            <a:chOff x="3293" y="3362"/>
            <a:chExt cx="120" cy="146"/>
          </a:xfrm>
        </p:grpSpPr>
        <p:sp>
          <p:nvSpPr>
            <p:cNvPr id="51372" name="Rectangle 103"/>
            <p:cNvSpPr>
              <a:spLocks noChangeArrowheads="1"/>
            </p:cNvSpPr>
            <p:nvPr/>
          </p:nvSpPr>
          <p:spPr bwMode="auto">
            <a:xfrm>
              <a:off x="3293" y="3362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Arial" pitchFamily="34" charset="0"/>
                </a:rPr>
                <a:t>S </a:t>
              </a:r>
              <a:endParaRPr lang="en-US" altLang="en-US"/>
            </a:p>
          </p:txBody>
        </p:sp>
        <p:sp>
          <p:nvSpPr>
            <p:cNvPr id="51373" name="Rectangle 104"/>
            <p:cNvSpPr>
              <a:spLocks noChangeArrowheads="1"/>
            </p:cNvSpPr>
            <p:nvPr/>
          </p:nvSpPr>
          <p:spPr bwMode="auto">
            <a:xfrm>
              <a:off x="3353" y="3422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900" b="0">
                  <a:solidFill>
                    <a:srgbClr val="000000"/>
                  </a:solidFill>
                  <a:latin typeface="Arial" pitchFamily="34" charset="0"/>
                </a:rPr>
                <a:t>1 </a:t>
              </a:r>
              <a:endParaRPr lang="en-US" altLang="en-US"/>
            </a:p>
          </p:txBody>
        </p:sp>
      </p:grpSp>
      <p:grpSp>
        <p:nvGrpSpPr>
          <p:cNvPr id="51261" name="Group 108"/>
          <p:cNvGrpSpPr>
            <a:grpSpLocks/>
          </p:cNvGrpSpPr>
          <p:nvPr/>
        </p:nvGrpSpPr>
        <p:grpSpPr bwMode="auto">
          <a:xfrm>
            <a:off x="6464300" y="5356225"/>
            <a:ext cx="188913" cy="231775"/>
            <a:chOff x="4072" y="3374"/>
            <a:chExt cx="119" cy="146"/>
          </a:xfrm>
        </p:grpSpPr>
        <p:sp>
          <p:nvSpPr>
            <p:cNvPr id="51370" name="Rectangle 106"/>
            <p:cNvSpPr>
              <a:spLocks noChangeArrowheads="1"/>
            </p:cNvSpPr>
            <p:nvPr/>
          </p:nvSpPr>
          <p:spPr bwMode="auto">
            <a:xfrm>
              <a:off x="4072" y="3374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Arial" pitchFamily="34" charset="0"/>
                </a:rPr>
                <a:t>S </a:t>
              </a:r>
              <a:endParaRPr lang="en-US" altLang="en-US"/>
            </a:p>
          </p:txBody>
        </p:sp>
        <p:sp>
          <p:nvSpPr>
            <p:cNvPr id="51371" name="Rectangle 107"/>
            <p:cNvSpPr>
              <a:spLocks noChangeArrowheads="1"/>
            </p:cNvSpPr>
            <p:nvPr/>
          </p:nvSpPr>
          <p:spPr bwMode="auto">
            <a:xfrm>
              <a:off x="4131" y="3434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900" b="0">
                  <a:solidFill>
                    <a:srgbClr val="000000"/>
                  </a:solidFill>
                  <a:latin typeface="Arial" pitchFamily="34" charset="0"/>
                </a:rPr>
                <a:t>0 </a:t>
              </a:r>
              <a:endParaRPr lang="en-US" altLang="en-US"/>
            </a:p>
          </p:txBody>
        </p:sp>
      </p:grpSp>
      <p:sp>
        <p:nvSpPr>
          <p:cNvPr id="51262" name="Line 109"/>
          <p:cNvSpPr>
            <a:spLocks noChangeShapeType="1"/>
          </p:cNvSpPr>
          <p:nvPr/>
        </p:nvSpPr>
        <p:spPr bwMode="auto">
          <a:xfrm flipH="1">
            <a:off x="5816600" y="4160838"/>
            <a:ext cx="323850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63" name="Rectangle 110"/>
          <p:cNvSpPr>
            <a:spLocks noChangeArrowheads="1"/>
          </p:cNvSpPr>
          <p:nvPr/>
        </p:nvSpPr>
        <p:spPr bwMode="auto">
          <a:xfrm>
            <a:off x="6178550" y="4027488"/>
            <a:ext cx="1270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200" b="0">
                <a:solidFill>
                  <a:srgbClr val="000000"/>
                </a:solidFill>
                <a:latin typeface="Arial" pitchFamily="34" charset="0"/>
              </a:rPr>
              <a:t>0 </a:t>
            </a:r>
            <a:endParaRPr lang="en-US" altLang="en-US"/>
          </a:p>
        </p:txBody>
      </p:sp>
      <p:sp>
        <p:nvSpPr>
          <p:cNvPr id="51264" name="Rectangle 111"/>
          <p:cNvSpPr>
            <a:spLocks noChangeArrowheads="1"/>
          </p:cNvSpPr>
          <p:nvPr/>
        </p:nvSpPr>
        <p:spPr bwMode="auto">
          <a:xfrm>
            <a:off x="2471738" y="1974850"/>
            <a:ext cx="2714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200" b="0">
                <a:solidFill>
                  <a:srgbClr val="000000"/>
                </a:solidFill>
                <a:latin typeface="Arial" pitchFamily="34" charset="0"/>
              </a:rPr>
              <a:t>CO </a:t>
            </a:r>
            <a:endParaRPr lang="en-US" altLang="en-US"/>
          </a:p>
        </p:txBody>
      </p:sp>
      <p:sp>
        <p:nvSpPr>
          <p:cNvPr id="51265" name="Rectangle 112"/>
          <p:cNvSpPr>
            <a:spLocks noChangeArrowheads="1"/>
          </p:cNvSpPr>
          <p:nvPr/>
        </p:nvSpPr>
        <p:spPr bwMode="auto">
          <a:xfrm>
            <a:off x="3175000" y="1974850"/>
            <a:ext cx="1952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200" b="0">
                <a:solidFill>
                  <a:srgbClr val="000000"/>
                </a:solidFill>
                <a:latin typeface="Arial" pitchFamily="34" charset="0"/>
              </a:rPr>
              <a:t>CI </a:t>
            </a:r>
            <a:endParaRPr lang="en-US" altLang="en-US"/>
          </a:p>
        </p:txBody>
      </p:sp>
      <p:sp>
        <p:nvSpPr>
          <p:cNvPr id="51266" name="Rectangle 113"/>
          <p:cNvSpPr>
            <a:spLocks noChangeArrowheads="1"/>
          </p:cNvSpPr>
          <p:nvPr/>
        </p:nvSpPr>
        <p:spPr bwMode="auto">
          <a:xfrm>
            <a:off x="2851150" y="2355850"/>
            <a:ext cx="1444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200" b="0">
                <a:solidFill>
                  <a:srgbClr val="000000"/>
                </a:solidFill>
                <a:latin typeface="Arial" pitchFamily="34" charset="0"/>
              </a:rPr>
              <a:t>S </a:t>
            </a:r>
            <a:endParaRPr lang="en-US" altLang="en-US"/>
          </a:p>
        </p:txBody>
      </p:sp>
      <p:sp>
        <p:nvSpPr>
          <p:cNvPr id="51267" name="Rectangle 114"/>
          <p:cNvSpPr>
            <a:spLocks noChangeArrowheads="1"/>
          </p:cNvSpPr>
          <p:nvPr/>
        </p:nvSpPr>
        <p:spPr bwMode="auto">
          <a:xfrm>
            <a:off x="3687763" y="1974850"/>
            <a:ext cx="2714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200" b="0">
                <a:solidFill>
                  <a:srgbClr val="000000"/>
                </a:solidFill>
                <a:latin typeface="Arial" pitchFamily="34" charset="0"/>
              </a:rPr>
              <a:t>CO </a:t>
            </a:r>
            <a:endParaRPr lang="en-US" altLang="en-US"/>
          </a:p>
        </p:txBody>
      </p:sp>
      <p:sp>
        <p:nvSpPr>
          <p:cNvPr id="51268" name="Rectangle 115"/>
          <p:cNvSpPr>
            <a:spLocks noChangeArrowheads="1"/>
          </p:cNvSpPr>
          <p:nvPr/>
        </p:nvSpPr>
        <p:spPr bwMode="auto">
          <a:xfrm>
            <a:off x="4391025" y="1974850"/>
            <a:ext cx="1952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200" b="0">
                <a:solidFill>
                  <a:srgbClr val="000000"/>
                </a:solidFill>
                <a:latin typeface="Arial" pitchFamily="34" charset="0"/>
              </a:rPr>
              <a:t>CI </a:t>
            </a:r>
            <a:endParaRPr lang="en-US" altLang="en-US"/>
          </a:p>
        </p:txBody>
      </p:sp>
      <p:sp>
        <p:nvSpPr>
          <p:cNvPr id="51269" name="Rectangle 116"/>
          <p:cNvSpPr>
            <a:spLocks noChangeArrowheads="1"/>
          </p:cNvSpPr>
          <p:nvPr/>
        </p:nvSpPr>
        <p:spPr bwMode="auto">
          <a:xfrm>
            <a:off x="4068763" y="2374900"/>
            <a:ext cx="1444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200" b="0">
                <a:solidFill>
                  <a:srgbClr val="000000"/>
                </a:solidFill>
                <a:latin typeface="Arial" pitchFamily="34" charset="0"/>
              </a:rPr>
              <a:t>S </a:t>
            </a:r>
            <a:endParaRPr lang="en-US" altLang="en-US"/>
          </a:p>
        </p:txBody>
      </p:sp>
      <p:sp>
        <p:nvSpPr>
          <p:cNvPr id="51270" name="Rectangle 117"/>
          <p:cNvSpPr>
            <a:spLocks noChangeArrowheads="1"/>
          </p:cNvSpPr>
          <p:nvPr/>
        </p:nvSpPr>
        <p:spPr bwMode="auto">
          <a:xfrm>
            <a:off x="4886325" y="1974850"/>
            <a:ext cx="2714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200" b="0">
                <a:solidFill>
                  <a:srgbClr val="000000"/>
                </a:solidFill>
                <a:latin typeface="Arial" pitchFamily="34" charset="0"/>
              </a:rPr>
              <a:t>CO </a:t>
            </a:r>
            <a:endParaRPr lang="en-US" altLang="en-US"/>
          </a:p>
        </p:txBody>
      </p:sp>
      <p:sp>
        <p:nvSpPr>
          <p:cNvPr id="51271" name="Rectangle 118"/>
          <p:cNvSpPr>
            <a:spLocks noChangeArrowheads="1"/>
          </p:cNvSpPr>
          <p:nvPr/>
        </p:nvSpPr>
        <p:spPr bwMode="auto">
          <a:xfrm>
            <a:off x="5589588" y="1974850"/>
            <a:ext cx="1952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200" b="0">
                <a:solidFill>
                  <a:srgbClr val="000000"/>
                </a:solidFill>
                <a:latin typeface="Arial" pitchFamily="34" charset="0"/>
              </a:rPr>
              <a:t>CI </a:t>
            </a:r>
            <a:endParaRPr lang="en-US" altLang="en-US"/>
          </a:p>
        </p:txBody>
      </p:sp>
      <p:sp>
        <p:nvSpPr>
          <p:cNvPr id="51272" name="Rectangle 119"/>
          <p:cNvSpPr>
            <a:spLocks noChangeArrowheads="1"/>
          </p:cNvSpPr>
          <p:nvPr/>
        </p:nvSpPr>
        <p:spPr bwMode="auto">
          <a:xfrm>
            <a:off x="5265738" y="2336800"/>
            <a:ext cx="1444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200" b="0">
                <a:solidFill>
                  <a:srgbClr val="000000"/>
                </a:solidFill>
                <a:latin typeface="Arial" pitchFamily="34" charset="0"/>
              </a:rPr>
              <a:t>S </a:t>
            </a:r>
            <a:endParaRPr lang="en-US" altLang="en-US"/>
          </a:p>
        </p:txBody>
      </p:sp>
      <p:sp>
        <p:nvSpPr>
          <p:cNvPr id="51273" name="Rectangle 120"/>
          <p:cNvSpPr>
            <a:spLocks noChangeArrowheads="1"/>
          </p:cNvSpPr>
          <p:nvPr/>
        </p:nvSpPr>
        <p:spPr bwMode="auto">
          <a:xfrm>
            <a:off x="6140450" y="1974850"/>
            <a:ext cx="2714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200" b="0">
                <a:solidFill>
                  <a:srgbClr val="000000"/>
                </a:solidFill>
                <a:latin typeface="Arial" pitchFamily="34" charset="0"/>
              </a:rPr>
              <a:t>CO </a:t>
            </a:r>
            <a:endParaRPr lang="en-US" altLang="en-US"/>
          </a:p>
        </p:txBody>
      </p:sp>
      <p:sp>
        <p:nvSpPr>
          <p:cNvPr id="51274" name="Rectangle 121"/>
          <p:cNvSpPr>
            <a:spLocks noChangeArrowheads="1"/>
          </p:cNvSpPr>
          <p:nvPr/>
        </p:nvSpPr>
        <p:spPr bwMode="auto">
          <a:xfrm>
            <a:off x="6824663" y="1974850"/>
            <a:ext cx="1952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200" b="0">
                <a:solidFill>
                  <a:srgbClr val="000000"/>
                </a:solidFill>
                <a:latin typeface="Arial" pitchFamily="34" charset="0"/>
              </a:rPr>
              <a:t>CI </a:t>
            </a:r>
            <a:endParaRPr lang="en-US" altLang="en-US"/>
          </a:p>
        </p:txBody>
      </p:sp>
      <p:sp>
        <p:nvSpPr>
          <p:cNvPr id="51275" name="Rectangle 122"/>
          <p:cNvSpPr>
            <a:spLocks noChangeArrowheads="1"/>
          </p:cNvSpPr>
          <p:nvPr/>
        </p:nvSpPr>
        <p:spPr bwMode="auto">
          <a:xfrm>
            <a:off x="6519863" y="2336800"/>
            <a:ext cx="1444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200" b="0">
                <a:solidFill>
                  <a:srgbClr val="000000"/>
                </a:solidFill>
                <a:latin typeface="Arial" pitchFamily="34" charset="0"/>
              </a:rPr>
              <a:t>S </a:t>
            </a:r>
            <a:endParaRPr lang="en-US" altLang="en-US"/>
          </a:p>
        </p:txBody>
      </p:sp>
      <p:sp>
        <p:nvSpPr>
          <p:cNvPr id="51276" name="Rectangle 123"/>
          <p:cNvSpPr>
            <a:spLocks noChangeArrowheads="1"/>
          </p:cNvSpPr>
          <p:nvPr/>
        </p:nvSpPr>
        <p:spPr bwMode="auto">
          <a:xfrm>
            <a:off x="3687763" y="4008438"/>
            <a:ext cx="27146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200" b="0">
                <a:solidFill>
                  <a:srgbClr val="000000"/>
                </a:solidFill>
                <a:latin typeface="Arial" pitchFamily="34" charset="0"/>
              </a:rPr>
              <a:t>CO </a:t>
            </a:r>
            <a:endParaRPr lang="en-US" altLang="en-US"/>
          </a:p>
        </p:txBody>
      </p:sp>
      <p:sp>
        <p:nvSpPr>
          <p:cNvPr id="51277" name="Rectangle 124"/>
          <p:cNvSpPr>
            <a:spLocks noChangeArrowheads="1"/>
          </p:cNvSpPr>
          <p:nvPr/>
        </p:nvSpPr>
        <p:spPr bwMode="auto">
          <a:xfrm>
            <a:off x="4371975" y="4008438"/>
            <a:ext cx="19526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200" b="0">
                <a:solidFill>
                  <a:srgbClr val="000000"/>
                </a:solidFill>
                <a:latin typeface="Arial" pitchFamily="34" charset="0"/>
              </a:rPr>
              <a:t>CI </a:t>
            </a:r>
            <a:endParaRPr lang="en-US" altLang="en-US"/>
          </a:p>
        </p:txBody>
      </p:sp>
      <p:sp>
        <p:nvSpPr>
          <p:cNvPr id="51278" name="Rectangle 125"/>
          <p:cNvSpPr>
            <a:spLocks noChangeArrowheads="1"/>
          </p:cNvSpPr>
          <p:nvPr/>
        </p:nvSpPr>
        <p:spPr bwMode="auto">
          <a:xfrm>
            <a:off x="4049713" y="4368800"/>
            <a:ext cx="1444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200" b="0">
                <a:solidFill>
                  <a:srgbClr val="000000"/>
                </a:solidFill>
                <a:latin typeface="Arial" pitchFamily="34" charset="0"/>
              </a:rPr>
              <a:t>S </a:t>
            </a:r>
            <a:endParaRPr lang="en-US" altLang="en-US"/>
          </a:p>
        </p:txBody>
      </p:sp>
      <p:sp>
        <p:nvSpPr>
          <p:cNvPr id="51279" name="Rectangle 126"/>
          <p:cNvSpPr>
            <a:spLocks noChangeArrowheads="1"/>
          </p:cNvSpPr>
          <p:nvPr/>
        </p:nvSpPr>
        <p:spPr bwMode="auto">
          <a:xfrm>
            <a:off x="4886325" y="4008438"/>
            <a:ext cx="27146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200" b="0">
                <a:solidFill>
                  <a:srgbClr val="000000"/>
                </a:solidFill>
                <a:latin typeface="Arial" pitchFamily="34" charset="0"/>
              </a:rPr>
              <a:t>CO </a:t>
            </a:r>
            <a:endParaRPr lang="en-US" altLang="en-US"/>
          </a:p>
        </p:txBody>
      </p:sp>
      <p:sp>
        <p:nvSpPr>
          <p:cNvPr id="51280" name="Rectangle 127"/>
          <p:cNvSpPr>
            <a:spLocks noChangeArrowheads="1"/>
          </p:cNvSpPr>
          <p:nvPr/>
        </p:nvSpPr>
        <p:spPr bwMode="auto">
          <a:xfrm>
            <a:off x="5589588" y="4008438"/>
            <a:ext cx="19526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200" b="0">
                <a:solidFill>
                  <a:srgbClr val="000000"/>
                </a:solidFill>
                <a:latin typeface="Arial" pitchFamily="34" charset="0"/>
              </a:rPr>
              <a:t>CI </a:t>
            </a:r>
            <a:endParaRPr lang="en-US" altLang="en-US"/>
          </a:p>
        </p:txBody>
      </p:sp>
      <p:sp>
        <p:nvSpPr>
          <p:cNvPr id="51281" name="Rectangle 128"/>
          <p:cNvSpPr>
            <a:spLocks noChangeArrowheads="1"/>
          </p:cNvSpPr>
          <p:nvPr/>
        </p:nvSpPr>
        <p:spPr bwMode="auto">
          <a:xfrm>
            <a:off x="5265738" y="4368800"/>
            <a:ext cx="1444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200" b="0">
                <a:solidFill>
                  <a:srgbClr val="000000"/>
                </a:solidFill>
                <a:latin typeface="Arial" pitchFamily="34" charset="0"/>
              </a:rPr>
              <a:t>S </a:t>
            </a:r>
            <a:endParaRPr lang="en-US" altLang="en-US"/>
          </a:p>
        </p:txBody>
      </p:sp>
      <p:grpSp>
        <p:nvGrpSpPr>
          <p:cNvPr id="51282" name="Group 131"/>
          <p:cNvGrpSpPr>
            <a:grpSpLocks/>
          </p:cNvGrpSpPr>
          <p:nvPr/>
        </p:nvGrpSpPr>
        <p:grpSpPr bwMode="auto">
          <a:xfrm>
            <a:off x="1619250" y="2852738"/>
            <a:ext cx="406400" cy="182562"/>
            <a:chOff x="1844" y="1867"/>
            <a:chExt cx="256" cy="115"/>
          </a:xfrm>
        </p:grpSpPr>
        <p:sp>
          <p:nvSpPr>
            <p:cNvPr id="51368" name="Rectangle 129"/>
            <p:cNvSpPr>
              <a:spLocks noChangeArrowheads="1"/>
            </p:cNvSpPr>
            <p:nvPr/>
          </p:nvSpPr>
          <p:spPr bwMode="auto">
            <a:xfrm>
              <a:off x="1844" y="1867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Arial" pitchFamily="34" charset="0"/>
                </a:rPr>
                <a:t>1 </a:t>
              </a:r>
              <a:endParaRPr lang="en-US" altLang="en-US"/>
            </a:p>
          </p:txBody>
        </p:sp>
        <p:sp>
          <p:nvSpPr>
            <p:cNvPr id="51369" name="Rectangle 130"/>
            <p:cNvSpPr>
              <a:spLocks noChangeArrowheads="1"/>
            </p:cNvSpPr>
            <p:nvPr/>
          </p:nvSpPr>
          <p:spPr bwMode="auto">
            <a:xfrm>
              <a:off x="1892" y="1867"/>
              <a:ext cx="20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Arial" pitchFamily="34" charset="0"/>
                </a:rPr>
                <a:t>1XX </a:t>
              </a:r>
              <a:endParaRPr lang="en-US" altLang="en-US"/>
            </a:p>
          </p:txBody>
        </p:sp>
      </p:grpSp>
      <p:sp>
        <p:nvSpPr>
          <p:cNvPr id="51283" name="Rectangle 132"/>
          <p:cNvSpPr>
            <a:spLocks noChangeArrowheads="1"/>
          </p:cNvSpPr>
          <p:nvPr/>
        </p:nvSpPr>
        <p:spPr bwMode="auto">
          <a:xfrm>
            <a:off x="2224088" y="2944813"/>
            <a:ext cx="2286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200" b="0">
                <a:solidFill>
                  <a:srgbClr val="000000"/>
                </a:solidFill>
                <a:latin typeface="Arial" pitchFamily="34" charset="0"/>
              </a:rPr>
              <a:t>A1 </a:t>
            </a:r>
            <a:endParaRPr lang="en-US" altLang="en-US"/>
          </a:p>
        </p:txBody>
      </p:sp>
      <p:sp>
        <p:nvSpPr>
          <p:cNvPr id="51284" name="Rectangle 133"/>
          <p:cNvSpPr>
            <a:spLocks noChangeArrowheads="1"/>
          </p:cNvSpPr>
          <p:nvPr/>
        </p:nvSpPr>
        <p:spPr bwMode="auto">
          <a:xfrm>
            <a:off x="2224088" y="3533775"/>
            <a:ext cx="2286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200" b="0">
                <a:solidFill>
                  <a:srgbClr val="000000"/>
                </a:solidFill>
                <a:latin typeface="Arial" pitchFamily="34" charset="0"/>
              </a:rPr>
              <a:t>A2 </a:t>
            </a:r>
            <a:endParaRPr lang="en-US" altLang="en-US"/>
          </a:p>
        </p:txBody>
      </p:sp>
      <p:sp>
        <p:nvSpPr>
          <p:cNvPr id="51285" name="Rectangle 134"/>
          <p:cNvSpPr>
            <a:spLocks noChangeArrowheads="1"/>
          </p:cNvSpPr>
          <p:nvPr/>
        </p:nvSpPr>
        <p:spPr bwMode="auto">
          <a:xfrm>
            <a:off x="1692275" y="3357563"/>
            <a:ext cx="41433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200" b="0">
                <a:solidFill>
                  <a:srgbClr val="000000"/>
                </a:solidFill>
                <a:latin typeface="Arial" pitchFamily="34" charset="0"/>
              </a:rPr>
              <a:t>1X1X </a:t>
            </a:r>
            <a:endParaRPr lang="en-US" altLang="en-US"/>
          </a:p>
        </p:txBody>
      </p:sp>
      <p:sp>
        <p:nvSpPr>
          <p:cNvPr id="51286" name="Freeform 135"/>
          <p:cNvSpPr>
            <a:spLocks/>
          </p:cNvSpPr>
          <p:nvPr/>
        </p:nvSpPr>
        <p:spPr bwMode="auto">
          <a:xfrm>
            <a:off x="1673225" y="3059113"/>
            <a:ext cx="341313" cy="1443037"/>
          </a:xfrm>
          <a:custGeom>
            <a:avLst/>
            <a:gdLst>
              <a:gd name="T0" fmla="*/ 0 w 215"/>
              <a:gd name="T1" fmla="*/ 2147483647 h 909"/>
              <a:gd name="T2" fmla="*/ 2147483647 w 215"/>
              <a:gd name="T3" fmla="*/ 0 h 909"/>
              <a:gd name="T4" fmla="*/ 2147483647 w 215"/>
              <a:gd name="T5" fmla="*/ 0 h 909"/>
              <a:gd name="T6" fmla="*/ 0 60000 65536"/>
              <a:gd name="T7" fmla="*/ 0 60000 65536"/>
              <a:gd name="T8" fmla="*/ 0 60000 65536"/>
              <a:gd name="T9" fmla="*/ 0 w 215"/>
              <a:gd name="T10" fmla="*/ 0 h 909"/>
              <a:gd name="T11" fmla="*/ 215 w 215"/>
              <a:gd name="T12" fmla="*/ 909 h 90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" h="909">
                <a:moveTo>
                  <a:pt x="0" y="909"/>
                </a:moveTo>
                <a:lnTo>
                  <a:pt x="12" y="0"/>
                </a:lnTo>
                <a:lnTo>
                  <a:pt x="215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87" name="Freeform 136"/>
          <p:cNvSpPr>
            <a:spLocks/>
          </p:cNvSpPr>
          <p:nvPr/>
        </p:nvSpPr>
        <p:spPr bwMode="auto">
          <a:xfrm>
            <a:off x="1844675" y="3648075"/>
            <a:ext cx="169863" cy="815975"/>
          </a:xfrm>
          <a:custGeom>
            <a:avLst/>
            <a:gdLst>
              <a:gd name="T0" fmla="*/ 0 w 107"/>
              <a:gd name="T1" fmla="*/ 2147483647 h 514"/>
              <a:gd name="T2" fmla="*/ 0 w 107"/>
              <a:gd name="T3" fmla="*/ 0 h 514"/>
              <a:gd name="T4" fmla="*/ 2147483647 w 107"/>
              <a:gd name="T5" fmla="*/ 0 h 514"/>
              <a:gd name="T6" fmla="*/ 0 60000 65536"/>
              <a:gd name="T7" fmla="*/ 0 60000 65536"/>
              <a:gd name="T8" fmla="*/ 0 60000 65536"/>
              <a:gd name="T9" fmla="*/ 0 w 107"/>
              <a:gd name="T10" fmla="*/ 0 h 514"/>
              <a:gd name="T11" fmla="*/ 107 w 107"/>
              <a:gd name="T12" fmla="*/ 514 h 5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7" h="514">
                <a:moveTo>
                  <a:pt x="0" y="514"/>
                </a:moveTo>
                <a:lnTo>
                  <a:pt x="0" y="0"/>
                </a:lnTo>
                <a:lnTo>
                  <a:pt x="107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88" name="Freeform 137"/>
          <p:cNvSpPr>
            <a:spLocks/>
          </p:cNvSpPr>
          <p:nvPr/>
        </p:nvSpPr>
        <p:spPr bwMode="auto">
          <a:xfrm>
            <a:off x="2547938" y="3171825"/>
            <a:ext cx="3003550" cy="400050"/>
          </a:xfrm>
          <a:custGeom>
            <a:avLst/>
            <a:gdLst>
              <a:gd name="T0" fmla="*/ 0 w 1892"/>
              <a:gd name="T1" fmla="*/ 2147483647 h 252"/>
              <a:gd name="T2" fmla="*/ 2147483647 w 1892"/>
              <a:gd name="T3" fmla="*/ 2147483647 h 252"/>
              <a:gd name="T4" fmla="*/ 2147483647 w 1892"/>
              <a:gd name="T5" fmla="*/ 0 h 252"/>
              <a:gd name="T6" fmla="*/ 2147483647 w 1892"/>
              <a:gd name="T7" fmla="*/ 0 h 252"/>
              <a:gd name="T8" fmla="*/ 0 60000 65536"/>
              <a:gd name="T9" fmla="*/ 0 60000 65536"/>
              <a:gd name="T10" fmla="*/ 0 60000 65536"/>
              <a:gd name="T11" fmla="*/ 0 60000 65536"/>
              <a:gd name="T12" fmla="*/ 0 w 1892"/>
              <a:gd name="T13" fmla="*/ 0 h 252"/>
              <a:gd name="T14" fmla="*/ 1892 w 1892"/>
              <a:gd name="T15" fmla="*/ 252 h 2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92" h="252">
                <a:moveTo>
                  <a:pt x="0" y="252"/>
                </a:moveTo>
                <a:lnTo>
                  <a:pt x="515" y="252"/>
                </a:lnTo>
                <a:lnTo>
                  <a:pt x="515" y="0"/>
                </a:lnTo>
                <a:lnTo>
                  <a:pt x="1892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89" name="Freeform 138"/>
          <p:cNvSpPr>
            <a:spLocks/>
          </p:cNvSpPr>
          <p:nvPr/>
        </p:nvSpPr>
        <p:spPr bwMode="auto">
          <a:xfrm>
            <a:off x="2547938" y="2982913"/>
            <a:ext cx="1785937" cy="665162"/>
          </a:xfrm>
          <a:custGeom>
            <a:avLst/>
            <a:gdLst>
              <a:gd name="T0" fmla="*/ 0 w 1125"/>
              <a:gd name="T1" fmla="*/ 0 h 419"/>
              <a:gd name="T2" fmla="*/ 2147483647 w 1125"/>
              <a:gd name="T3" fmla="*/ 0 h 419"/>
              <a:gd name="T4" fmla="*/ 2147483647 w 1125"/>
              <a:gd name="T5" fmla="*/ 2147483647 h 419"/>
              <a:gd name="T6" fmla="*/ 0 60000 65536"/>
              <a:gd name="T7" fmla="*/ 0 60000 65536"/>
              <a:gd name="T8" fmla="*/ 0 60000 65536"/>
              <a:gd name="T9" fmla="*/ 0 w 1125"/>
              <a:gd name="T10" fmla="*/ 0 h 419"/>
              <a:gd name="T11" fmla="*/ 1125 w 1125"/>
              <a:gd name="T12" fmla="*/ 419 h 41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25" h="419">
                <a:moveTo>
                  <a:pt x="0" y="0"/>
                </a:moveTo>
                <a:lnTo>
                  <a:pt x="1125" y="0"/>
                </a:lnTo>
                <a:lnTo>
                  <a:pt x="1125" y="419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90" name="Freeform 139"/>
          <p:cNvSpPr>
            <a:spLocks/>
          </p:cNvSpPr>
          <p:nvPr/>
        </p:nvSpPr>
        <p:spPr bwMode="auto">
          <a:xfrm>
            <a:off x="5303838" y="2582863"/>
            <a:ext cx="247650" cy="1065212"/>
          </a:xfrm>
          <a:custGeom>
            <a:avLst/>
            <a:gdLst>
              <a:gd name="T0" fmla="*/ 0 w 156"/>
              <a:gd name="T1" fmla="*/ 0 h 671"/>
              <a:gd name="T2" fmla="*/ 0 w 156"/>
              <a:gd name="T3" fmla="*/ 2147483647 h 671"/>
              <a:gd name="T4" fmla="*/ 2147483647 w 156"/>
              <a:gd name="T5" fmla="*/ 2147483647 h 671"/>
              <a:gd name="T6" fmla="*/ 2147483647 w 156"/>
              <a:gd name="T7" fmla="*/ 2147483647 h 671"/>
              <a:gd name="T8" fmla="*/ 0 60000 65536"/>
              <a:gd name="T9" fmla="*/ 0 60000 65536"/>
              <a:gd name="T10" fmla="*/ 0 60000 65536"/>
              <a:gd name="T11" fmla="*/ 0 60000 65536"/>
              <a:gd name="T12" fmla="*/ 0 w 156"/>
              <a:gd name="T13" fmla="*/ 0 h 671"/>
              <a:gd name="T14" fmla="*/ 156 w 156"/>
              <a:gd name="T15" fmla="*/ 671 h 67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6" h="671">
                <a:moveTo>
                  <a:pt x="0" y="0"/>
                </a:moveTo>
                <a:lnTo>
                  <a:pt x="0" y="180"/>
                </a:lnTo>
                <a:lnTo>
                  <a:pt x="156" y="180"/>
                </a:lnTo>
                <a:lnTo>
                  <a:pt x="156" y="671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91" name="Freeform 140"/>
          <p:cNvSpPr>
            <a:spLocks/>
          </p:cNvSpPr>
          <p:nvPr/>
        </p:nvSpPr>
        <p:spPr bwMode="auto">
          <a:xfrm>
            <a:off x="3041650" y="4122738"/>
            <a:ext cx="608013" cy="303212"/>
          </a:xfrm>
          <a:custGeom>
            <a:avLst/>
            <a:gdLst>
              <a:gd name="T0" fmla="*/ 2147483647 w 383"/>
              <a:gd name="T1" fmla="*/ 0 h 191"/>
              <a:gd name="T2" fmla="*/ 0 w 383"/>
              <a:gd name="T3" fmla="*/ 0 h 191"/>
              <a:gd name="T4" fmla="*/ 0 w 383"/>
              <a:gd name="T5" fmla="*/ 2147483647 h 191"/>
              <a:gd name="T6" fmla="*/ 0 60000 65536"/>
              <a:gd name="T7" fmla="*/ 0 60000 65536"/>
              <a:gd name="T8" fmla="*/ 0 60000 65536"/>
              <a:gd name="T9" fmla="*/ 0 w 383"/>
              <a:gd name="T10" fmla="*/ 0 h 191"/>
              <a:gd name="T11" fmla="*/ 383 w 383"/>
              <a:gd name="T12" fmla="*/ 191 h 19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3" h="191">
                <a:moveTo>
                  <a:pt x="383" y="0"/>
                </a:moveTo>
                <a:lnTo>
                  <a:pt x="0" y="0"/>
                </a:lnTo>
                <a:lnTo>
                  <a:pt x="0" y="191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92" name="Freeform 141"/>
          <p:cNvSpPr>
            <a:spLocks/>
          </p:cNvSpPr>
          <p:nvPr/>
        </p:nvSpPr>
        <p:spPr bwMode="auto">
          <a:xfrm>
            <a:off x="1673225" y="3324225"/>
            <a:ext cx="3421063" cy="1766888"/>
          </a:xfrm>
          <a:custGeom>
            <a:avLst/>
            <a:gdLst>
              <a:gd name="T0" fmla="*/ 0 w 2155"/>
              <a:gd name="T1" fmla="*/ 2147483647 h 1113"/>
              <a:gd name="T2" fmla="*/ 2147483647 w 2155"/>
              <a:gd name="T3" fmla="*/ 2147483647 h 1113"/>
              <a:gd name="T4" fmla="*/ 2147483647 w 2155"/>
              <a:gd name="T5" fmla="*/ 2147483647 h 1113"/>
              <a:gd name="T6" fmla="*/ 2147483647 w 2155"/>
              <a:gd name="T7" fmla="*/ 2147483647 h 1113"/>
              <a:gd name="T8" fmla="*/ 2147483647 w 2155"/>
              <a:gd name="T9" fmla="*/ 0 h 1113"/>
              <a:gd name="T10" fmla="*/ 2147483647 w 2155"/>
              <a:gd name="T11" fmla="*/ 0 h 1113"/>
              <a:gd name="T12" fmla="*/ 2147483647 w 2155"/>
              <a:gd name="T13" fmla="*/ 2147483647 h 111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55"/>
              <a:gd name="T22" fmla="*/ 0 h 1113"/>
              <a:gd name="T23" fmla="*/ 2155 w 2155"/>
              <a:gd name="T24" fmla="*/ 1113 h 111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55" h="1113">
                <a:moveTo>
                  <a:pt x="0" y="1113"/>
                </a:moveTo>
                <a:lnTo>
                  <a:pt x="251" y="1113"/>
                </a:lnTo>
                <a:lnTo>
                  <a:pt x="251" y="407"/>
                </a:lnTo>
                <a:lnTo>
                  <a:pt x="1161" y="407"/>
                </a:lnTo>
                <a:lnTo>
                  <a:pt x="1161" y="0"/>
                </a:lnTo>
                <a:lnTo>
                  <a:pt x="2155" y="0"/>
                </a:lnTo>
                <a:lnTo>
                  <a:pt x="2155" y="204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1293" name="Group 144"/>
          <p:cNvGrpSpPr>
            <a:grpSpLocks/>
          </p:cNvGrpSpPr>
          <p:nvPr/>
        </p:nvGrpSpPr>
        <p:grpSpPr bwMode="auto">
          <a:xfrm>
            <a:off x="6767513" y="1576388"/>
            <a:ext cx="57150" cy="76200"/>
            <a:chOff x="4263" y="993"/>
            <a:chExt cx="36" cy="48"/>
          </a:xfrm>
        </p:grpSpPr>
        <p:pic>
          <p:nvPicPr>
            <p:cNvPr id="51366" name="Picture 14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5" y="993"/>
              <a:ext cx="24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367" name="Freeform 143"/>
            <p:cNvSpPr>
              <a:spLocks/>
            </p:cNvSpPr>
            <p:nvPr/>
          </p:nvSpPr>
          <p:spPr bwMode="auto">
            <a:xfrm>
              <a:off x="4263" y="993"/>
              <a:ext cx="36" cy="48"/>
            </a:xfrm>
            <a:custGeom>
              <a:avLst/>
              <a:gdLst>
                <a:gd name="T0" fmla="*/ 12 w 36"/>
                <a:gd name="T1" fmla="*/ 36 h 48"/>
                <a:gd name="T2" fmla="*/ 12 w 36"/>
                <a:gd name="T3" fmla="*/ 12 h 48"/>
                <a:gd name="T4" fmla="*/ 0 w 36"/>
                <a:gd name="T5" fmla="*/ 0 h 48"/>
                <a:gd name="T6" fmla="*/ 12 w 36"/>
                <a:gd name="T7" fmla="*/ 12 h 48"/>
                <a:gd name="T8" fmla="*/ 24 w 36"/>
                <a:gd name="T9" fmla="*/ 0 h 48"/>
                <a:gd name="T10" fmla="*/ 36 w 36"/>
                <a:gd name="T11" fmla="*/ 0 h 48"/>
                <a:gd name="T12" fmla="*/ 24 w 36"/>
                <a:gd name="T13" fmla="*/ 24 h 48"/>
                <a:gd name="T14" fmla="*/ 12 w 36"/>
                <a:gd name="T15" fmla="*/ 48 h 48"/>
                <a:gd name="T16" fmla="*/ 12 w 36"/>
                <a:gd name="T17" fmla="*/ 36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6"/>
                <a:gd name="T28" fmla="*/ 0 h 48"/>
                <a:gd name="T29" fmla="*/ 36 w 36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6" h="48">
                  <a:moveTo>
                    <a:pt x="12" y="36"/>
                  </a:moveTo>
                  <a:lnTo>
                    <a:pt x="12" y="12"/>
                  </a:lnTo>
                  <a:lnTo>
                    <a:pt x="0" y="0"/>
                  </a:lnTo>
                  <a:lnTo>
                    <a:pt x="12" y="12"/>
                  </a:lnTo>
                  <a:lnTo>
                    <a:pt x="24" y="0"/>
                  </a:lnTo>
                  <a:lnTo>
                    <a:pt x="36" y="0"/>
                  </a:lnTo>
                  <a:lnTo>
                    <a:pt x="24" y="24"/>
                  </a:lnTo>
                  <a:lnTo>
                    <a:pt x="12" y="48"/>
                  </a:lnTo>
                  <a:lnTo>
                    <a:pt x="12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94" name="Group 147"/>
          <p:cNvGrpSpPr>
            <a:grpSpLocks/>
          </p:cNvGrpSpPr>
          <p:nvPr/>
        </p:nvGrpSpPr>
        <p:grpSpPr bwMode="auto">
          <a:xfrm>
            <a:off x="6311900" y="1576388"/>
            <a:ext cx="57150" cy="76200"/>
            <a:chOff x="3976" y="993"/>
            <a:chExt cx="36" cy="48"/>
          </a:xfrm>
        </p:grpSpPr>
        <p:pic>
          <p:nvPicPr>
            <p:cNvPr id="51364" name="Picture 14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8" y="993"/>
              <a:ext cx="24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365" name="Freeform 146"/>
            <p:cNvSpPr>
              <a:spLocks/>
            </p:cNvSpPr>
            <p:nvPr/>
          </p:nvSpPr>
          <p:spPr bwMode="auto">
            <a:xfrm>
              <a:off x="3976" y="993"/>
              <a:ext cx="36" cy="48"/>
            </a:xfrm>
            <a:custGeom>
              <a:avLst/>
              <a:gdLst>
                <a:gd name="T0" fmla="*/ 12 w 36"/>
                <a:gd name="T1" fmla="*/ 36 h 48"/>
                <a:gd name="T2" fmla="*/ 12 w 36"/>
                <a:gd name="T3" fmla="*/ 12 h 48"/>
                <a:gd name="T4" fmla="*/ 0 w 36"/>
                <a:gd name="T5" fmla="*/ 0 h 48"/>
                <a:gd name="T6" fmla="*/ 12 w 36"/>
                <a:gd name="T7" fmla="*/ 12 h 48"/>
                <a:gd name="T8" fmla="*/ 24 w 36"/>
                <a:gd name="T9" fmla="*/ 0 h 48"/>
                <a:gd name="T10" fmla="*/ 36 w 36"/>
                <a:gd name="T11" fmla="*/ 0 h 48"/>
                <a:gd name="T12" fmla="*/ 24 w 36"/>
                <a:gd name="T13" fmla="*/ 24 h 48"/>
                <a:gd name="T14" fmla="*/ 12 w 36"/>
                <a:gd name="T15" fmla="*/ 48 h 48"/>
                <a:gd name="T16" fmla="*/ 12 w 36"/>
                <a:gd name="T17" fmla="*/ 36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6"/>
                <a:gd name="T28" fmla="*/ 0 h 48"/>
                <a:gd name="T29" fmla="*/ 36 w 36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6" h="48">
                  <a:moveTo>
                    <a:pt x="12" y="36"/>
                  </a:moveTo>
                  <a:lnTo>
                    <a:pt x="12" y="12"/>
                  </a:lnTo>
                  <a:lnTo>
                    <a:pt x="0" y="0"/>
                  </a:lnTo>
                  <a:lnTo>
                    <a:pt x="12" y="12"/>
                  </a:lnTo>
                  <a:lnTo>
                    <a:pt x="24" y="0"/>
                  </a:lnTo>
                  <a:lnTo>
                    <a:pt x="36" y="0"/>
                  </a:lnTo>
                  <a:lnTo>
                    <a:pt x="24" y="24"/>
                  </a:lnTo>
                  <a:lnTo>
                    <a:pt x="12" y="48"/>
                  </a:lnTo>
                  <a:lnTo>
                    <a:pt x="12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95" name="Group 150"/>
          <p:cNvGrpSpPr>
            <a:grpSpLocks/>
          </p:cNvGrpSpPr>
          <p:nvPr/>
        </p:nvGrpSpPr>
        <p:grpSpPr bwMode="auto">
          <a:xfrm>
            <a:off x="5513388" y="1576388"/>
            <a:ext cx="57150" cy="76200"/>
            <a:chOff x="3473" y="993"/>
            <a:chExt cx="36" cy="48"/>
          </a:xfrm>
        </p:grpSpPr>
        <p:pic>
          <p:nvPicPr>
            <p:cNvPr id="51362" name="Picture 14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5" y="993"/>
              <a:ext cx="24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363" name="Freeform 149"/>
            <p:cNvSpPr>
              <a:spLocks/>
            </p:cNvSpPr>
            <p:nvPr/>
          </p:nvSpPr>
          <p:spPr bwMode="auto">
            <a:xfrm>
              <a:off x="3473" y="993"/>
              <a:ext cx="36" cy="48"/>
            </a:xfrm>
            <a:custGeom>
              <a:avLst/>
              <a:gdLst>
                <a:gd name="T0" fmla="*/ 24 w 36"/>
                <a:gd name="T1" fmla="*/ 36 h 48"/>
                <a:gd name="T2" fmla="*/ 12 w 36"/>
                <a:gd name="T3" fmla="*/ 12 h 48"/>
                <a:gd name="T4" fmla="*/ 0 w 36"/>
                <a:gd name="T5" fmla="*/ 0 h 48"/>
                <a:gd name="T6" fmla="*/ 12 w 36"/>
                <a:gd name="T7" fmla="*/ 0 h 48"/>
                <a:gd name="T8" fmla="*/ 24 w 36"/>
                <a:gd name="T9" fmla="*/ 12 h 48"/>
                <a:gd name="T10" fmla="*/ 36 w 36"/>
                <a:gd name="T11" fmla="*/ 0 h 48"/>
                <a:gd name="T12" fmla="*/ 36 w 36"/>
                <a:gd name="T13" fmla="*/ 24 h 48"/>
                <a:gd name="T14" fmla="*/ 24 w 36"/>
                <a:gd name="T15" fmla="*/ 48 h 48"/>
                <a:gd name="T16" fmla="*/ 24 w 36"/>
                <a:gd name="T17" fmla="*/ 36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6"/>
                <a:gd name="T28" fmla="*/ 0 h 48"/>
                <a:gd name="T29" fmla="*/ 36 w 36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6" h="48">
                  <a:moveTo>
                    <a:pt x="24" y="36"/>
                  </a:moveTo>
                  <a:lnTo>
                    <a:pt x="12" y="12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4" y="12"/>
                  </a:lnTo>
                  <a:lnTo>
                    <a:pt x="36" y="0"/>
                  </a:lnTo>
                  <a:lnTo>
                    <a:pt x="36" y="24"/>
                  </a:lnTo>
                  <a:lnTo>
                    <a:pt x="24" y="48"/>
                  </a:lnTo>
                  <a:lnTo>
                    <a:pt x="24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96" name="Group 153"/>
          <p:cNvGrpSpPr>
            <a:grpSpLocks/>
          </p:cNvGrpSpPr>
          <p:nvPr/>
        </p:nvGrpSpPr>
        <p:grpSpPr bwMode="auto">
          <a:xfrm>
            <a:off x="5056188" y="1576388"/>
            <a:ext cx="57150" cy="76200"/>
            <a:chOff x="3185" y="993"/>
            <a:chExt cx="36" cy="48"/>
          </a:xfrm>
        </p:grpSpPr>
        <p:pic>
          <p:nvPicPr>
            <p:cNvPr id="51360" name="Picture 15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7" y="993"/>
              <a:ext cx="24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361" name="Freeform 152"/>
            <p:cNvSpPr>
              <a:spLocks/>
            </p:cNvSpPr>
            <p:nvPr/>
          </p:nvSpPr>
          <p:spPr bwMode="auto">
            <a:xfrm>
              <a:off x="3185" y="993"/>
              <a:ext cx="36" cy="48"/>
            </a:xfrm>
            <a:custGeom>
              <a:avLst/>
              <a:gdLst>
                <a:gd name="T0" fmla="*/ 24 w 36"/>
                <a:gd name="T1" fmla="*/ 36 h 48"/>
                <a:gd name="T2" fmla="*/ 12 w 36"/>
                <a:gd name="T3" fmla="*/ 12 h 48"/>
                <a:gd name="T4" fmla="*/ 0 w 36"/>
                <a:gd name="T5" fmla="*/ 0 h 48"/>
                <a:gd name="T6" fmla="*/ 12 w 36"/>
                <a:gd name="T7" fmla="*/ 0 h 48"/>
                <a:gd name="T8" fmla="*/ 24 w 36"/>
                <a:gd name="T9" fmla="*/ 12 h 48"/>
                <a:gd name="T10" fmla="*/ 36 w 36"/>
                <a:gd name="T11" fmla="*/ 0 h 48"/>
                <a:gd name="T12" fmla="*/ 36 w 36"/>
                <a:gd name="T13" fmla="*/ 24 h 48"/>
                <a:gd name="T14" fmla="*/ 24 w 36"/>
                <a:gd name="T15" fmla="*/ 48 h 48"/>
                <a:gd name="T16" fmla="*/ 24 w 36"/>
                <a:gd name="T17" fmla="*/ 36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6"/>
                <a:gd name="T28" fmla="*/ 0 h 48"/>
                <a:gd name="T29" fmla="*/ 36 w 36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6" h="48">
                  <a:moveTo>
                    <a:pt x="24" y="36"/>
                  </a:moveTo>
                  <a:lnTo>
                    <a:pt x="12" y="12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4" y="12"/>
                  </a:lnTo>
                  <a:lnTo>
                    <a:pt x="36" y="0"/>
                  </a:lnTo>
                  <a:lnTo>
                    <a:pt x="36" y="24"/>
                  </a:lnTo>
                  <a:lnTo>
                    <a:pt x="24" y="48"/>
                  </a:lnTo>
                  <a:lnTo>
                    <a:pt x="24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97" name="Group 156"/>
          <p:cNvGrpSpPr>
            <a:grpSpLocks/>
          </p:cNvGrpSpPr>
          <p:nvPr/>
        </p:nvGrpSpPr>
        <p:grpSpPr bwMode="auto">
          <a:xfrm>
            <a:off x="4295775" y="1576388"/>
            <a:ext cx="57150" cy="76200"/>
            <a:chOff x="2706" y="993"/>
            <a:chExt cx="36" cy="48"/>
          </a:xfrm>
        </p:grpSpPr>
        <p:pic>
          <p:nvPicPr>
            <p:cNvPr id="51358" name="Picture 15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8" y="993"/>
              <a:ext cx="24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359" name="Freeform 155"/>
            <p:cNvSpPr>
              <a:spLocks/>
            </p:cNvSpPr>
            <p:nvPr/>
          </p:nvSpPr>
          <p:spPr bwMode="auto">
            <a:xfrm>
              <a:off x="2706" y="993"/>
              <a:ext cx="36" cy="48"/>
            </a:xfrm>
            <a:custGeom>
              <a:avLst/>
              <a:gdLst>
                <a:gd name="T0" fmla="*/ 24 w 36"/>
                <a:gd name="T1" fmla="*/ 36 h 48"/>
                <a:gd name="T2" fmla="*/ 12 w 36"/>
                <a:gd name="T3" fmla="*/ 12 h 48"/>
                <a:gd name="T4" fmla="*/ 0 w 36"/>
                <a:gd name="T5" fmla="*/ 0 h 48"/>
                <a:gd name="T6" fmla="*/ 12 w 36"/>
                <a:gd name="T7" fmla="*/ 0 h 48"/>
                <a:gd name="T8" fmla="*/ 24 w 36"/>
                <a:gd name="T9" fmla="*/ 0 h 48"/>
                <a:gd name="T10" fmla="*/ 24 w 36"/>
                <a:gd name="T11" fmla="*/ 12 h 48"/>
                <a:gd name="T12" fmla="*/ 36 w 36"/>
                <a:gd name="T13" fmla="*/ 0 h 48"/>
                <a:gd name="T14" fmla="*/ 36 w 36"/>
                <a:gd name="T15" fmla="*/ 24 h 48"/>
                <a:gd name="T16" fmla="*/ 24 w 36"/>
                <a:gd name="T17" fmla="*/ 48 h 48"/>
                <a:gd name="T18" fmla="*/ 24 w 36"/>
                <a:gd name="T19" fmla="*/ 36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48"/>
                <a:gd name="T32" fmla="*/ 36 w 36"/>
                <a:gd name="T33" fmla="*/ 48 h 4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48">
                  <a:moveTo>
                    <a:pt x="24" y="36"/>
                  </a:moveTo>
                  <a:lnTo>
                    <a:pt x="12" y="12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4" y="0"/>
                  </a:lnTo>
                  <a:lnTo>
                    <a:pt x="24" y="12"/>
                  </a:lnTo>
                  <a:lnTo>
                    <a:pt x="36" y="0"/>
                  </a:lnTo>
                  <a:lnTo>
                    <a:pt x="36" y="24"/>
                  </a:lnTo>
                  <a:lnTo>
                    <a:pt x="24" y="48"/>
                  </a:lnTo>
                  <a:lnTo>
                    <a:pt x="24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98" name="Group 159"/>
          <p:cNvGrpSpPr>
            <a:grpSpLocks/>
          </p:cNvGrpSpPr>
          <p:nvPr/>
        </p:nvGrpSpPr>
        <p:grpSpPr bwMode="auto">
          <a:xfrm>
            <a:off x="3840163" y="1576388"/>
            <a:ext cx="57150" cy="76200"/>
            <a:chOff x="2419" y="993"/>
            <a:chExt cx="36" cy="48"/>
          </a:xfrm>
        </p:grpSpPr>
        <p:pic>
          <p:nvPicPr>
            <p:cNvPr id="51356" name="Picture 15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1" y="993"/>
              <a:ext cx="24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357" name="Freeform 158"/>
            <p:cNvSpPr>
              <a:spLocks/>
            </p:cNvSpPr>
            <p:nvPr/>
          </p:nvSpPr>
          <p:spPr bwMode="auto">
            <a:xfrm>
              <a:off x="2419" y="993"/>
              <a:ext cx="36" cy="48"/>
            </a:xfrm>
            <a:custGeom>
              <a:avLst/>
              <a:gdLst>
                <a:gd name="T0" fmla="*/ 24 w 36"/>
                <a:gd name="T1" fmla="*/ 36 h 48"/>
                <a:gd name="T2" fmla="*/ 12 w 36"/>
                <a:gd name="T3" fmla="*/ 12 h 48"/>
                <a:gd name="T4" fmla="*/ 0 w 36"/>
                <a:gd name="T5" fmla="*/ 0 h 48"/>
                <a:gd name="T6" fmla="*/ 12 w 36"/>
                <a:gd name="T7" fmla="*/ 0 h 48"/>
                <a:gd name="T8" fmla="*/ 24 w 36"/>
                <a:gd name="T9" fmla="*/ 0 h 48"/>
                <a:gd name="T10" fmla="*/ 24 w 36"/>
                <a:gd name="T11" fmla="*/ 12 h 48"/>
                <a:gd name="T12" fmla="*/ 36 w 36"/>
                <a:gd name="T13" fmla="*/ 0 h 48"/>
                <a:gd name="T14" fmla="*/ 36 w 36"/>
                <a:gd name="T15" fmla="*/ 24 h 48"/>
                <a:gd name="T16" fmla="*/ 24 w 36"/>
                <a:gd name="T17" fmla="*/ 48 h 48"/>
                <a:gd name="T18" fmla="*/ 24 w 36"/>
                <a:gd name="T19" fmla="*/ 36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48"/>
                <a:gd name="T32" fmla="*/ 36 w 36"/>
                <a:gd name="T33" fmla="*/ 48 h 4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48">
                  <a:moveTo>
                    <a:pt x="24" y="36"/>
                  </a:moveTo>
                  <a:lnTo>
                    <a:pt x="12" y="12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4" y="0"/>
                  </a:lnTo>
                  <a:lnTo>
                    <a:pt x="24" y="12"/>
                  </a:lnTo>
                  <a:lnTo>
                    <a:pt x="36" y="0"/>
                  </a:lnTo>
                  <a:lnTo>
                    <a:pt x="36" y="24"/>
                  </a:lnTo>
                  <a:lnTo>
                    <a:pt x="24" y="48"/>
                  </a:lnTo>
                  <a:lnTo>
                    <a:pt x="24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99" name="Group 162"/>
          <p:cNvGrpSpPr>
            <a:grpSpLocks/>
          </p:cNvGrpSpPr>
          <p:nvPr/>
        </p:nvGrpSpPr>
        <p:grpSpPr bwMode="auto">
          <a:xfrm>
            <a:off x="3079750" y="1576388"/>
            <a:ext cx="57150" cy="76200"/>
            <a:chOff x="1940" y="993"/>
            <a:chExt cx="36" cy="48"/>
          </a:xfrm>
        </p:grpSpPr>
        <p:pic>
          <p:nvPicPr>
            <p:cNvPr id="51354" name="Picture 16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2" y="993"/>
              <a:ext cx="24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355" name="Freeform 161"/>
            <p:cNvSpPr>
              <a:spLocks/>
            </p:cNvSpPr>
            <p:nvPr/>
          </p:nvSpPr>
          <p:spPr bwMode="auto">
            <a:xfrm>
              <a:off x="1940" y="993"/>
              <a:ext cx="36" cy="48"/>
            </a:xfrm>
            <a:custGeom>
              <a:avLst/>
              <a:gdLst>
                <a:gd name="T0" fmla="*/ 24 w 36"/>
                <a:gd name="T1" fmla="*/ 36 h 48"/>
                <a:gd name="T2" fmla="*/ 12 w 36"/>
                <a:gd name="T3" fmla="*/ 12 h 48"/>
                <a:gd name="T4" fmla="*/ 0 w 36"/>
                <a:gd name="T5" fmla="*/ 0 h 48"/>
                <a:gd name="T6" fmla="*/ 12 w 36"/>
                <a:gd name="T7" fmla="*/ 0 h 48"/>
                <a:gd name="T8" fmla="*/ 24 w 36"/>
                <a:gd name="T9" fmla="*/ 12 h 48"/>
                <a:gd name="T10" fmla="*/ 36 w 36"/>
                <a:gd name="T11" fmla="*/ 0 h 48"/>
                <a:gd name="T12" fmla="*/ 36 w 36"/>
                <a:gd name="T13" fmla="*/ 24 h 48"/>
                <a:gd name="T14" fmla="*/ 24 w 36"/>
                <a:gd name="T15" fmla="*/ 48 h 48"/>
                <a:gd name="T16" fmla="*/ 24 w 36"/>
                <a:gd name="T17" fmla="*/ 36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6"/>
                <a:gd name="T28" fmla="*/ 0 h 48"/>
                <a:gd name="T29" fmla="*/ 36 w 36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6" h="48">
                  <a:moveTo>
                    <a:pt x="24" y="36"/>
                  </a:moveTo>
                  <a:lnTo>
                    <a:pt x="12" y="12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4" y="12"/>
                  </a:lnTo>
                  <a:lnTo>
                    <a:pt x="36" y="0"/>
                  </a:lnTo>
                  <a:lnTo>
                    <a:pt x="36" y="24"/>
                  </a:lnTo>
                  <a:lnTo>
                    <a:pt x="24" y="48"/>
                  </a:lnTo>
                  <a:lnTo>
                    <a:pt x="24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00" name="Group 165"/>
          <p:cNvGrpSpPr>
            <a:grpSpLocks/>
          </p:cNvGrpSpPr>
          <p:nvPr/>
        </p:nvGrpSpPr>
        <p:grpSpPr bwMode="auto">
          <a:xfrm>
            <a:off x="2622550" y="1576388"/>
            <a:ext cx="57150" cy="76200"/>
            <a:chOff x="1652" y="993"/>
            <a:chExt cx="36" cy="48"/>
          </a:xfrm>
        </p:grpSpPr>
        <p:pic>
          <p:nvPicPr>
            <p:cNvPr id="51352" name="Picture 16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4" y="993"/>
              <a:ext cx="24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353" name="Freeform 164"/>
            <p:cNvSpPr>
              <a:spLocks/>
            </p:cNvSpPr>
            <p:nvPr/>
          </p:nvSpPr>
          <p:spPr bwMode="auto">
            <a:xfrm>
              <a:off x="1652" y="993"/>
              <a:ext cx="36" cy="48"/>
            </a:xfrm>
            <a:custGeom>
              <a:avLst/>
              <a:gdLst>
                <a:gd name="T0" fmla="*/ 24 w 36"/>
                <a:gd name="T1" fmla="*/ 36 h 48"/>
                <a:gd name="T2" fmla="*/ 12 w 36"/>
                <a:gd name="T3" fmla="*/ 12 h 48"/>
                <a:gd name="T4" fmla="*/ 0 w 36"/>
                <a:gd name="T5" fmla="*/ 0 h 48"/>
                <a:gd name="T6" fmla="*/ 12 w 36"/>
                <a:gd name="T7" fmla="*/ 0 h 48"/>
                <a:gd name="T8" fmla="*/ 24 w 36"/>
                <a:gd name="T9" fmla="*/ 12 h 48"/>
                <a:gd name="T10" fmla="*/ 36 w 36"/>
                <a:gd name="T11" fmla="*/ 0 h 48"/>
                <a:gd name="T12" fmla="*/ 36 w 36"/>
                <a:gd name="T13" fmla="*/ 24 h 48"/>
                <a:gd name="T14" fmla="*/ 24 w 36"/>
                <a:gd name="T15" fmla="*/ 48 h 48"/>
                <a:gd name="T16" fmla="*/ 24 w 36"/>
                <a:gd name="T17" fmla="*/ 36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6"/>
                <a:gd name="T28" fmla="*/ 0 h 48"/>
                <a:gd name="T29" fmla="*/ 36 w 36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6" h="48">
                  <a:moveTo>
                    <a:pt x="24" y="36"/>
                  </a:moveTo>
                  <a:lnTo>
                    <a:pt x="12" y="12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4" y="12"/>
                  </a:lnTo>
                  <a:lnTo>
                    <a:pt x="36" y="0"/>
                  </a:lnTo>
                  <a:lnTo>
                    <a:pt x="36" y="24"/>
                  </a:lnTo>
                  <a:lnTo>
                    <a:pt x="24" y="48"/>
                  </a:lnTo>
                  <a:lnTo>
                    <a:pt x="24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01" name="Group 168"/>
          <p:cNvGrpSpPr>
            <a:grpSpLocks/>
          </p:cNvGrpSpPr>
          <p:nvPr/>
        </p:nvGrpSpPr>
        <p:grpSpPr bwMode="auto">
          <a:xfrm>
            <a:off x="1539875" y="2070100"/>
            <a:ext cx="76200" cy="57150"/>
            <a:chOff x="970" y="1304"/>
            <a:chExt cx="48" cy="36"/>
          </a:xfrm>
        </p:grpSpPr>
        <p:pic>
          <p:nvPicPr>
            <p:cNvPr id="51350" name="Picture 166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0" y="1304"/>
              <a:ext cx="48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351" name="Freeform 167"/>
            <p:cNvSpPr>
              <a:spLocks/>
            </p:cNvSpPr>
            <p:nvPr/>
          </p:nvSpPr>
          <p:spPr bwMode="auto">
            <a:xfrm>
              <a:off x="970" y="1304"/>
              <a:ext cx="48" cy="36"/>
            </a:xfrm>
            <a:custGeom>
              <a:avLst/>
              <a:gdLst>
                <a:gd name="T0" fmla="*/ 0 w 48"/>
                <a:gd name="T1" fmla="*/ 12 h 36"/>
                <a:gd name="T2" fmla="*/ 24 w 48"/>
                <a:gd name="T3" fmla="*/ 0 h 36"/>
                <a:gd name="T4" fmla="*/ 48 w 48"/>
                <a:gd name="T5" fmla="*/ 0 h 36"/>
                <a:gd name="T6" fmla="*/ 36 w 48"/>
                <a:gd name="T7" fmla="*/ 12 h 36"/>
                <a:gd name="T8" fmla="*/ 36 w 48"/>
                <a:gd name="T9" fmla="*/ 24 h 36"/>
                <a:gd name="T10" fmla="*/ 48 w 48"/>
                <a:gd name="T11" fmla="*/ 36 h 36"/>
                <a:gd name="T12" fmla="*/ 24 w 48"/>
                <a:gd name="T13" fmla="*/ 24 h 36"/>
                <a:gd name="T14" fmla="*/ 0 w 48"/>
                <a:gd name="T15" fmla="*/ 24 h 36"/>
                <a:gd name="T16" fmla="*/ 0 w 48"/>
                <a:gd name="T17" fmla="*/ 12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8"/>
                <a:gd name="T28" fmla="*/ 0 h 36"/>
                <a:gd name="T29" fmla="*/ 48 w 48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8" h="36">
                  <a:moveTo>
                    <a:pt x="0" y="12"/>
                  </a:moveTo>
                  <a:lnTo>
                    <a:pt x="24" y="0"/>
                  </a:lnTo>
                  <a:lnTo>
                    <a:pt x="48" y="0"/>
                  </a:lnTo>
                  <a:lnTo>
                    <a:pt x="36" y="12"/>
                  </a:lnTo>
                  <a:lnTo>
                    <a:pt x="36" y="24"/>
                  </a:lnTo>
                  <a:lnTo>
                    <a:pt x="48" y="36"/>
                  </a:lnTo>
                  <a:lnTo>
                    <a:pt x="24" y="24"/>
                  </a:lnTo>
                  <a:lnTo>
                    <a:pt x="0" y="24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02" name="Group 171"/>
          <p:cNvGrpSpPr>
            <a:grpSpLocks/>
          </p:cNvGrpSpPr>
          <p:nvPr/>
        </p:nvGrpSpPr>
        <p:grpSpPr bwMode="auto">
          <a:xfrm>
            <a:off x="3346450" y="2070100"/>
            <a:ext cx="74613" cy="57150"/>
            <a:chOff x="2108" y="1304"/>
            <a:chExt cx="47" cy="36"/>
          </a:xfrm>
        </p:grpSpPr>
        <p:pic>
          <p:nvPicPr>
            <p:cNvPr id="51348" name="Picture 169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0" y="1304"/>
              <a:ext cx="35" cy="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349" name="Freeform 170"/>
            <p:cNvSpPr>
              <a:spLocks/>
            </p:cNvSpPr>
            <p:nvPr/>
          </p:nvSpPr>
          <p:spPr bwMode="auto">
            <a:xfrm>
              <a:off x="2108" y="1304"/>
              <a:ext cx="47" cy="36"/>
            </a:xfrm>
            <a:custGeom>
              <a:avLst/>
              <a:gdLst>
                <a:gd name="T0" fmla="*/ 12 w 47"/>
                <a:gd name="T1" fmla="*/ 12 h 36"/>
                <a:gd name="T2" fmla="*/ 35 w 47"/>
                <a:gd name="T3" fmla="*/ 0 h 36"/>
                <a:gd name="T4" fmla="*/ 47 w 47"/>
                <a:gd name="T5" fmla="*/ 0 h 36"/>
                <a:gd name="T6" fmla="*/ 47 w 47"/>
                <a:gd name="T7" fmla="*/ 12 h 36"/>
                <a:gd name="T8" fmla="*/ 47 w 47"/>
                <a:gd name="T9" fmla="*/ 24 h 36"/>
                <a:gd name="T10" fmla="*/ 47 w 47"/>
                <a:gd name="T11" fmla="*/ 36 h 36"/>
                <a:gd name="T12" fmla="*/ 35 w 47"/>
                <a:gd name="T13" fmla="*/ 24 h 36"/>
                <a:gd name="T14" fmla="*/ 12 w 47"/>
                <a:gd name="T15" fmla="*/ 24 h 36"/>
                <a:gd name="T16" fmla="*/ 0 w 47"/>
                <a:gd name="T17" fmla="*/ 12 h 36"/>
                <a:gd name="T18" fmla="*/ 12 w 47"/>
                <a:gd name="T19" fmla="*/ 12 h 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7"/>
                <a:gd name="T31" fmla="*/ 0 h 36"/>
                <a:gd name="T32" fmla="*/ 47 w 47"/>
                <a:gd name="T33" fmla="*/ 36 h 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7" h="36">
                  <a:moveTo>
                    <a:pt x="12" y="12"/>
                  </a:moveTo>
                  <a:lnTo>
                    <a:pt x="35" y="0"/>
                  </a:lnTo>
                  <a:lnTo>
                    <a:pt x="47" y="0"/>
                  </a:lnTo>
                  <a:lnTo>
                    <a:pt x="47" y="12"/>
                  </a:lnTo>
                  <a:lnTo>
                    <a:pt x="47" y="24"/>
                  </a:lnTo>
                  <a:lnTo>
                    <a:pt x="47" y="36"/>
                  </a:lnTo>
                  <a:lnTo>
                    <a:pt x="35" y="24"/>
                  </a:lnTo>
                  <a:lnTo>
                    <a:pt x="12" y="24"/>
                  </a:lnTo>
                  <a:lnTo>
                    <a:pt x="0" y="12"/>
                  </a:lnTo>
                  <a:lnTo>
                    <a:pt x="12" y="12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03" name="Group 174"/>
          <p:cNvGrpSpPr>
            <a:grpSpLocks/>
          </p:cNvGrpSpPr>
          <p:nvPr/>
        </p:nvGrpSpPr>
        <p:grpSpPr bwMode="auto">
          <a:xfrm>
            <a:off x="4581525" y="2070100"/>
            <a:ext cx="76200" cy="57150"/>
            <a:chOff x="2886" y="1304"/>
            <a:chExt cx="48" cy="36"/>
          </a:xfrm>
        </p:grpSpPr>
        <p:pic>
          <p:nvPicPr>
            <p:cNvPr id="51346" name="Picture 17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6" y="1304"/>
              <a:ext cx="48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347" name="Freeform 173"/>
            <p:cNvSpPr>
              <a:spLocks/>
            </p:cNvSpPr>
            <p:nvPr/>
          </p:nvSpPr>
          <p:spPr bwMode="auto">
            <a:xfrm>
              <a:off x="2886" y="1304"/>
              <a:ext cx="48" cy="36"/>
            </a:xfrm>
            <a:custGeom>
              <a:avLst/>
              <a:gdLst>
                <a:gd name="T0" fmla="*/ 0 w 48"/>
                <a:gd name="T1" fmla="*/ 12 h 36"/>
                <a:gd name="T2" fmla="*/ 24 w 48"/>
                <a:gd name="T3" fmla="*/ 0 h 36"/>
                <a:gd name="T4" fmla="*/ 48 w 48"/>
                <a:gd name="T5" fmla="*/ 0 h 36"/>
                <a:gd name="T6" fmla="*/ 36 w 48"/>
                <a:gd name="T7" fmla="*/ 12 h 36"/>
                <a:gd name="T8" fmla="*/ 36 w 48"/>
                <a:gd name="T9" fmla="*/ 24 h 36"/>
                <a:gd name="T10" fmla="*/ 48 w 48"/>
                <a:gd name="T11" fmla="*/ 36 h 36"/>
                <a:gd name="T12" fmla="*/ 24 w 48"/>
                <a:gd name="T13" fmla="*/ 24 h 36"/>
                <a:gd name="T14" fmla="*/ 0 w 48"/>
                <a:gd name="T15" fmla="*/ 24 h 36"/>
                <a:gd name="T16" fmla="*/ 0 w 48"/>
                <a:gd name="T17" fmla="*/ 12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8"/>
                <a:gd name="T28" fmla="*/ 0 h 36"/>
                <a:gd name="T29" fmla="*/ 48 w 48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8" h="36">
                  <a:moveTo>
                    <a:pt x="0" y="12"/>
                  </a:moveTo>
                  <a:lnTo>
                    <a:pt x="24" y="0"/>
                  </a:lnTo>
                  <a:lnTo>
                    <a:pt x="48" y="0"/>
                  </a:lnTo>
                  <a:lnTo>
                    <a:pt x="36" y="12"/>
                  </a:lnTo>
                  <a:lnTo>
                    <a:pt x="36" y="24"/>
                  </a:lnTo>
                  <a:lnTo>
                    <a:pt x="48" y="36"/>
                  </a:lnTo>
                  <a:lnTo>
                    <a:pt x="24" y="24"/>
                  </a:lnTo>
                  <a:lnTo>
                    <a:pt x="0" y="24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04" name="Group 177"/>
          <p:cNvGrpSpPr>
            <a:grpSpLocks/>
          </p:cNvGrpSpPr>
          <p:nvPr/>
        </p:nvGrpSpPr>
        <p:grpSpPr bwMode="auto">
          <a:xfrm>
            <a:off x="5778500" y="2070100"/>
            <a:ext cx="76200" cy="57150"/>
            <a:chOff x="3640" y="1304"/>
            <a:chExt cx="48" cy="36"/>
          </a:xfrm>
        </p:grpSpPr>
        <p:pic>
          <p:nvPicPr>
            <p:cNvPr id="51344" name="Picture 175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2" y="1304"/>
              <a:ext cx="36" cy="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345" name="Freeform 176"/>
            <p:cNvSpPr>
              <a:spLocks/>
            </p:cNvSpPr>
            <p:nvPr/>
          </p:nvSpPr>
          <p:spPr bwMode="auto">
            <a:xfrm>
              <a:off x="3640" y="1304"/>
              <a:ext cx="48" cy="36"/>
            </a:xfrm>
            <a:custGeom>
              <a:avLst/>
              <a:gdLst>
                <a:gd name="T0" fmla="*/ 12 w 48"/>
                <a:gd name="T1" fmla="*/ 12 h 36"/>
                <a:gd name="T2" fmla="*/ 36 w 48"/>
                <a:gd name="T3" fmla="*/ 0 h 36"/>
                <a:gd name="T4" fmla="*/ 48 w 48"/>
                <a:gd name="T5" fmla="*/ 0 h 36"/>
                <a:gd name="T6" fmla="*/ 48 w 48"/>
                <a:gd name="T7" fmla="*/ 12 h 36"/>
                <a:gd name="T8" fmla="*/ 48 w 48"/>
                <a:gd name="T9" fmla="*/ 24 h 36"/>
                <a:gd name="T10" fmla="*/ 48 w 48"/>
                <a:gd name="T11" fmla="*/ 36 h 36"/>
                <a:gd name="T12" fmla="*/ 36 w 48"/>
                <a:gd name="T13" fmla="*/ 24 h 36"/>
                <a:gd name="T14" fmla="*/ 0 w 48"/>
                <a:gd name="T15" fmla="*/ 24 h 36"/>
                <a:gd name="T16" fmla="*/ 12 w 48"/>
                <a:gd name="T17" fmla="*/ 12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8"/>
                <a:gd name="T28" fmla="*/ 0 h 36"/>
                <a:gd name="T29" fmla="*/ 48 w 48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8" h="36">
                  <a:moveTo>
                    <a:pt x="12" y="12"/>
                  </a:moveTo>
                  <a:lnTo>
                    <a:pt x="36" y="0"/>
                  </a:lnTo>
                  <a:lnTo>
                    <a:pt x="48" y="0"/>
                  </a:lnTo>
                  <a:lnTo>
                    <a:pt x="48" y="12"/>
                  </a:lnTo>
                  <a:lnTo>
                    <a:pt x="48" y="24"/>
                  </a:lnTo>
                  <a:lnTo>
                    <a:pt x="48" y="36"/>
                  </a:lnTo>
                  <a:lnTo>
                    <a:pt x="36" y="24"/>
                  </a:lnTo>
                  <a:lnTo>
                    <a:pt x="0" y="24"/>
                  </a:lnTo>
                  <a:lnTo>
                    <a:pt x="12" y="12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305" name="Freeform 178"/>
          <p:cNvSpPr>
            <a:spLocks/>
          </p:cNvSpPr>
          <p:nvPr/>
        </p:nvSpPr>
        <p:spPr bwMode="auto">
          <a:xfrm>
            <a:off x="5797550" y="4122738"/>
            <a:ext cx="57150" cy="57150"/>
          </a:xfrm>
          <a:custGeom>
            <a:avLst/>
            <a:gdLst>
              <a:gd name="T0" fmla="*/ 2147483647 w 36"/>
              <a:gd name="T1" fmla="*/ 0 h 36"/>
              <a:gd name="T2" fmla="*/ 2147483647 w 36"/>
              <a:gd name="T3" fmla="*/ 0 h 36"/>
              <a:gd name="T4" fmla="*/ 2147483647 w 36"/>
              <a:gd name="T5" fmla="*/ 2147483647 h 36"/>
              <a:gd name="T6" fmla="*/ 2147483647 w 36"/>
              <a:gd name="T7" fmla="*/ 2147483647 h 36"/>
              <a:gd name="T8" fmla="*/ 2147483647 w 36"/>
              <a:gd name="T9" fmla="*/ 2147483647 h 36"/>
              <a:gd name="T10" fmla="*/ 2147483647 w 36"/>
              <a:gd name="T11" fmla="*/ 2147483647 h 36"/>
              <a:gd name="T12" fmla="*/ 0 w 36"/>
              <a:gd name="T13" fmla="*/ 2147483647 h 36"/>
              <a:gd name="T14" fmla="*/ 0 w 36"/>
              <a:gd name="T15" fmla="*/ 2147483647 h 36"/>
              <a:gd name="T16" fmla="*/ 2147483647 w 36"/>
              <a:gd name="T17" fmla="*/ 0 h 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6"/>
              <a:gd name="T28" fmla="*/ 0 h 36"/>
              <a:gd name="T29" fmla="*/ 36 w 36"/>
              <a:gd name="T30" fmla="*/ 36 h 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6" h="36">
                <a:moveTo>
                  <a:pt x="24" y="0"/>
                </a:moveTo>
                <a:lnTo>
                  <a:pt x="36" y="0"/>
                </a:lnTo>
                <a:lnTo>
                  <a:pt x="36" y="12"/>
                </a:lnTo>
                <a:lnTo>
                  <a:pt x="36" y="24"/>
                </a:lnTo>
                <a:lnTo>
                  <a:pt x="36" y="36"/>
                </a:lnTo>
                <a:lnTo>
                  <a:pt x="24" y="24"/>
                </a:lnTo>
                <a:lnTo>
                  <a:pt x="0" y="24"/>
                </a:lnTo>
                <a:lnTo>
                  <a:pt x="0" y="12"/>
                </a:lnTo>
                <a:lnTo>
                  <a:pt x="24" y="0"/>
                </a:lnTo>
                <a:close/>
              </a:path>
            </a:pathLst>
          </a:cu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1306" name="Group 181"/>
          <p:cNvGrpSpPr>
            <a:grpSpLocks/>
          </p:cNvGrpSpPr>
          <p:nvPr/>
        </p:nvGrpSpPr>
        <p:grpSpPr bwMode="auto">
          <a:xfrm>
            <a:off x="4581525" y="4122738"/>
            <a:ext cx="76200" cy="57150"/>
            <a:chOff x="2886" y="2597"/>
            <a:chExt cx="48" cy="36"/>
          </a:xfrm>
        </p:grpSpPr>
        <p:pic>
          <p:nvPicPr>
            <p:cNvPr id="51342" name="Picture 179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8" y="2597"/>
              <a:ext cx="36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343" name="Freeform 180"/>
            <p:cNvSpPr>
              <a:spLocks/>
            </p:cNvSpPr>
            <p:nvPr/>
          </p:nvSpPr>
          <p:spPr bwMode="auto">
            <a:xfrm>
              <a:off x="2886" y="2597"/>
              <a:ext cx="48" cy="36"/>
            </a:xfrm>
            <a:custGeom>
              <a:avLst/>
              <a:gdLst>
                <a:gd name="T0" fmla="*/ 24 w 48"/>
                <a:gd name="T1" fmla="*/ 0 h 36"/>
                <a:gd name="T2" fmla="*/ 48 w 48"/>
                <a:gd name="T3" fmla="*/ 0 h 36"/>
                <a:gd name="T4" fmla="*/ 36 w 48"/>
                <a:gd name="T5" fmla="*/ 12 h 36"/>
                <a:gd name="T6" fmla="*/ 36 w 48"/>
                <a:gd name="T7" fmla="*/ 24 h 36"/>
                <a:gd name="T8" fmla="*/ 48 w 48"/>
                <a:gd name="T9" fmla="*/ 36 h 36"/>
                <a:gd name="T10" fmla="*/ 24 w 48"/>
                <a:gd name="T11" fmla="*/ 24 h 36"/>
                <a:gd name="T12" fmla="*/ 0 w 48"/>
                <a:gd name="T13" fmla="*/ 12 h 36"/>
                <a:gd name="T14" fmla="*/ 24 w 48"/>
                <a:gd name="T15" fmla="*/ 0 h 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8"/>
                <a:gd name="T25" fmla="*/ 0 h 36"/>
                <a:gd name="T26" fmla="*/ 48 w 48"/>
                <a:gd name="T27" fmla="*/ 36 h 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8" h="36">
                  <a:moveTo>
                    <a:pt x="24" y="0"/>
                  </a:moveTo>
                  <a:lnTo>
                    <a:pt x="48" y="0"/>
                  </a:lnTo>
                  <a:lnTo>
                    <a:pt x="36" y="12"/>
                  </a:lnTo>
                  <a:lnTo>
                    <a:pt x="36" y="24"/>
                  </a:lnTo>
                  <a:lnTo>
                    <a:pt x="48" y="36"/>
                  </a:lnTo>
                  <a:lnTo>
                    <a:pt x="24" y="24"/>
                  </a:lnTo>
                  <a:lnTo>
                    <a:pt x="0" y="1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07" name="Group 184"/>
          <p:cNvGrpSpPr>
            <a:grpSpLocks/>
          </p:cNvGrpSpPr>
          <p:nvPr/>
        </p:nvGrpSpPr>
        <p:grpSpPr bwMode="auto">
          <a:xfrm>
            <a:off x="5056188" y="3609975"/>
            <a:ext cx="57150" cy="57150"/>
            <a:chOff x="3185" y="2274"/>
            <a:chExt cx="36" cy="36"/>
          </a:xfrm>
        </p:grpSpPr>
        <p:pic>
          <p:nvPicPr>
            <p:cNvPr id="51340" name="Picture 18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7" y="2274"/>
              <a:ext cx="24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341" name="Freeform 183"/>
            <p:cNvSpPr>
              <a:spLocks/>
            </p:cNvSpPr>
            <p:nvPr/>
          </p:nvSpPr>
          <p:spPr bwMode="auto">
            <a:xfrm>
              <a:off x="3185" y="2274"/>
              <a:ext cx="36" cy="36"/>
            </a:xfrm>
            <a:custGeom>
              <a:avLst/>
              <a:gdLst>
                <a:gd name="T0" fmla="*/ 12 w 36"/>
                <a:gd name="T1" fmla="*/ 36 h 36"/>
                <a:gd name="T2" fmla="*/ 12 w 36"/>
                <a:gd name="T3" fmla="*/ 12 h 36"/>
                <a:gd name="T4" fmla="*/ 0 w 36"/>
                <a:gd name="T5" fmla="*/ 0 h 36"/>
                <a:gd name="T6" fmla="*/ 12 w 36"/>
                <a:gd name="T7" fmla="*/ 0 h 36"/>
                <a:gd name="T8" fmla="*/ 24 w 36"/>
                <a:gd name="T9" fmla="*/ 0 h 36"/>
                <a:gd name="T10" fmla="*/ 36 w 36"/>
                <a:gd name="T11" fmla="*/ 0 h 36"/>
                <a:gd name="T12" fmla="*/ 36 w 36"/>
                <a:gd name="T13" fmla="*/ 12 h 36"/>
                <a:gd name="T14" fmla="*/ 24 w 36"/>
                <a:gd name="T15" fmla="*/ 36 h 36"/>
                <a:gd name="T16" fmla="*/ 12 w 36"/>
                <a:gd name="T17" fmla="*/ 36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6"/>
                <a:gd name="T28" fmla="*/ 0 h 36"/>
                <a:gd name="T29" fmla="*/ 36 w 36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6" h="36">
                  <a:moveTo>
                    <a:pt x="12" y="36"/>
                  </a:moveTo>
                  <a:lnTo>
                    <a:pt x="12" y="12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4" y="0"/>
                  </a:lnTo>
                  <a:lnTo>
                    <a:pt x="36" y="0"/>
                  </a:lnTo>
                  <a:lnTo>
                    <a:pt x="36" y="12"/>
                  </a:lnTo>
                  <a:lnTo>
                    <a:pt x="24" y="36"/>
                  </a:lnTo>
                  <a:lnTo>
                    <a:pt x="12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08" name="Group 187"/>
          <p:cNvGrpSpPr>
            <a:grpSpLocks/>
          </p:cNvGrpSpPr>
          <p:nvPr/>
        </p:nvGrpSpPr>
        <p:grpSpPr bwMode="auto">
          <a:xfrm>
            <a:off x="5513388" y="3609975"/>
            <a:ext cx="57150" cy="57150"/>
            <a:chOff x="3473" y="2274"/>
            <a:chExt cx="36" cy="36"/>
          </a:xfrm>
        </p:grpSpPr>
        <p:pic>
          <p:nvPicPr>
            <p:cNvPr id="51338" name="Picture 185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5" y="2274"/>
              <a:ext cx="24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339" name="Freeform 186"/>
            <p:cNvSpPr>
              <a:spLocks/>
            </p:cNvSpPr>
            <p:nvPr/>
          </p:nvSpPr>
          <p:spPr bwMode="auto">
            <a:xfrm>
              <a:off x="3473" y="2274"/>
              <a:ext cx="36" cy="36"/>
            </a:xfrm>
            <a:custGeom>
              <a:avLst/>
              <a:gdLst>
                <a:gd name="T0" fmla="*/ 12 w 36"/>
                <a:gd name="T1" fmla="*/ 36 h 36"/>
                <a:gd name="T2" fmla="*/ 12 w 36"/>
                <a:gd name="T3" fmla="*/ 12 h 36"/>
                <a:gd name="T4" fmla="*/ 0 w 36"/>
                <a:gd name="T5" fmla="*/ 0 h 36"/>
                <a:gd name="T6" fmla="*/ 12 w 36"/>
                <a:gd name="T7" fmla="*/ 0 h 36"/>
                <a:gd name="T8" fmla="*/ 24 w 36"/>
                <a:gd name="T9" fmla="*/ 0 h 36"/>
                <a:gd name="T10" fmla="*/ 36 w 36"/>
                <a:gd name="T11" fmla="*/ 0 h 36"/>
                <a:gd name="T12" fmla="*/ 36 w 36"/>
                <a:gd name="T13" fmla="*/ 12 h 36"/>
                <a:gd name="T14" fmla="*/ 24 w 36"/>
                <a:gd name="T15" fmla="*/ 36 h 36"/>
                <a:gd name="T16" fmla="*/ 12 w 36"/>
                <a:gd name="T17" fmla="*/ 36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6"/>
                <a:gd name="T28" fmla="*/ 0 h 36"/>
                <a:gd name="T29" fmla="*/ 36 w 36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6" h="36">
                  <a:moveTo>
                    <a:pt x="12" y="36"/>
                  </a:moveTo>
                  <a:lnTo>
                    <a:pt x="12" y="12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4" y="0"/>
                  </a:lnTo>
                  <a:lnTo>
                    <a:pt x="36" y="0"/>
                  </a:lnTo>
                  <a:lnTo>
                    <a:pt x="36" y="12"/>
                  </a:lnTo>
                  <a:lnTo>
                    <a:pt x="24" y="36"/>
                  </a:lnTo>
                  <a:lnTo>
                    <a:pt x="12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09" name="Group 190"/>
          <p:cNvGrpSpPr>
            <a:grpSpLocks/>
          </p:cNvGrpSpPr>
          <p:nvPr/>
        </p:nvGrpSpPr>
        <p:grpSpPr bwMode="auto">
          <a:xfrm>
            <a:off x="4295775" y="3609975"/>
            <a:ext cx="57150" cy="57150"/>
            <a:chOff x="2706" y="2274"/>
            <a:chExt cx="36" cy="36"/>
          </a:xfrm>
        </p:grpSpPr>
        <p:pic>
          <p:nvPicPr>
            <p:cNvPr id="51336" name="Picture 188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8" y="2274"/>
              <a:ext cx="24" cy="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337" name="Freeform 189"/>
            <p:cNvSpPr>
              <a:spLocks/>
            </p:cNvSpPr>
            <p:nvPr/>
          </p:nvSpPr>
          <p:spPr bwMode="auto">
            <a:xfrm>
              <a:off x="2706" y="2274"/>
              <a:ext cx="36" cy="36"/>
            </a:xfrm>
            <a:custGeom>
              <a:avLst/>
              <a:gdLst>
                <a:gd name="T0" fmla="*/ 24 w 36"/>
                <a:gd name="T1" fmla="*/ 36 h 36"/>
                <a:gd name="T2" fmla="*/ 12 w 36"/>
                <a:gd name="T3" fmla="*/ 12 h 36"/>
                <a:gd name="T4" fmla="*/ 0 w 36"/>
                <a:gd name="T5" fmla="*/ 0 h 36"/>
                <a:gd name="T6" fmla="*/ 12 w 36"/>
                <a:gd name="T7" fmla="*/ 0 h 36"/>
                <a:gd name="T8" fmla="*/ 24 w 36"/>
                <a:gd name="T9" fmla="*/ 0 h 36"/>
                <a:gd name="T10" fmla="*/ 36 w 36"/>
                <a:gd name="T11" fmla="*/ 0 h 36"/>
                <a:gd name="T12" fmla="*/ 36 w 36"/>
                <a:gd name="T13" fmla="*/ 12 h 36"/>
                <a:gd name="T14" fmla="*/ 24 w 36"/>
                <a:gd name="T15" fmla="*/ 36 h 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"/>
                <a:gd name="T25" fmla="*/ 0 h 36"/>
                <a:gd name="T26" fmla="*/ 36 w 36"/>
                <a:gd name="T27" fmla="*/ 36 h 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" h="36">
                  <a:moveTo>
                    <a:pt x="24" y="36"/>
                  </a:moveTo>
                  <a:lnTo>
                    <a:pt x="12" y="12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4" y="0"/>
                  </a:lnTo>
                  <a:lnTo>
                    <a:pt x="36" y="0"/>
                  </a:lnTo>
                  <a:lnTo>
                    <a:pt x="36" y="12"/>
                  </a:lnTo>
                  <a:lnTo>
                    <a:pt x="24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10" name="Group 193"/>
          <p:cNvGrpSpPr>
            <a:grpSpLocks/>
          </p:cNvGrpSpPr>
          <p:nvPr/>
        </p:nvGrpSpPr>
        <p:grpSpPr bwMode="auto">
          <a:xfrm>
            <a:off x="3840163" y="3609975"/>
            <a:ext cx="57150" cy="57150"/>
            <a:chOff x="2419" y="2274"/>
            <a:chExt cx="36" cy="36"/>
          </a:xfrm>
        </p:grpSpPr>
        <p:pic>
          <p:nvPicPr>
            <p:cNvPr id="51334" name="Picture 191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1" y="2274"/>
              <a:ext cx="24" cy="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335" name="Freeform 192"/>
            <p:cNvSpPr>
              <a:spLocks/>
            </p:cNvSpPr>
            <p:nvPr/>
          </p:nvSpPr>
          <p:spPr bwMode="auto">
            <a:xfrm>
              <a:off x="2419" y="2274"/>
              <a:ext cx="36" cy="36"/>
            </a:xfrm>
            <a:custGeom>
              <a:avLst/>
              <a:gdLst>
                <a:gd name="T0" fmla="*/ 24 w 36"/>
                <a:gd name="T1" fmla="*/ 36 h 36"/>
                <a:gd name="T2" fmla="*/ 12 w 36"/>
                <a:gd name="T3" fmla="*/ 12 h 36"/>
                <a:gd name="T4" fmla="*/ 0 w 36"/>
                <a:gd name="T5" fmla="*/ 0 h 36"/>
                <a:gd name="T6" fmla="*/ 12 w 36"/>
                <a:gd name="T7" fmla="*/ 0 h 36"/>
                <a:gd name="T8" fmla="*/ 24 w 36"/>
                <a:gd name="T9" fmla="*/ 0 h 36"/>
                <a:gd name="T10" fmla="*/ 36 w 36"/>
                <a:gd name="T11" fmla="*/ 0 h 36"/>
                <a:gd name="T12" fmla="*/ 36 w 36"/>
                <a:gd name="T13" fmla="*/ 12 h 36"/>
                <a:gd name="T14" fmla="*/ 24 w 36"/>
                <a:gd name="T15" fmla="*/ 36 h 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"/>
                <a:gd name="T25" fmla="*/ 0 h 36"/>
                <a:gd name="T26" fmla="*/ 36 w 36"/>
                <a:gd name="T27" fmla="*/ 36 h 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" h="36">
                  <a:moveTo>
                    <a:pt x="24" y="36"/>
                  </a:moveTo>
                  <a:lnTo>
                    <a:pt x="12" y="12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4" y="0"/>
                  </a:lnTo>
                  <a:lnTo>
                    <a:pt x="36" y="0"/>
                  </a:lnTo>
                  <a:lnTo>
                    <a:pt x="36" y="12"/>
                  </a:lnTo>
                  <a:lnTo>
                    <a:pt x="24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11" name="Group 196"/>
          <p:cNvGrpSpPr>
            <a:grpSpLocks/>
          </p:cNvGrpSpPr>
          <p:nvPr/>
        </p:nvGrpSpPr>
        <p:grpSpPr bwMode="auto">
          <a:xfrm>
            <a:off x="2927350" y="5281613"/>
            <a:ext cx="57150" cy="76200"/>
            <a:chOff x="1844" y="3327"/>
            <a:chExt cx="36" cy="48"/>
          </a:xfrm>
        </p:grpSpPr>
        <p:pic>
          <p:nvPicPr>
            <p:cNvPr id="51332" name="Picture 19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6" y="3339"/>
              <a:ext cx="24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333" name="Freeform 195"/>
            <p:cNvSpPr>
              <a:spLocks/>
            </p:cNvSpPr>
            <p:nvPr/>
          </p:nvSpPr>
          <p:spPr bwMode="auto">
            <a:xfrm>
              <a:off x="1844" y="3327"/>
              <a:ext cx="36" cy="48"/>
            </a:xfrm>
            <a:custGeom>
              <a:avLst/>
              <a:gdLst>
                <a:gd name="T0" fmla="*/ 12 w 36"/>
                <a:gd name="T1" fmla="*/ 48 h 48"/>
                <a:gd name="T2" fmla="*/ 12 w 36"/>
                <a:gd name="T3" fmla="*/ 24 h 48"/>
                <a:gd name="T4" fmla="*/ 0 w 36"/>
                <a:gd name="T5" fmla="*/ 0 h 48"/>
                <a:gd name="T6" fmla="*/ 12 w 36"/>
                <a:gd name="T7" fmla="*/ 12 h 48"/>
                <a:gd name="T8" fmla="*/ 24 w 36"/>
                <a:gd name="T9" fmla="*/ 12 h 48"/>
                <a:gd name="T10" fmla="*/ 36 w 36"/>
                <a:gd name="T11" fmla="*/ 0 h 48"/>
                <a:gd name="T12" fmla="*/ 36 w 36"/>
                <a:gd name="T13" fmla="*/ 24 h 48"/>
                <a:gd name="T14" fmla="*/ 24 w 36"/>
                <a:gd name="T15" fmla="*/ 48 h 48"/>
                <a:gd name="T16" fmla="*/ 12 w 36"/>
                <a:gd name="T17" fmla="*/ 48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6"/>
                <a:gd name="T28" fmla="*/ 0 h 48"/>
                <a:gd name="T29" fmla="*/ 36 w 36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6" h="48">
                  <a:moveTo>
                    <a:pt x="12" y="48"/>
                  </a:moveTo>
                  <a:lnTo>
                    <a:pt x="12" y="24"/>
                  </a:lnTo>
                  <a:lnTo>
                    <a:pt x="0" y="0"/>
                  </a:lnTo>
                  <a:lnTo>
                    <a:pt x="12" y="12"/>
                  </a:lnTo>
                  <a:lnTo>
                    <a:pt x="24" y="12"/>
                  </a:lnTo>
                  <a:lnTo>
                    <a:pt x="36" y="0"/>
                  </a:lnTo>
                  <a:lnTo>
                    <a:pt x="36" y="24"/>
                  </a:lnTo>
                  <a:lnTo>
                    <a:pt x="24" y="48"/>
                  </a:lnTo>
                  <a:lnTo>
                    <a:pt x="12" y="48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12" name="Group 199"/>
          <p:cNvGrpSpPr>
            <a:grpSpLocks/>
          </p:cNvGrpSpPr>
          <p:nvPr/>
        </p:nvGrpSpPr>
        <p:grpSpPr bwMode="auto">
          <a:xfrm>
            <a:off x="4068763" y="5281613"/>
            <a:ext cx="57150" cy="76200"/>
            <a:chOff x="2563" y="3327"/>
            <a:chExt cx="36" cy="48"/>
          </a:xfrm>
        </p:grpSpPr>
        <p:sp>
          <p:nvSpPr>
            <p:cNvPr id="51330" name="Rectangle 197"/>
            <p:cNvSpPr>
              <a:spLocks noChangeArrowheads="1"/>
            </p:cNvSpPr>
            <p:nvPr/>
          </p:nvSpPr>
          <p:spPr bwMode="auto">
            <a:xfrm>
              <a:off x="2575" y="3339"/>
              <a:ext cx="12" cy="3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331" name="Freeform 198"/>
            <p:cNvSpPr>
              <a:spLocks/>
            </p:cNvSpPr>
            <p:nvPr/>
          </p:nvSpPr>
          <p:spPr bwMode="auto">
            <a:xfrm>
              <a:off x="2563" y="3327"/>
              <a:ext cx="36" cy="48"/>
            </a:xfrm>
            <a:custGeom>
              <a:avLst/>
              <a:gdLst>
                <a:gd name="T0" fmla="*/ 12 w 36"/>
                <a:gd name="T1" fmla="*/ 48 h 48"/>
                <a:gd name="T2" fmla="*/ 12 w 36"/>
                <a:gd name="T3" fmla="*/ 24 h 48"/>
                <a:gd name="T4" fmla="*/ 0 w 36"/>
                <a:gd name="T5" fmla="*/ 0 h 48"/>
                <a:gd name="T6" fmla="*/ 12 w 36"/>
                <a:gd name="T7" fmla="*/ 12 h 48"/>
                <a:gd name="T8" fmla="*/ 24 w 36"/>
                <a:gd name="T9" fmla="*/ 12 h 48"/>
                <a:gd name="T10" fmla="*/ 36 w 36"/>
                <a:gd name="T11" fmla="*/ 0 h 48"/>
                <a:gd name="T12" fmla="*/ 24 w 36"/>
                <a:gd name="T13" fmla="*/ 24 h 48"/>
                <a:gd name="T14" fmla="*/ 24 w 36"/>
                <a:gd name="T15" fmla="*/ 48 h 48"/>
                <a:gd name="T16" fmla="*/ 12 w 36"/>
                <a:gd name="T17" fmla="*/ 48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6"/>
                <a:gd name="T28" fmla="*/ 0 h 48"/>
                <a:gd name="T29" fmla="*/ 36 w 36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6" h="48">
                  <a:moveTo>
                    <a:pt x="12" y="48"/>
                  </a:moveTo>
                  <a:lnTo>
                    <a:pt x="12" y="24"/>
                  </a:lnTo>
                  <a:lnTo>
                    <a:pt x="0" y="0"/>
                  </a:lnTo>
                  <a:lnTo>
                    <a:pt x="12" y="12"/>
                  </a:lnTo>
                  <a:lnTo>
                    <a:pt x="24" y="12"/>
                  </a:lnTo>
                  <a:lnTo>
                    <a:pt x="36" y="0"/>
                  </a:lnTo>
                  <a:lnTo>
                    <a:pt x="24" y="24"/>
                  </a:lnTo>
                  <a:lnTo>
                    <a:pt x="24" y="48"/>
                  </a:lnTo>
                  <a:lnTo>
                    <a:pt x="12" y="48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13" name="Group 202"/>
          <p:cNvGrpSpPr>
            <a:grpSpLocks/>
          </p:cNvGrpSpPr>
          <p:nvPr/>
        </p:nvGrpSpPr>
        <p:grpSpPr bwMode="auto">
          <a:xfrm>
            <a:off x="5284788" y="5281613"/>
            <a:ext cx="57150" cy="76200"/>
            <a:chOff x="3329" y="3327"/>
            <a:chExt cx="36" cy="48"/>
          </a:xfrm>
        </p:grpSpPr>
        <p:sp>
          <p:nvSpPr>
            <p:cNvPr id="51328" name="Rectangle 200"/>
            <p:cNvSpPr>
              <a:spLocks noChangeArrowheads="1"/>
            </p:cNvSpPr>
            <p:nvPr/>
          </p:nvSpPr>
          <p:spPr bwMode="auto">
            <a:xfrm>
              <a:off x="3341" y="3339"/>
              <a:ext cx="12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329" name="Freeform 201"/>
            <p:cNvSpPr>
              <a:spLocks/>
            </p:cNvSpPr>
            <p:nvPr/>
          </p:nvSpPr>
          <p:spPr bwMode="auto">
            <a:xfrm>
              <a:off x="3329" y="3327"/>
              <a:ext cx="36" cy="48"/>
            </a:xfrm>
            <a:custGeom>
              <a:avLst/>
              <a:gdLst>
                <a:gd name="T0" fmla="*/ 12 w 36"/>
                <a:gd name="T1" fmla="*/ 48 h 48"/>
                <a:gd name="T2" fmla="*/ 12 w 36"/>
                <a:gd name="T3" fmla="*/ 24 h 48"/>
                <a:gd name="T4" fmla="*/ 0 w 36"/>
                <a:gd name="T5" fmla="*/ 0 h 48"/>
                <a:gd name="T6" fmla="*/ 12 w 36"/>
                <a:gd name="T7" fmla="*/ 12 h 48"/>
                <a:gd name="T8" fmla="*/ 24 w 36"/>
                <a:gd name="T9" fmla="*/ 12 h 48"/>
                <a:gd name="T10" fmla="*/ 36 w 36"/>
                <a:gd name="T11" fmla="*/ 0 h 48"/>
                <a:gd name="T12" fmla="*/ 24 w 36"/>
                <a:gd name="T13" fmla="*/ 24 h 48"/>
                <a:gd name="T14" fmla="*/ 12 w 36"/>
                <a:gd name="T15" fmla="*/ 48 h 4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"/>
                <a:gd name="T25" fmla="*/ 0 h 48"/>
                <a:gd name="T26" fmla="*/ 36 w 36"/>
                <a:gd name="T27" fmla="*/ 48 h 4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" h="48">
                  <a:moveTo>
                    <a:pt x="12" y="48"/>
                  </a:moveTo>
                  <a:lnTo>
                    <a:pt x="12" y="24"/>
                  </a:lnTo>
                  <a:lnTo>
                    <a:pt x="0" y="0"/>
                  </a:lnTo>
                  <a:lnTo>
                    <a:pt x="12" y="12"/>
                  </a:lnTo>
                  <a:lnTo>
                    <a:pt x="24" y="12"/>
                  </a:lnTo>
                  <a:lnTo>
                    <a:pt x="36" y="0"/>
                  </a:lnTo>
                  <a:lnTo>
                    <a:pt x="24" y="24"/>
                  </a:lnTo>
                  <a:lnTo>
                    <a:pt x="12" y="48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14" name="Group 205"/>
          <p:cNvGrpSpPr>
            <a:grpSpLocks/>
          </p:cNvGrpSpPr>
          <p:nvPr/>
        </p:nvGrpSpPr>
        <p:grpSpPr bwMode="auto">
          <a:xfrm>
            <a:off x="6519863" y="5281613"/>
            <a:ext cx="57150" cy="76200"/>
            <a:chOff x="4107" y="3327"/>
            <a:chExt cx="36" cy="48"/>
          </a:xfrm>
        </p:grpSpPr>
        <p:pic>
          <p:nvPicPr>
            <p:cNvPr id="51326" name="Picture 20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9" y="3339"/>
              <a:ext cx="24" cy="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327" name="Freeform 204"/>
            <p:cNvSpPr>
              <a:spLocks/>
            </p:cNvSpPr>
            <p:nvPr/>
          </p:nvSpPr>
          <p:spPr bwMode="auto">
            <a:xfrm>
              <a:off x="4107" y="3327"/>
              <a:ext cx="36" cy="48"/>
            </a:xfrm>
            <a:custGeom>
              <a:avLst/>
              <a:gdLst>
                <a:gd name="T0" fmla="*/ 24 w 36"/>
                <a:gd name="T1" fmla="*/ 48 h 48"/>
                <a:gd name="T2" fmla="*/ 12 w 36"/>
                <a:gd name="T3" fmla="*/ 24 h 48"/>
                <a:gd name="T4" fmla="*/ 0 w 36"/>
                <a:gd name="T5" fmla="*/ 0 h 48"/>
                <a:gd name="T6" fmla="*/ 12 w 36"/>
                <a:gd name="T7" fmla="*/ 12 h 48"/>
                <a:gd name="T8" fmla="*/ 24 w 36"/>
                <a:gd name="T9" fmla="*/ 12 h 48"/>
                <a:gd name="T10" fmla="*/ 36 w 36"/>
                <a:gd name="T11" fmla="*/ 12 h 48"/>
                <a:gd name="T12" fmla="*/ 36 w 36"/>
                <a:gd name="T13" fmla="*/ 0 h 48"/>
                <a:gd name="T14" fmla="*/ 36 w 36"/>
                <a:gd name="T15" fmla="*/ 24 h 48"/>
                <a:gd name="T16" fmla="*/ 24 w 36"/>
                <a:gd name="T17" fmla="*/ 48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6"/>
                <a:gd name="T28" fmla="*/ 0 h 48"/>
                <a:gd name="T29" fmla="*/ 36 w 36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6" h="48">
                  <a:moveTo>
                    <a:pt x="24" y="48"/>
                  </a:moveTo>
                  <a:lnTo>
                    <a:pt x="12" y="24"/>
                  </a:lnTo>
                  <a:lnTo>
                    <a:pt x="0" y="0"/>
                  </a:lnTo>
                  <a:lnTo>
                    <a:pt x="12" y="12"/>
                  </a:lnTo>
                  <a:lnTo>
                    <a:pt x="24" y="12"/>
                  </a:lnTo>
                  <a:lnTo>
                    <a:pt x="36" y="12"/>
                  </a:lnTo>
                  <a:lnTo>
                    <a:pt x="36" y="0"/>
                  </a:lnTo>
                  <a:lnTo>
                    <a:pt x="36" y="24"/>
                  </a:lnTo>
                  <a:lnTo>
                    <a:pt x="24" y="48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15" name="Group 208"/>
          <p:cNvGrpSpPr>
            <a:grpSpLocks/>
          </p:cNvGrpSpPr>
          <p:nvPr/>
        </p:nvGrpSpPr>
        <p:grpSpPr bwMode="auto">
          <a:xfrm>
            <a:off x="1463675" y="4425950"/>
            <a:ext cx="436563" cy="588963"/>
            <a:chOff x="922" y="2788"/>
            <a:chExt cx="275" cy="371"/>
          </a:xfrm>
        </p:grpSpPr>
        <p:pic>
          <p:nvPicPr>
            <p:cNvPr id="51324" name="Picture 206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2" y="2800"/>
              <a:ext cx="275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325" name="Freeform 207"/>
            <p:cNvSpPr>
              <a:spLocks/>
            </p:cNvSpPr>
            <p:nvPr/>
          </p:nvSpPr>
          <p:spPr bwMode="auto">
            <a:xfrm>
              <a:off x="922" y="2788"/>
              <a:ext cx="275" cy="371"/>
            </a:xfrm>
            <a:custGeom>
              <a:avLst/>
              <a:gdLst>
                <a:gd name="T0" fmla="*/ 132 w 275"/>
                <a:gd name="T1" fmla="*/ 36 h 371"/>
                <a:gd name="T2" fmla="*/ 60 w 275"/>
                <a:gd name="T3" fmla="*/ 24 h 371"/>
                <a:gd name="T4" fmla="*/ 36 w 275"/>
                <a:gd name="T5" fmla="*/ 24 h 371"/>
                <a:gd name="T6" fmla="*/ 0 w 275"/>
                <a:gd name="T7" fmla="*/ 12 h 371"/>
                <a:gd name="T8" fmla="*/ 0 w 275"/>
                <a:gd name="T9" fmla="*/ 72 h 371"/>
                <a:gd name="T10" fmla="*/ 0 w 275"/>
                <a:gd name="T11" fmla="*/ 168 h 371"/>
                <a:gd name="T12" fmla="*/ 0 w 275"/>
                <a:gd name="T13" fmla="*/ 204 h 371"/>
                <a:gd name="T14" fmla="*/ 36 w 275"/>
                <a:gd name="T15" fmla="*/ 264 h 371"/>
                <a:gd name="T16" fmla="*/ 72 w 275"/>
                <a:gd name="T17" fmla="*/ 311 h 371"/>
                <a:gd name="T18" fmla="*/ 108 w 275"/>
                <a:gd name="T19" fmla="*/ 347 h 371"/>
                <a:gd name="T20" fmla="*/ 132 w 275"/>
                <a:gd name="T21" fmla="*/ 371 h 371"/>
                <a:gd name="T22" fmla="*/ 144 w 275"/>
                <a:gd name="T23" fmla="*/ 371 h 371"/>
                <a:gd name="T24" fmla="*/ 180 w 275"/>
                <a:gd name="T25" fmla="*/ 347 h 371"/>
                <a:gd name="T26" fmla="*/ 204 w 275"/>
                <a:gd name="T27" fmla="*/ 311 h 371"/>
                <a:gd name="T28" fmla="*/ 240 w 275"/>
                <a:gd name="T29" fmla="*/ 264 h 371"/>
                <a:gd name="T30" fmla="*/ 263 w 275"/>
                <a:gd name="T31" fmla="*/ 204 h 371"/>
                <a:gd name="T32" fmla="*/ 275 w 275"/>
                <a:gd name="T33" fmla="*/ 168 h 371"/>
                <a:gd name="T34" fmla="*/ 275 w 275"/>
                <a:gd name="T35" fmla="*/ 60 h 371"/>
                <a:gd name="T36" fmla="*/ 275 w 275"/>
                <a:gd name="T37" fmla="*/ 0 h 371"/>
                <a:gd name="T38" fmla="*/ 240 w 275"/>
                <a:gd name="T39" fmla="*/ 12 h 371"/>
                <a:gd name="T40" fmla="*/ 132 w 275"/>
                <a:gd name="T41" fmla="*/ 36 h 37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75"/>
                <a:gd name="T64" fmla="*/ 0 h 371"/>
                <a:gd name="T65" fmla="*/ 275 w 275"/>
                <a:gd name="T66" fmla="*/ 371 h 371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75" h="371">
                  <a:moveTo>
                    <a:pt x="132" y="36"/>
                  </a:moveTo>
                  <a:lnTo>
                    <a:pt x="60" y="24"/>
                  </a:lnTo>
                  <a:lnTo>
                    <a:pt x="36" y="24"/>
                  </a:lnTo>
                  <a:lnTo>
                    <a:pt x="0" y="12"/>
                  </a:lnTo>
                  <a:lnTo>
                    <a:pt x="0" y="72"/>
                  </a:lnTo>
                  <a:lnTo>
                    <a:pt x="0" y="168"/>
                  </a:lnTo>
                  <a:lnTo>
                    <a:pt x="0" y="204"/>
                  </a:lnTo>
                  <a:lnTo>
                    <a:pt x="36" y="264"/>
                  </a:lnTo>
                  <a:lnTo>
                    <a:pt x="72" y="311"/>
                  </a:lnTo>
                  <a:lnTo>
                    <a:pt x="108" y="347"/>
                  </a:lnTo>
                  <a:lnTo>
                    <a:pt x="132" y="371"/>
                  </a:lnTo>
                  <a:lnTo>
                    <a:pt x="144" y="371"/>
                  </a:lnTo>
                  <a:lnTo>
                    <a:pt x="180" y="347"/>
                  </a:lnTo>
                  <a:lnTo>
                    <a:pt x="204" y="311"/>
                  </a:lnTo>
                  <a:lnTo>
                    <a:pt x="240" y="264"/>
                  </a:lnTo>
                  <a:lnTo>
                    <a:pt x="263" y="204"/>
                  </a:lnTo>
                  <a:lnTo>
                    <a:pt x="275" y="168"/>
                  </a:lnTo>
                  <a:lnTo>
                    <a:pt x="275" y="60"/>
                  </a:lnTo>
                  <a:lnTo>
                    <a:pt x="275" y="0"/>
                  </a:lnTo>
                  <a:lnTo>
                    <a:pt x="240" y="12"/>
                  </a:lnTo>
                  <a:lnTo>
                    <a:pt x="132" y="36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316" name="Oval 209"/>
          <p:cNvSpPr>
            <a:spLocks noChangeArrowheads="1"/>
          </p:cNvSpPr>
          <p:nvPr/>
        </p:nvSpPr>
        <p:spPr bwMode="auto">
          <a:xfrm>
            <a:off x="4087813" y="2944813"/>
            <a:ext cx="76200" cy="9525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317" name="Oval 210"/>
          <p:cNvSpPr>
            <a:spLocks noChangeArrowheads="1"/>
          </p:cNvSpPr>
          <p:nvPr/>
        </p:nvSpPr>
        <p:spPr bwMode="auto">
          <a:xfrm>
            <a:off x="3859213" y="3286125"/>
            <a:ext cx="76200" cy="7620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318" name="Oval 211"/>
          <p:cNvSpPr>
            <a:spLocks noChangeArrowheads="1"/>
          </p:cNvSpPr>
          <p:nvPr/>
        </p:nvSpPr>
        <p:spPr bwMode="auto">
          <a:xfrm>
            <a:off x="2851150" y="3116263"/>
            <a:ext cx="95250" cy="93662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319" name="Oval 212"/>
          <p:cNvSpPr>
            <a:spLocks noChangeArrowheads="1"/>
          </p:cNvSpPr>
          <p:nvPr/>
        </p:nvSpPr>
        <p:spPr bwMode="auto">
          <a:xfrm>
            <a:off x="2851150" y="3703638"/>
            <a:ext cx="95250" cy="9525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320" name="Oval 213"/>
          <p:cNvSpPr>
            <a:spLocks noChangeArrowheads="1"/>
          </p:cNvSpPr>
          <p:nvPr/>
        </p:nvSpPr>
        <p:spPr bwMode="auto">
          <a:xfrm>
            <a:off x="1673225" y="5053013"/>
            <a:ext cx="76200" cy="9525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51321" name="Group 216"/>
          <p:cNvGrpSpPr>
            <a:grpSpLocks/>
          </p:cNvGrpSpPr>
          <p:nvPr/>
        </p:nvGrpSpPr>
        <p:grpSpPr bwMode="auto">
          <a:xfrm>
            <a:off x="1654175" y="5281613"/>
            <a:ext cx="57150" cy="76200"/>
            <a:chOff x="1042" y="3327"/>
            <a:chExt cx="36" cy="48"/>
          </a:xfrm>
        </p:grpSpPr>
        <p:pic>
          <p:nvPicPr>
            <p:cNvPr id="51322" name="Picture 21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4" y="3339"/>
              <a:ext cx="24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323" name="Freeform 215"/>
            <p:cNvSpPr>
              <a:spLocks/>
            </p:cNvSpPr>
            <p:nvPr/>
          </p:nvSpPr>
          <p:spPr bwMode="auto">
            <a:xfrm>
              <a:off x="1042" y="3327"/>
              <a:ext cx="36" cy="48"/>
            </a:xfrm>
            <a:custGeom>
              <a:avLst/>
              <a:gdLst>
                <a:gd name="T0" fmla="*/ 12 w 36"/>
                <a:gd name="T1" fmla="*/ 48 h 48"/>
                <a:gd name="T2" fmla="*/ 12 w 36"/>
                <a:gd name="T3" fmla="*/ 24 h 48"/>
                <a:gd name="T4" fmla="*/ 0 w 36"/>
                <a:gd name="T5" fmla="*/ 0 h 48"/>
                <a:gd name="T6" fmla="*/ 12 w 36"/>
                <a:gd name="T7" fmla="*/ 12 h 48"/>
                <a:gd name="T8" fmla="*/ 24 w 36"/>
                <a:gd name="T9" fmla="*/ 12 h 48"/>
                <a:gd name="T10" fmla="*/ 36 w 36"/>
                <a:gd name="T11" fmla="*/ 0 h 48"/>
                <a:gd name="T12" fmla="*/ 36 w 36"/>
                <a:gd name="T13" fmla="*/ 24 h 48"/>
                <a:gd name="T14" fmla="*/ 24 w 36"/>
                <a:gd name="T15" fmla="*/ 48 h 48"/>
                <a:gd name="T16" fmla="*/ 12 w 36"/>
                <a:gd name="T17" fmla="*/ 48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6"/>
                <a:gd name="T28" fmla="*/ 0 h 48"/>
                <a:gd name="T29" fmla="*/ 36 w 36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6" h="48">
                  <a:moveTo>
                    <a:pt x="12" y="48"/>
                  </a:moveTo>
                  <a:lnTo>
                    <a:pt x="12" y="24"/>
                  </a:lnTo>
                  <a:lnTo>
                    <a:pt x="0" y="0"/>
                  </a:lnTo>
                  <a:lnTo>
                    <a:pt x="12" y="12"/>
                  </a:lnTo>
                  <a:lnTo>
                    <a:pt x="24" y="12"/>
                  </a:lnTo>
                  <a:lnTo>
                    <a:pt x="36" y="0"/>
                  </a:lnTo>
                  <a:lnTo>
                    <a:pt x="36" y="24"/>
                  </a:lnTo>
                  <a:lnTo>
                    <a:pt x="24" y="48"/>
                  </a:lnTo>
                  <a:lnTo>
                    <a:pt x="12" y="48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71935E22-9C20-46B9-B461-321C3B0A642E}" type="slidenum">
              <a:rPr lang="en-US">
                <a:latin typeface="+mn-lt"/>
              </a:rPr>
              <a:pPr defTabSz="820738">
                <a:defRPr/>
              </a:pPr>
              <a:t>5</a:t>
            </a:fld>
            <a:endParaRPr lang="en-US">
              <a:latin typeface="+mn-lt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en-US" smtClean="0"/>
              <a:t>4-Bit Equality Comparator</a:t>
            </a: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3419475" y="2714625"/>
            <a:ext cx="16525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2400" b="0"/>
              <a:t>Equality</a:t>
            </a:r>
          </a:p>
          <a:p>
            <a:r>
              <a:rPr lang="en-US" altLang="en-US" sz="2400" b="0"/>
              <a:t>Comparator</a:t>
            </a:r>
          </a:p>
        </p:txBody>
      </p:sp>
      <p:sp>
        <p:nvSpPr>
          <p:cNvPr id="7173" name="Rectangle 4"/>
          <p:cNvSpPr>
            <a:spLocks noChangeArrowheads="1"/>
          </p:cNvSpPr>
          <p:nvPr/>
        </p:nvSpPr>
        <p:spPr bwMode="auto">
          <a:xfrm>
            <a:off x="3000375" y="2209800"/>
            <a:ext cx="21971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74" name="Line 5"/>
          <p:cNvSpPr>
            <a:spLocks noChangeShapeType="1"/>
          </p:cNvSpPr>
          <p:nvPr/>
        </p:nvSpPr>
        <p:spPr bwMode="auto">
          <a:xfrm>
            <a:off x="2439988" y="2743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5" name="Line 6"/>
          <p:cNvSpPr>
            <a:spLocks noChangeShapeType="1"/>
          </p:cNvSpPr>
          <p:nvPr/>
        </p:nvSpPr>
        <p:spPr bwMode="auto">
          <a:xfrm>
            <a:off x="2439988" y="3429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6" name="Line 7"/>
          <p:cNvSpPr>
            <a:spLocks noChangeShapeType="1"/>
          </p:cNvSpPr>
          <p:nvPr/>
        </p:nvSpPr>
        <p:spPr bwMode="auto">
          <a:xfrm>
            <a:off x="5197475" y="3124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7" name="Text Box 8"/>
          <p:cNvSpPr txBox="1">
            <a:spLocks noChangeArrowheads="1"/>
          </p:cNvSpPr>
          <p:nvPr/>
        </p:nvSpPr>
        <p:spPr bwMode="auto">
          <a:xfrm>
            <a:off x="1357313" y="2514600"/>
            <a:ext cx="1065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2400" b="0"/>
              <a:t>A[3..0]</a:t>
            </a:r>
          </a:p>
        </p:txBody>
      </p:sp>
      <p:sp>
        <p:nvSpPr>
          <p:cNvPr id="7178" name="Text Box 9"/>
          <p:cNvSpPr txBox="1">
            <a:spLocks noChangeArrowheads="1"/>
          </p:cNvSpPr>
          <p:nvPr/>
        </p:nvSpPr>
        <p:spPr bwMode="auto">
          <a:xfrm>
            <a:off x="1433513" y="3200400"/>
            <a:ext cx="1047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2400" b="0"/>
              <a:t>B[3..0]</a:t>
            </a:r>
          </a:p>
        </p:txBody>
      </p:sp>
      <p:sp>
        <p:nvSpPr>
          <p:cNvPr id="7179" name="Text Box 10"/>
          <p:cNvSpPr txBox="1">
            <a:spLocks noChangeArrowheads="1"/>
          </p:cNvSpPr>
          <p:nvPr/>
        </p:nvSpPr>
        <p:spPr bwMode="auto">
          <a:xfrm>
            <a:off x="5715000" y="2936875"/>
            <a:ext cx="1319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2400" b="0"/>
              <a:t>A_EQ_B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6C272821-C3C7-4E70-9A4D-B9B263C8A1A3}" type="slidenum">
              <a:rPr lang="en-US">
                <a:latin typeface="+mn-lt"/>
              </a:rPr>
              <a:pPr defTabSz="820738">
                <a:defRPr/>
              </a:pPr>
              <a:t>6</a:t>
            </a:fld>
            <a:endParaRPr lang="en-US">
              <a:latin typeface="+mn-lt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defTabSz="914400" eaLnBrk="1" hangingPunct="1"/>
            <a:r>
              <a:rPr lang="en-US" altLang="en-US" smtClean="0"/>
              <a:t>4-Bit Equality Comparator: Internal Circuit</a:t>
            </a:r>
          </a:p>
        </p:txBody>
      </p:sp>
      <p:sp>
        <p:nvSpPr>
          <p:cNvPr id="8196" name="AutoShape 5"/>
          <p:cNvSpPr>
            <a:spLocks noChangeAspect="1" noChangeArrowheads="1" noTextEdit="1"/>
          </p:cNvSpPr>
          <p:nvPr/>
        </p:nvSpPr>
        <p:spPr bwMode="auto">
          <a:xfrm>
            <a:off x="2133600" y="1554163"/>
            <a:ext cx="5334000" cy="307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7" name="Line 7"/>
          <p:cNvSpPr>
            <a:spLocks noChangeShapeType="1"/>
          </p:cNvSpPr>
          <p:nvPr/>
        </p:nvSpPr>
        <p:spPr bwMode="auto">
          <a:xfrm>
            <a:off x="3181350" y="1816100"/>
            <a:ext cx="347663" cy="1588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8" name="Line 8"/>
          <p:cNvSpPr>
            <a:spLocks noChangeShapeType="1"/>
          </p:cNvSpPr>
          <p:nvPr/>
        </p:nvSpPr>
        <p:spPr bwMode="auto">
          <a:xfrm>
            <a:off x="3181350" y="2095500"/>
            <a:ext cx="347663" cy="1588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9" name="Line 9"/>
          <p:cNvSpPr>
            <a:spLocks noChangeShapeType="1"/>
          </p:cNvSpPr>
          <p:nvPr/>
        </p:nvSpPr>
        <p:spPr bwMode="auto">
          <a:xfrm>
            <a:off x="4297363" y="1938338"/>
            <a:ext cx="209550" cy="1587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0" name="Line 10"/>
          <p:cNvSpPr>
            <a:spLocks noChangeShapeType="1"/>
          </p:cNvSpPr>
          <p:nvPr/>
        </p:nvSpPr>
        <p:spPr bwMode="auto">
          <a:xfrm>
            <a:off x="3390900" y="1833563"/>
            <a:ext cx="1588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1" name="Line 11"/>
          <p:cNvSpPr>
            <a:spLocks noChangeShapeType="1"/>
          </p:cNvSpPr>
          <p:nvPr/>
        </p:nvSpPr>
        <p:spPr bwMode="auto">
          <a:xfrm>
            <a:off x="3321050" y="1676400"/>
            <a:ext cx="34925" cy="10477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2" name="Line 12"/>
          <p:cNvSpPr>
            <a:spLocks noChangeShapeType="1"/>
          </p:cNvSpPr>
          <p:nvPr/>
        </p:nvSpPr>
        <p:spPr bwMode="auto">
          <a:xfrm>
            <a:off x="3355975" y="1781175"/>
            <a:ext cx="34925" cy="1397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3" name="Line 13"/>
          <p:cNvSpPr>
            <a:spLocks noChangeShapeType="1"/>
          </p:cNvSpPr>
          <p:nvPr/>
        </p:nvSpPr>
        <p:spPr bwMode="auto">
          <a:xfrm>
            <a:off x="3390900" y="1920875"/>
            <a:ext cx="1588" cy="3492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4" name="Line 14"/>
          <p:cNvSpPr>
            <a:spLocks noChangeShapeType="1"/>
          </p:cNvSpPr>
          <p:nvPr/>
        </p:nvSpPr>
        <p:spPr bwMode="auto">
          <a:xfrm>
            <a:off x="3390900" y="1955800"/>
            <a:ext cx="1588" cy="3492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5" name="Line 15"/>
          <p:cNvSpPr>
            <a:spLocks noChangeShapeType="1"/>
          </p:cNvSpPr>
          <p:nvPr/>
        </p:nvSpPr>
        <p:spPr bwMode="auto">
          <a:xfrm>
            <a:off x="3390900" y="1990725"/>
            <a:ext cx="1588" cy="3492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6" name="Line 16"/>
          <p:cNvSpPr>
            <a:spLocks noChangeShapeType="1"/>
          </p:cNvSpPr>
          <p:nvPr/>
        </p:nvSpPr>
        <p:spPr bwMode="auto">
          <a:xfrm flipH="1">
            <a:off x="3355975" y="2025650"/>
            <a:ext cx="34925" cy="6985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7" name="Line 17"/>
          <p:cNvSpPr>
            <a:spLocks noChangeShapeType="1"/>
          </p:cNvSpPr>
          <p:nvPr/>
        </p:nvSpPr>
        <p:spPr bwMode="auto">
          <a:xfrm>
            <a:off x="3355975" y="2095500"/>
            <a:ext cx="1588" cy="6985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8" name="Line 18"/>
          <p:cNvSpPr>
            <a:spLocks noChangeShapeType="1"/>
          </p:cNvSpPr>
          <p:nvPr/>
        </p:nvSpPr>
        <p:spPr bwMode="auto">
          <a:xfrm flipH="1">
            <a:off x="3321050" y="2165350"/>
            <a:ext cx="34925" cy="6985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9" name="Line 19"/>
          <p:cNvSpPr>
            <a:spLocks noChangeShapeType="1"/>
          </p:cNvSpPr>
          <p:nvPr/>
        </p:nvSpPr>
        <p:spPr bwMode="auto">
          <a:xfrm>
            <a:off x="3563938" y="186848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0" name="Freeform 20"/>
          <p:cNvSpPr>
            <a:spLocks/>
          </p:cNvSpPr>
          <p:nvPr/>
        </p:nvSpPr>
        <p:spPr bwMode="auto">
          <a:xfrm>
            <a:off x="3460750" y="1658938"/>
            <a:ext cx="661988" cy="558800"/>
          </a:xfrm>
          <a:custGeom>
            <a:avLst/>
            <a:gdLst>
              <a:gd name="T0" fmla="*/ 0 w 417"/>
              <a:gd name="T1" fmla="*/ 0 h 352"/>
              <a:gd name="T2" fmla="*/ 2147483647 w 417"/>
              <a:gd name="T3" fmla="*/ 2147483647 h 352"/>
              <a:gd name="T4" fmla="*/ 2147483647 w 417"/>
              <a:gd name="T5" fmla="*/ 2147483647 h 352"/>
              <a:gd name="T6" fmla="*/ 0 w 417"/>
              <a:gd name="T7" fmla="*/ 2147483647 h 352"/>
              <a:gd name="T8" fmla="*/ 2147483647 w 417"/>
              <a:gd name="T9" fmla="*/ 2147483647 h 352"/>
              <a:gd name="T10" fmla="*/ 2147483647 w 417"/>
              <a:gd name="T11" fmla="*/ 2147483647 h 352"/>
              <a:gd name="T12" fmla="*/ 2147483647 w 417"/>
              <a:gd name="T13" fmla="*/ 2147483647 h 352"/>
              <a:gd name="T14" fmla="*/ 0 w 417"/>
              <a:gd name="T15" fmla="*/ 2147483647 h 352"/>
              <a:gd name="T16" fmla="*/ 0 w 417"/>
              <a:gd name="T17" fmla="*/ 0 h 35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17"/>
              <a:gd name="T28" fmla="*/ 0 h 352"/>
              <a:gd name="T29" fmla="*/ 417 w 417"/>
              <a:gd name="T30" fmla="*/ 352 h 35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17" h="352">
                <a:moveTo>
                  <a:pt x="0" y="0"/>
                </a:moveTo>
                <a:lnTo>
                  <a:pt x="65" y="132"/>
                </a:lnTo>
                <a:lnTo>
                  <a:pt x="65" y="220"/>
                </a:lnTo>
                <a:lnTo>
                  <a:pt x="0" y="352"/>
                </a:lnTo>
                <a:lnTo>
                  <a:pt x="197" y="352"/>
                </a:lnTo>
                <a:lnTo>
                  <a:pt x="417" y="198"/>
                </a:lnTo>
                <a:lnTo>
                  <a:pt x="197" y="22"/>
                </a:lnTo>
                <a:lnTo>
                  <a:pt x="0" y="22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1" name="Line 21"/>
          <p:cNvSpPr>
            <a:spLocks noChangeShapeType="1"/>
          </p:cNvSpPr>
          <p:nvPr/>
        </p:nvSpPr>
        <p:spPr bwMode="auto">
          <a:xfrm>
            <a:off x="3460750" y="1676400"/>
            <a:ext cx="103188" cy="209550"/>
          </a:xfrm>
          <a:prstGeom prst="line">
            <a:avLst/>
          </a:prstGeom>
          <a:noFill/>
          <a:ln w="349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2" name="Line 22"/>
          <p:cNvSpPr>
            <a:spLocks noChangeShapeType="1"/>
          </p:cNvSpPr>
          <p:nvPr/>
        </p:nvSpPr>
        <p:spPr bwMode="auto">
          <a:xfrm>
            <a:off x="3563938" y="1885950"/>
            <a:ext cx="1587" cy="139700"/>
          </a:xfrm>
          <a:prstGeom prst="line">
            <a:avLst/>
          </a:prstGeom>
          <a:noFill/>
          <a:ln w="349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3" name="Line 23"/>
          <p:cNvSpPr>
            <a:spLocks noChangeShapeType="1"/>
          </p:cNvSpPr>
          <p:nvPr/>
        </p:nvSpPr>
        <p:spPr bwMode="auto">
          <a:xfrm flipH="1">
            <a:off x="3460750" y="2025650"/>
            <a:ext cx="103188" cy="209550"/>
          </a:xfrm>
          <a:prstGeom prst="line">
            <a:avLst/>
          </a:prstGeom>
          <a:noFill/>
          <a:ln w="349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4" name="Line 24"/>
          <p:cNvSpPr>
            <a:spLocks noChangeShapeType="1"/>
          </p:cNvSpPr>
          <p:nvPr/>
        </p:nvSpPr>
        <p:spPr bwMode="auto">
          <a:xfrm>
            <a:off x="3460750" y="2235200"/>
            <a:ext cx="312738" cy="1588"/>
          </a:xfrm>
          <a:prstGeom prst="line">
            <a:avLst/>
          </a:prstGeom>
          <a:noFill/>
          <a:ln w="349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5" name="Line 25"/>
          <p:cNvSpPr>
            <a:spLocks noChangeShapeType="1"/>
          </p:cNvSpPr>
          <p:nvPr/>
        </p:nvSpPr>
        <p:spPr bwMode="auto">
          <a:xfrm flipV="1">
            <a:off x="3773488" y="1973263"/>
            <a:ext cx="349250" cy="244475"/>
          </a:xfrm>
          <a:prstGeom prst="line">
            <a:avLst/>
          </a:prstGeom>
          <a:noFill/>
          <a:ln w="349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6" name="Line 26"/>
          <p:cNvSpPr>
            <a:spLocks noChangeShapeType="1"/>
          </p:cNvSpPr>
          <p:nvPr/>
        </p:nvSpPr>
        <p:spPr bwMode="auto">
          <a:xfrm flipH="1" flipV="1">
            <a:off x="3773488" y="1693863"/>
            <a:ext cx="349250" cy="279400"/>
          </a:xfrm>
          <a:prstGeom prst="line">
            <a:avLst/>
          </a:prstGeom>
          <a:noFill/>
          <a:ln w="349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7" name="Line 27"/>
          <p:cNvSpPr>
            <a:spLocks noChangeShapeType="1"/>
          </p:cNvSpPr>
          <p:nvPr/>
        </p:nvSpPr>
        <p:spPr bwMode="auto">
          <a:xfrm flipH="1">
            <a:off x="3460750" y="1711325"/>
            <a:ext cx="312738" cy="1588"/>
          </a:xfrm>
          <a:prstGeom prst="line">
            <a:avLst/>
          </a:prstGeom>
          <a:noFill/>
          <a:ln w="349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8" name="Freeform 28"/>
          <p:cNvSpPr>
            <a:spLocks/>
          </p:cNvSpPr>
          <p:nvPr/>
        </p:nvSpPr>
        <p:spPr bwMode="auto">
          <a:xfrm>
            <a:off x="3703638" y="1624013"/>
            <a:ext cx="454025" cy="593725"/>
          </a:xfrm>
          <a:custGeom>
            <a:avLst/>
            <a:gdLst>
              <a:gd name="T0" fmla="*/ 2147483647 w 13"/>
              <a:gd name="T1" fmla="*/ 2147483647 h 17"/>
              <a:gd name="T2" fmla="*/ 0 w 13"/>
              <a:gd name="T3" fmla="*/ 2147483647 h 17"/>
              <a:gd name="T4" fmla="*/ 0 w 13"/>
              <a:gd name="T5" fmla="*/ 2147483647 h 17"/>
              <a:gd name="T6" fmla="*/ 0 w 13"/>
              <a:gd name="T7" fmla="*/ 2147483647 h 17"/>
              <a:gd name="T8" fmla="*/ 2147483647 w 13"/>
              <a:gd name="T9" fmla="*/ 2147483647 h 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"/>
              <a:gd name="T16" fmla="*/ 0 h 17"/>
              <a:gd name="T17" fmla="*/ 13 w 13"/>
              <a:gd name="T18" fmla="*/ 17 h 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" h="17">
                <a:moveTo>
                  <a:pt x="13" y="8"/>
                </a:moveTo>
                <a:cubicBezTo>
                  <a:pt x="10" y="3"/>
                  <a:pt x="5" y="1"/>
                  <a:pt x="0" y="1"/>
                </a:cubicBezTo>
                <a:cubicBezTo>
                  <a:pt x="0" y="0"/>
                  <a:pt x="0" y="1"/>
                  <a:pt x="0" y="1"/>
                </a:cubicBezTo>
                <a:lnTo>
                  <a:pt x="0" y="17"/>
                </a:lnTo>
                <a:lnTo>
                  <a:pt x="13" y="8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9" name="Arc 29"/>
          <p:cNvSpPr>
            <a:spLocks/>
          </p:cNvSpPr>
          <p:nvPr/>
        </p:nvSpPr>
        <p:spPr bwMode="auto">
          <a:xfrm>
            <a:off x="3703638" y="1676400"/>
            <a:ext cx="458787" cy="558800"/>
          </a:xfrm>
          <a:custGeom>
            <a:avLst/>
            <a:gdLst>
              <a:gd name="T0" fmla="*/ 0 w 18965"/>
              <a:gd name="T1" fmla="*/ 2147483647 h 21600"/>
              <a:gd name="T2" fmla="*/ 2147483647 w 18965"/>
              <a:gd name="T3" fmla="*/ 2147483647 h 21600"/>
              <a:gd name="T4" fmla="*/ 2147483647 w 18965"/>
              <a:gd name="T5" fmla="*/ 2147483647 h 21600"/>
              <a:gd name="T6" fmla="*/ 0 60000 65536"/>
              <a:gd name="T7" fmla="*/ 0 60000 65536"/>
              <a:gd name="T8" fmla="*/ 0 60000 65536"/>
              <a:gd name="T9" fmla="*/ 0 w 18965"/>
              <a:gd name="T10" fmla="*/ 0 h 21600"/>
              <a:gd name="T11" fmla="*/ 18965 w 1896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965" h="21600" fill="none" extrusionOk="0">
                <a:moveTo>
                  <a:pt x="0" y="13"/>
                </a:moveTo>
                <a:cubicBezTo>
                  <a:pt x="253" y="4"/>
                  <a:pt x="507" y="-1"/>
                  <a:pt x="762" y="0"/>
                </a:cubicBezTo>
                <a:cubicBezTo>
                  <a:pt x="8133" y="0"/>
                  <a:pt x="14995" y="3759"/>
                  <a:pt x="18964" y="9971"/>
                </a:cubicBezTo>
              </a:path>
              <a:path w="18965" h="21600" stroke="0" extrusionOk="0">
                <a:moveTo>
                  <a:pt x="0" y="13"/>
                </a:moveTo>
                <a:cubicBezTo>
                  <a:pt x="253" y="4"/>
                  <a:pt x="507" y="-1"/>
                  <a:pt x="762" y="0"/>
                </a:cubicBezTo>
                <a:cubicBezTo>
                  <a:pt x="8133" y="0"/>
                  <a:pt x="14995" y="3759"/>
                  <a:pt x="18964" y="9971"/>
                </a:cubicBezTo>
                <a:lnTo>
                  <a:pt x="762" y="21600"/>
                </a:lnTo>
                <a:lnTo>
                  <a:pt x="0" y="13"/>
                </a:lnTo>
                <a:close/>
              </a:path>
            </a:pathLst>
          </a:cu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0" name="Freeform 30"/>
          <p:cNvSpPr>
            <a:spLocks/>
          </p:cNvSpPr>
          <p:nvPr/>
        </p:nvSpPr>
        <p:spPr bwMode="auto">
          <a:xfrm>
            <a:off x="3668713" y="1658938"/>
            <a:ext cx="523875" cy="558800"/>
          </a:xfrm>
          <a:custGeom>
            <a:avLst/>
            <a:gdLst>
              <a:gd name="T0" fmla="*/ 0 w 15"/>
              <a:gd name="T1" fmla="*/ 2147483647 h 16"/>
              <a:gd name="T2" fmla="*/ 2147483647 w 15"/>
              <a:gd name="T3" fmla="*/ 2147483647 h 16"/>
              <a:gd name="T4" fmla="*/ 2147483647 w 15"/>
              <a:gd name="T5" fmla="*/ 2147483647 h 16"/>
              <a:gd name="T6" fmla="*/ 2147483647 w 15"/>
              <a:gd name="T7" fmla="*/ 0 h 16"/>
              <a:gd name="T8" fmla="*/ 0 w 15"/>
              <a:gd name="T9" fmla="*/ 2147483647 h 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"/>
              <a:gd name="T16" fmla="*/ 0 h 16"/>
              <a:gd name="T17" fmla="*/ 15 w 15"/>
              <a:gd name="T18" fmla="*/ 16 h 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" h="16">
                <a:moveTo>
                  <a:pt x="0" y="16"/>
                </a:moveTo>
                <a:cubicBezTo>
                  <a:pt x="1" y="16"/>
                  <a:pt x="1" y="16"/>
                  <a:pt x="1" y="16"/>
                </a:cubicBezTo>
                <a:cubicBezTo>
                  <a:pt x="7" y="16"/>
                  <a:pt x="12" y="13"/>
                  <a:pt x="15" y="7"/>
                </a:cubicBezTo>
                <a:lnTo>
                  <a:pt x="1" y="0"/>
                </a:lnTo>
                <a:lnTo>
                  <a:pt x="0" y="16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1" name="Arc 31"/>
          <p:cNvSpPr>
            <a:spLocks/>
          </p:cNvSpPr>
          <p:nvPr/>
        </p:nvSpPr>
        <p:spPr bwMode="auto">
          <a:xfrm>
            <a:off x="3703638" y="1676400"/>
            <a:ext cx="488950" cy="558800"/>
          </a:xfrm>
          <a:custGeom>
            <a:avLst/>
            <a:gdLst>
              <a:gd name="T0" fmla="*/ 2147483647 w 20219"/>
              <a:gd name="T1" fmla="*/ 2147483647 h 21600"/>
              <a:gd name="T2" fmla="*/ 0 w 20219"/>
              <a:gd name="T3" fmla="*/ 2147483647 h 21600"/>
              <a:gd name="T4" fmla="*/ 2147483647 w 20219"/>
              <a:gd name="T5" fmla="*/ 0 h 21600"/>
              <a:gd name="T6" fmla="*/ 0 60000 65536"/>
              <a:gd name="T7" fmla="*/ 0 60000 65536"/>
              <a:gd name="T8" fmla="*/ 0 60000 65536"/>
              <a:gd name="T9" fmla="*/ 0 w 20219"/>
              <a:gd name="T10" fmla="*/ 0 h 21600"/>
              <a:gd name="T11" fmla="*/ 20219 w 20219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219" h="21600" fill="none" extrusionOk="0">
                <a:moveTo>
                  <a:pt x="20219" y="9481"/>
                </a:moveTo>
                <a:cubicBezTo>
                  <a:pt x="16596" y="16896"/>
                  <a:pt x="9064" y="21599"/>
                  <a:pt x="811" y="21600"/>
                </a:cubicBezTo>
                <a:cubicBezTo>
                  <a:pt x="540" y="21600"/>
                  <a:pt x="270" y="21594"/>
                  <a:pt x="0" y="21584"/>
                </a:cubicBezTo>
              </a:path>
              <a:path w="20219" h="21600" stroke="0" extrusionOk="0">
                <a:moveTo>
                  <a:pt x="20219" y="9481"/>
                </a:moveTo>
                <a:cubicBezTo>
                  <a:pt x="16596" y="16896"/>
                  <a:pt x="9064" y="21599"/>
                  <a:pt x="811" y="21600"/>
                </a:cubicBezTo>
                <a:cubicBezTo>
                  <a:pt x="540" y="21600"/>
                  <a:pt x="270" y="21594"/>
                  <a:pt x="0" y="21584"/>
                </a:cubicBezTo>
                <a:lnTo>
                  <a:pt x="811" y="0"/>
                </a:lnTo>
                <a:lnTo>
                  <a:pt x="20219" y="9481"/>
                </a:lnTo>
                <a:close/>
              </a:path>
            </a:pathLst>
          </a:cu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2" name="Line 32"/>
          <p:cNvSpPr>
            <a:spLocks noChangeShapeType="1"/>
          </p:cNvSpPr>
          <p:nvPr/>
        </p:nvSpPr>
        <p:spPr bwMode="auto">
          <a:xfrm>
            <a:off x="3529013" y="183356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3" name="Line 33"/>
          <p:cNvSpPr>
            <a:spLocks noChangeShapeType="1"/>
          </p:cNvSpPr>
          <p:nvPr/>
        </p:nvSpPr>
        <p:spPr bwMode="auto">
          <a:xfrm>
            <a:off x="3460750" y="1676400"/>
            <a:ext cx="33338" cy="10477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4" name="Line 34"/>
          <p:cNvSpPr>
            <a:spLocks noChangeShapeType="1"/>
          </p:cNvSpPr>
          <p:nvPr/>
        </p:nvSpPr>
        <p:spPr bwMode="auto">
          <a:xfrm>
            <a:off x="3494088" y="1781175"/>
            <a:ext cx="34925" cy="1397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5" name="Line 35"/>
          <p:cNvSpPr>
            <a:spLocks noChangeShapeType="1"/>
          </p:cNvSpPr>
          <p:nvPr/>
        </p:nvSpPr>
        <p:spPr bwMode="auto">
          <a:xfrm>
            <a:off x="3529013" y="1920875"/>
            <a:ext cx="1587" cy="3492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6" name="Line 36"/>
          <p:cNvSpPr>
            <a:spLocks noChangeShapeType="1"/>
          </p:cNvSpPr>
          <p:nvPr/>
        </p:nvSpPr>
        <p:spPr bwMode="auto">
          <a:xfrm>
            <a:off x="3529013" y="1955800"/>
            <a:ext cx="1587" cy="3492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7" name="Line 37"/>
          <p:cNvSpPr>
            <a:spLocks noChangeShapeType="1"/>
          </p:cNvSpPr>
          <p:nvPr/>
        </p:nvSpPr>
        <p:spPr bwMode="auto">
          <a:xfrm>
            <a:off x="3529013" y="1990725"/>
            <a:ext cx="1587" cy="3492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8" name="Line 38"/>
          <p:cNvSpPr>
            <a:spLocks noChangeShapeType="1"/>
          </p:cNvSpPr>
          <p:nvPr/>
        </p:nvSpPr>
        <p:spPr bwMode="auto">
          <a:xfrm flipH="1">
            <a:off x="3494088" y="2025650"/>
            <a:ext cx="34925" cy="6985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9" name="Line 39"/>
          <p:cNvSpPr>
            <a:spLocks noChangeShapeType="1"/>
          </p:cNvSpPr>
          <p:nvPr/>
        </p:nvSpPr>
        <p:spPr bwMode="auto">
          <a:xfrm>
            <a:off x="3494088" y="2095500"/>
            <a:ext cx="1587" cy="6985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0" name="Line 40"/>
          <p:cNvSpPr>
            <a:spLocks noChangeShapeType="1"/>
          </p:cNvSpPr>
          <p:nvPr/>
        </p:nvSpPr>
        <p:spPr bwMode="auto">
          <a:xfrm flipH="1">
            <a:off x="3460750" y="2165350"/>
            <a:ext cx="33338" cy="6985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1" name="Line 41"/>
          <p:cNvSpPr>
            <a:spLocks noChangeShapeType="1"/>
          </p:cNvSpPr>
          <p:nvPr/>
        </p:nvSpPr>
        <p:spPr bwMode="auto">
          <a:xfrm>
            <a:off x="3460750" y="1676400"/>
            <a:ext cx="242888" cy="1588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2" name="Line 42"/>
          <p:cNvSpPr>
            <a:spLocks noChangeShapeType="1"/>
          </p:cNvSpPr>
          <p:nvPr/>
        </p:nvSpPr>
        <p:spPr bwMode="auto">
          <a:xfrm>
            <a:off x="3460750" y="2235200"/>
            <a:ext cx="242888" cy="1588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3" name="Arc 43"/>
          <p:cNvSpPr>
            <a:spLocks/>
          </p:cNvSpPr>
          <p:nvPr/>
        </p:nvSpPr>
        <p:spPr bwMode="auto">
          <a:xfrm>
            <a:off x="3703638" y="1676400"/>
            <a:ext cx="458787" cy="558800"/>
          </a:xfrm>
          <a:custGeom>
            <a:avLst/>
            <a:gdLst>
              <a:gd name="T0" fmla="*/ 0 w 18965"/>
              <a:gd name="T1" fmla="*/ 2147483647 h 21600"/>
              <a:gd name="T2" fmla="*/ 2147483647 w 18965"/>
              <a:gd name="T3" fmla="*/ 2147483647 h 21600"/>
              <a:gd name="T4" fmla="*/ 2147483647 w 18965"/>
              <a:gd name="T5" fmla="*/ 2147483647 h 21600"/>
              <a:gd name="T6" fmla="*/ 0 60000 65536"/>
              <a:gd name="T7" fmla="*/ 0 60000 65536"/>
              <a:gd name="T8" fmla="*/ 0 60000 65536"/>
              <a:gd name="T9" fmla="*/ 0 w 18965"/>
              <a:gd name="T10" fmla="*/ 0 h 21600"/>
              <a:gd name="T11" fmla="*/ 18965 w 1896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965" h="21600" fill="none" extrusionOk="0">
                <a:moveTo>
                  <a:pt x="0" y="13"/>
                </a:moveTo>
                <a:cubicBezTo>
                  <a:pt x="253" y="4"/>
                  <a:pt x="507" y="-1"/>
                  <a:pt x="762" y="0"/>
                </a:cubicBezTo>
                <a:cubicBezTo>
                  <a:pt x="8133" y="0"/>
                  <a:pt x="14995" y="3759"/>
                  <a:pt x="18964" y="9971"/>
                </a:cubicBezTo>
              </a:path>
              <a:path w="18965" h="21600" stroke="0" extrusionOk="0">
                <a:moveTo>
                  <a:pt x="0" y="13"/>
                </a:moveTo>
                <a:cubicBezTo>
                  <a:pt x="253" y="4"/>
                  <a:pt x="507" y="-1"/>
                  <a:pt x="762" y="0"/>
                </a:cubicBezTo>
                <a:cubicBezTo>
                  <a:pt x="8133" y="0"/>
                  <a:pt x="14995" y="3759"/>
                  <a:pt x="18964" y="9971"/>
                </a:cubicBezTo>
                <a:lnTo>
                  <a:pt x="762" y="21600"/>
                </a:lnTo>
                <a:lnTo>
                  <a:pt x="0" y="13"/>
                </a:lnTo>
                <a:close/>
              </a:path>
            </a:pathLst>
          </a:cu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4" name="Oval 44"/>
          <p:cNvSpPr>
            <a:spLocks noChangeArrowheads="1"/>
          </p:cNvSpPr>
          <p:nvPr/>
        </p:nvSpPr>
        <p:spPr bwMode="auto">
          <a:xfrm>
            <a:off x="4175125" y="1885950"/>
            <a:ext cx="139700" cy="139700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349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35" name="Line 45"/>
          <p:cNvSpPr>
            <a:spLocks noChangeShapeType="1"/>
          </p:cNvSpPr>
          <p:nvPr/>
        </p:nvSpPr>
        <p:spPr bwMode="auto">
          <a:xfrm>
            <a:off x="3181350" y="2549525"/>
            <a:ext cx="347663" cy="1588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6" name="Line 46"/>
          <p:cNvSpPr>
            <a:spLocks noChangeShapeType="1"/>
          </p:cNvSpPr>
          <p:nvPr/>
        </p:nvSpPr>
        <p:spPr bwMode="auto">
          <a:xfrm>
            <a:off x="3181350" y="2828925"/>
            <a:ext cx="347663" cy="1588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7" name="Line 47"/>
          <p:cNvSpPr>
            <a:spLocks noChangeShapeType="1"/>
          </p:cNvSpPr>
          <p:nvPr/>
        </p:nvSpPr>
        <p:spPr bwMode="auto">
          <a:xfrm>
            <a:off x="4297363" y="2671763"/>
            <a:ext cx="209550" cy="1587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8" name="Line 48"/>
          <p:cNvSpPr>
            <a:spLocks noChangeShapeType="1"/>
          </p:cNvSpPr>
          <p:nvPr/>
        </p:nvSpPr>
        <p:spPr bwMode="auto">
          <a:xfrm>
            <a:off x="3390900" y="2566988"/>
            <a:ext cx="1588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9" name="Line 49"/>
          <p:cNvSpPr>
            <a:spLocks noChangeShapeType="1"/>
          </p:cNvSpPr>
          <p:nvPr/>
        </p:nvSpPr>
        <p:spPr bwMode="auto">
          <a:xfrm>
            <a:off x="3321050" y="2409825"/>
            <a:ext cx="34925" cy="10477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0" name="Line 50"/>
          <p:cNvSpPr>
            <a:spLocks noChangeShapeType="1"/>
          </p:cNvSpPr>
          <p:nvPr/>
        </p:nvSpPr>
        <p:spPr bwMode="auto">
          <a:xfrm>
            <a:off x="3355975" y="2514600"/>
            <a:ext cx="34925" cy="1397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1" name="Line 51"/>
          <p:cNvSpPr>
            <a:spLocks noChangeShapeType="1"/>
          </p:cNvSpPr>
          <p:nvPr/>
        </p:nvSpPr>
        <p:spPr bwMode="auto">
          <a:xfrm>
            <a:off x="3390900" y="2654300"/>
            <a:ext cx="1588" cy="3492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2" name="Line 52"/>
          <p:cNvSpPr>
            <a:spLocks noChangeShapeType="1"/>
          </p:cNvSpPr>
          <p:nvPr/>
        </p:nvSpPr>
        <p:spPr bwMode="auto">
          <a:xfrm>
            <a:off x="3390900" y="2689225"/>
            <a:ext cx="1588" cy="3492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3" name="Line 53"/>
          <p:cNvSpPr>
            <a:spLocks noChangeShapeType="1"/>
          </p:cNvSpPr>
          <p:nvPr/>
        </p:nvSpPr>
        <p:spPr bwMode="auto">
          <a:xfrm>
            <a:off x="3390900" y="2724150"/>
            <a:ext cx="1588" cy="3492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4" name="Line 54"/>
          <p:cNvSpPr>
            <a:spLocks noChangeShapeType="1"/>
          </p:cNvSpPr>
          <p:nvPr/>
        </p:nvSpPr>
        <p:spPr bwMode="auto">
          <a:xfrm flipH="1">
            <a:off x="3355975" y="2759075"/>
            <a:ext cx="34925" cy="6985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5" name="Line 55"/>
          <p:cNvSpPr>
            <a:spLocks noChangeShapeType="1"/>
          </p:cNvSpPr>
          <p:nvPr/>
        </p:nvSpPr>
        <p:spPr bwMode="auto">
          <a:xfrm>
            <a:off x="3355975" y="2828925"/>
            <a:ext cx="1588" cy="6985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6" name="Line 56"/>
          <p:cNvSpPr>
            <a:spLocks noChangeShapeType="1"/>
          </p:cNvSpPr>
          <p:nvPr/>
        </p:nvSpPr>
        <p:spPr bwMode="auto">
          <a:xfrm flipH="1">
            <a:off x="3321050" y="2898775"/>
            <a:ext cx="34925" cy="6985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7" name="Line 57"/>
          <p:cNvSpPr>
            <a:spLocks noChangeShapeType="1"/>
          </p:cNvSpPr>
          <p:nvPr/>
        </p:nvSpPr>
        <p:spPr bwMode="auto">
          <a:xfrm>
            <a:off x="3563938" y="26019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8" name="Freeform 58"/>
          <p:cNvSpPr>
            <a:spLocks/>
          </p:cNvSpPr>
          <p:nvPr/>
        </p:nvSpPr>
        <p:spPr bwMode="auto">
          <a:xfrm>
            <a:off x="3460750" y="2392363"/>
            <a:ext cx="661988" cy="558800"/>
          </a:xfrm>
          <a:custGeom>
            <a:avLst/>
            <a:gdLst>
              <a:gd name="T0" fmla="*/ 0 w 417"/>
              <a:gd name="T1" fmla="*/ 0 h 352"/>
              <a:gd name="T2" fmla="*/ 2147483647 w 417"/>
              <a:gd name="T3" fmla="*/ 2147483647 h 352"/>
              <a:gd name="T4" fmla="*/ 2147483647 w 417"/>
              <a:gd name="T5" fmla="*/ 2147483647 h 352"/>
              <a:gd name="T6" fmla="*/ 0 w 417"/>
              <a:gd name="T7" fmla="*/ 2147483647 h 352"/>
              <a:gd name="T8" fmla="*/ 2147483647 w 417"/>
              <a:gd name="T9" fmla="*/ 2147483647 h 352"/>
              <a:gd name="T10" fmla="*/ 2147483647 w 417"/>
              <a:gd name="T11" fmla="*/ 2147483647 h 352"/>
              <a:gd name="T12" fmla="*/ 2147483647 w 417"/>
              <a:gd name="T13" fmla="*/ 2147483647 h 352"/>
              <a:gd name="T14" fmla="*/ 0 w 417"/>
              <a:gd name="T15" fmla="*/ 2147483647 h 352"/>
              <a:gd name="T16" fmla="*/ 0 w 417"/>
              <a:gd name="T17" fmla="*/ 0 h 35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17"/>
              <a:gd name="T28" fmla="*/ 0 h 352"/>
              <a:gd name="T29" fmla="*/ 417 w 417"/>
              <a:gd name="T30" fmla="*/ 352 h 35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17" h="352">
                <a:moveTo>
                  <a:pt x="0" y="0"/>
                </a:moveTo>
                <a:lnTo>
                  <a:pt x="65" y="132"/>
                </a:lnTo>
                <a:lnTo>
                  <a:pt x="65" y="220"/>
                </a:lnTo>
                <a:lnTo>
                  <a:pt x="0" y="352"/>
                </a:lnTo>
                <a:lnTo>
                  <a:pt x="197" y="352"/>
                </a:lnTo>
                <a:lnTo>
                  <a:pt x="417" y="198"/>
                </a:lnTo>
                <a:lnTo>
                  <a:pt x="197" y="22"/>
                </a:lnTo>
                <a:lnTo>
                  <a:pt x="0" y="22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9" name="Line 59"/>
          <p:cNvSpPr>
            <a:spLocks noChangeShapeType="1"/>
          </p:cNvSpPr>
          <p:nvPr/>
        </p:nvSpPr>
        <p:spPr bwMode="auto">
          <a:xfrm>
            <a:off x="3460750" y="2409825"/>
            <a:ext cx="103188" cy="209550"/>
          </a:xfrm>
          <a:prstGeom prst="line">
            <a:avLst/>
          </a:prstGeom>
          <a:noFill/>
          <a:ln w="349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50" name="Line 60"/>
          <p:cNvSpPr>
            <a:spLocks noChangeShapeType="1"/>
          </p:cNvSpPr>
          <p:nvPr/>
        </p:nvSpPr>
        <p:spPr bwMode="auto">
          <a:xfrm>
            <a:off x="3563938" y="2619375"/>
            <a:ext cx="1587" cy="139700"/>
          </a:xfrm>
          <a:prstGeom prst="line">
            <a:avLst/>
          </a:prstGeom>
          <a:noFill/>
          <a:ln w="349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51" name="Line 61"/>
          <p:cNvSpPr>
            <a:spLocks noChangeShapeType="1"/>
          </p:cNvSpPr>
          <p:nvPr/>
        </p:nvSpPr>
        <p:spPr bwMode="auto">
          <a:xfrm flipH="1">
            <a:off x="3460750" y="2759075"/>
            <a:ext cx="103188" cy="209550"/>
          </a:xfrm>
          <a:prstGeom prst="line">
            <a:avLst/>
          </a:prstGeom>
          <a:noFill/>
          <a:ln w="349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52" name="Line 62"/>
          <p:cNvSpPr>
            <a:spLocks noChangeShapeType="1"/>
          </p:cNvSpPr>
          <p:nvPr/>
        </p:nvSpPr>
        <p:spPr bwMode="auto">
          <a:xfrm>
            <a:off x="3460750" y="2968625"/>
            <a:ext cx="312738" cy="1588"/>
          </a:xfrm>
          <a:prstGeom prst="line">
            <a:avLst/>
          </a:prstGeom>
          <a:noFill/>
          <a:ln w="349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53" name="Line 63"/>
          <p:cNvSpPr>
            <a:spLocks noChangeShapeType="1"/>
          </p:cNvSpPr>
          <p:nvPr/>
        </p:nvSpPr>
        <p:spPr bwMode="auto">
          <a:xfrm flipV="1">
            <a:off x="3773488" y="2706688"/>
            <a:ext cx="349250" cy="244475"/>
          </a:xfrm>
          <a:prstGeom prst="line">
            <a:avLst/>
          </a:prstGeom>
          <a:noFill/>
          <a:ln w="349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54" name="Line 64"/>
          <p:cNvSpPr>
            <a:spLocks noChangeShapeType="1"/>
          </p:cNvSpPr>
          <p:nvPr/>
        </p:nvSpPr>
        <p:spPr bwMode="auto">
          <a:xfrm flipH="1" flipV="1">
            <a:off x="3773488" y="2427288"/>
            <a:ext cx="349250" cy="279400"/>
          </a:xfrm>
          <a:prstGeom prst="line">
            <a:avLst/>
          </a:prstGeom>
          <a:noFill/>
          <a:ln w="349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55" name="Line 65"/>
          <p:cNvSpPr>
            <a:spLocks noChangeShapeType="1"/>
          </p:cNvSpPr>
          <p:nvPr/>
        </p:nvSpPr>
        <p:spPr bwMode="auto">
          <a:xfrm flipH="1">
            <a:off x="3460750" y="2444750"/>
            <a:ext cx="312738" cy="1588"/>
          </a:xfrm>
          <a:prstGeom prst="line">
            <a:avLst/>
          </a:prstGeom>
          <a:noFill/>
          <a:ln w="349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56" name="Freeform 66"/>
          <p:cNvSpPr>
            <a:spLocks/>
          </p:cNvSpPr>
          <p:nvPr/>
        </p:nvSpPr>
        <p:spPr bwMode="auto">
          <a:xfrm>
            <a:off x="3703638" y="2357438"/>
            <a:ext cx="454025" cy="593725"/>
          </a:xfrm>
          <a:custGeom>
            <a:avLst/>
            <a:gdLst>
              <a:gd name="T0" fmla="*/ 2147483647 w 13"/>
              <a:gd name="T1" fmla="*/ 2147483647 h 17"/>
              <a:gd name="T2" fmla="*/ 0 w 13"/>
              <a:gd name="T3" fmla="*/ 2147483647 h 17"/>
              <a:gd name="T4" fmla="*/ 0 w 13"/>
              <a:gd name="T5" fmla="*/ 2147483647 h 17"/>
              <a:gd name="T6" fmla="*/ 0 w 13"/>
              <a:gd name="T7" fmla="*/ 2147483647 h 17"/>
              <a:gd name="T8" fmla="*/ 2147483647 w 13"/>
              <a:gd name="T9" fmla="*/ 2147483647 h 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"/>
              <a:gd name="T16" fmla="*/ 0 h 17"/>
              <a:gd name="T17" fmla="*/ 13 w 13"/>
              <a:gd name="T18" fmla="*/ 17 h 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" h="17">
                <a:moveTo>
                  <a:pt x="13" y="8"/>
                </a:moveTo>
                <a:cubicBezTo>
                  <a:pt x="10" y="3"/>
                  <a:pt x="5" y="1"/>
                  <a:pt x="0" y="1"/>
                </a:cubicBezTo>
                <a:cubicBezTo>
                  <a:pt x="0" y="0"/>
                  <a:pt x="0" y="1"/>
                  <a:pt x="0" y="1"/>
                </a:cubicBezTo>
                <a:lnTo>
                  <a:pt x="0" y="17"/>
                </a:lnTo>
                <a:lnTo>
                  <a:pt x="13" y="8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57" name="Arc 67"/>
          <p:cNvSpPr>
            <a:spLocks/>
          </p:cNvSpPr>
          <p:nvPr/>
        </p:nvSpPr>
        <p:spPr bwMode="auto">
          <a:xfrm>
            <a:off x="3703638" y="2409825"/>
            <a:ext cx="458787" cy="558800"/>
          </a:xfrm>
          <a:custGeom>
            <a:avLst/>
            <a:gdLst>
              <a:gd name="T0" fmla="*/ 0 w 18965"/>
              <a:gd name="T1" fmla="*/ 2147483647 h 21600"/>
              <a:gd name="T2" fmla="*/ 2147483647 w 18965"/>
              <a:gd name="T3" fmla="*/ 2147483647 h 21600"/>
              <a:gd name="T4" fmla="*/ 2147483647 w 18965"/>
              <a:gd name="T5" fmla="*/ 2147483647 h 21600"/>
              <a:gd name="T6" fmla="*/ 0 60000 65536"/>
              <a:gd name="T7" fmla="*/ 0 60000 65536"/>
              <a:gd name="T8" fmla="*/ 0 60000 65536"/>
              <a:gd name="T9" fmla="*/ 0 w 18965"/>
              <a:gd name="T10" fmla="*/ 0 h 21600"/>
              <a:gd name="T11" fmla="*/ 18965 w 1896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965" h="21600" fill="none" extrusionOk="0">
                <a:moveTo>
                  <a:pt x="0" y="13"/>
                </a:moveTo>
                <a:cubicBezTo>
                  <a:pt x="253" y="4"/>
                  <a:pt x="507" y="-1"/>
                  <a:pt x="762" y="0"/>
                </a:cubicBezTo>
                <a:cubicBezTo>
                  <a:pt x="8133" y="0"/>
                  <a:pt x="14995" y="3759"/>
                  <a:pt x="18964" y="9971"/>
                </a:cubicBezTo>
              </a:path>
              <a:path w="18965" h="21600" stroke="0" extrusionOk="0">
                <a:moveTo>
                  <a:pt x="0" y="13"/>
                </a:moveTo>
                <a:cubicBezTo>
                  <a:pt x="253" y="4"/>
                  <a:pt x="507" y="-1"/>
                  <a:pt x="762" y="0"/>
                </a:cubicBezTo>
                <a:cubicBezTo>
                  <a:pt x="8133" y="0"/>
                  <a:pt x="14995" y="3759"/>
                  <a:pt x="18964" y="9971"/>
                </a:cubicBezTo>
                <a:lnTo>
                  <a:pt x="762" y="21600"/>
                </a:lnTo>
                <a:lnTo>
                  <a:pt x="0" y="13"/>
                </a:lnTo>
                <a:close/>
              </a:path>
            </a:pathLst>
          </a:cu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58" name="Freeform 68"/>
          <p:cNvSpPr>
            <a:spLocks/>
          </p:cNvSpPr>
          <p:nvPr/>
        </p:nvSpPr>
        <p:spPr bwMode="auto">
          <a:xfrm>
            <a:off x="3668713" y="2392363"/>
            <a:ext cx="523875" cy="558800"/>
          </a:xfrm>
          <a:custGeom>
            <a:avLst/>
            <a:gdLst>
              <a:gd name="T0" fmla="*/ 0 w 15"/>
              <a:gd name="T1" fmla="*/ 2147483647 h 16"/>
              <a:gd name="T2" fmla="*/ 2147483647 w 15"/>
              <a:gd name="T3" fmla="*/ 2147483647 h 16"/>
              <a:gd name="T4" fmla="*/ 2147483647 w 15"/>
              <a:gd name="T5" fmla="*/ 2147483647 h 16"/>
              <a:gd name="T6" fmla="*/ 2147483647 w 15"/>
              <a:gd name="T7" fmla="*/ 0 h 16"/>
              <a:gd name="T8" fmla="*/ 0 w 15"/>
              <a:gd name="T9" fmla="*/ 2147483647 h 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"/>
              <a:gd name="T16" fmla="*/ 0 h 16"/>
              <a:gd name="T17" fmla="*/ 15 w 15"/>
              <a:gd name="T18" fmla="*/ 16 h 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" h="16">
                <a:moveTo>
                  <a:pt x="0" y="16"/>
                </a:moveTo>
                <a:cubicBezTo>
                  <a:pt x="1" y="16"/>
                  <a:pt x="1" y="16"/>
                  <a:pt x="1" y="16"/>
                </a:cubicBezTo>
                <a:cubicBezTo>
                  <a:pt x="7" y="16"/>
                  <a:pt x="12" y="13"/>
                  <a:pt x="15" y="7"/>
                </a:cubicBezTo>
                <a:lnTo>
                  <a:pt x="1" y="0"/>
                </a:lnTo>
                <a:lnTo>
                  <a:pt x="0" y="16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59" name="Arc 69"/>
          <p:cNvSpPr>
            <a:spLocks/>
          </p:cNvSpPr>
          <p:nvPr/>
        </p:nvSpPr>
        <p:spPr bwMode="auto">
          <a:xfrm>
            <a:off x="3703638" y="2409825"/>
            <a:ext cx="488950" cy="558800"/>
          </a:xfrm>
          <a:custGeom>
            <a:avLst/>
            <a:gdLst>
              <a:gd name="T0" fmla="*/ 2147483647 w 20219"/>
              <a:gd name="T1" fmla="*/ 2147483647 h 21600"/>
              <a:gd name="T2" fmla="*/ 0 w 20219"/>
              <a:gd name="T3" fmla="*/ 2147483647 h 21600"/>
              <a:gd name="T4" fmla="*/ 2147483647 w 20219"/>
              <a:gd name="T5" fmla="*/ 0 h 21600"/>
              <a:gd name="T6" fmla="*/ 0 60000 65536"/>
              <a:gd name="T7" fmla="*/ 0 60000 65536"/>
              <a:gd name="T8" fmla="*/ 0 60000 65536"/>
              <a:gd name="T9" fmla="*/ 0 w 20219"/>
              <a:gd name="T10" fmla="*/ 0 h 21600"/>
              <a:gd name="T11" fmla="*/ 20219 w 20219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219" h="21600" fill="none" extrusionOk="0">
                <a:moveTo>
                  <a:pt x="20219" y="9481"/>
                </a:moveTo>
                <a:cubicBezTo>
                  <a:pt x="16596" y="16896"/>
                  <a:pt x="9064" y="21599"/>
                  <a:pt x="811" y="21600"/>
                </a:cubicBezTo>
                <a:cubicBezTo>
                  <a:pt x="540" y="21600"/>
                  <a:pt x="270" y="21594"/>
                  <a:pt x="0" y="21584"/>
                </a:cubicBezTo>
              </a:path>
              <a:path w="20219" h="21600" stroke="0" extrusionOk="0">
                <a:moveTo>
                  <a:pt x="20219" y="9481"/>
                </a:moveTo>
                <a:cubicBezTo>
                  <a:pt x="16596" y="16896"/>
                  <a:pt x="9064" y="21599"/>
                  <a:pt x="811" y="21600"/>
                </a:cubicBezTo>
                <a:cubicBezTo>
                  <a:pt x="540" y="21600"/>
                  <a:pt x="270" y="21594"/>
                  <a:pt x="0" y="21584"/>
                </a:cubicBezTo>
                <a:lnTo>
                  <a:pt x="811" y="0"/>
                </a:lnTo>
                <a:lnTo>
                  <a:pt x="20219" y="9481"/>
                </a:lnTo>
                <a:close/>
              </a:path>
            </a:pathLst>
          </a:cu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60" name="Line 70"/>
          <p:cNvSpPr>
            <a:spLocks noChangeShapeType="1"/>
          </p:cNvSpPr>
          <p:nvPr/>
        </p:nvSpPr>
        <p:spPr bwMode="auto">
          <a:xfrm>
            <a:off x="3529013" y="256698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61" name="Line 71"/>
          <p:cNvSpPr>
            <a:spLocks noChangeShapeType="1"/>
          </p:cNvSpPr>
          <p:nvPr/>
        </p:nvSpPr>
        <p:spPr bwMode="auto">
          <a:xfrm>
            <a:off x="3460750" y="2409825"/>
            <a:ext cx="33338" cy="10477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62" name="Line 72"/>
          <p:cNvSpPr>
            <a:spLocks noChangeShapeType="1"/>
          </p:cNvSpPr>
          <p:nvPr/>
        </p:nvSpPr>
        <p:spPr bwMode="auto">
          <a:xfrm>
            <a:off x="3494088" y="2514600"/>
            <a:ext cx="34925" cy="1397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63" name="Line 73"/>
          <p:cNvSpPr>
            <a:spLocks noChangeShapeType="1"/>
          </p:cNvSpPr>
          <p:nvPr/>
        </p:nvSpPr>
        <p:spPr bwMode="auto">
          <a:xfrm>
            <a:off x="3529013" y="2654300"/>
            <a:ext cx="1587" cy="3492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64" name="Line 74"/>
          <p:cNvSpPr>
            <a:spLocks noChangeShapeType="1"/>
          </p:cNvSpPr>
          <p:nvPr/>
        </p:nvSpPr>
        <p:spPr bwMode="auto">
          <a:xfrm>
            <a:off x="3529013" y="2689225"/>
            <a:ext cx="1587" cy="3492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65" name="Line 75"/>
          <p:cNvSpPr>
            <a:spLocks noChangeShapeType="1"/>
          </p:cNvSpPr>
          <p:nvPr/>
        </p:nvSpPr>
        <p:spPr bwMode="auto">
          <a:xfrm>
            <a:off x="3529013" y="2724150"/>
            <a:ext cx="1587" cy="3492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66" name="Line 76"/>
          <p:cNvSpPr>
            <a:spLocks noChangeShapeType="1"/>
          </p:cNvSpPr>
          <p:nvPr/>
        </p:nvSpPr>
        <p:spPr bwMode="auto">
          <a:xfrm flipH="1">
            <a:off x="3494088" y="2759075"/>
            <a:ext cx="34925" cy="6985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67" name="Line 77"/>
          <p:cNvSpPr>
            <a:spLocks noChangeShapeType="1"/>
          </p:cNvSpPr>
          <p:nvPr/>
        </p:nvSpPr>
        <p:spPr bwMode="auto">
          <a:xfrm>
            <a:off x="3494088" y="2828925"/>
            <a:ext cx="1587" cy="6985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68" name="Line 78"/>
          <p:cNvSpPr>
            <a:spLocks noChangeShapeType="1"/>
          </p:cNvSpPr>
          <p:nvPr/>
        </p:nvSpPr>
        <p:spPr bwMode="auto">
          <a:xfrm flipH="1">
            <a:off x="3460750" y="2898775"/>
            <a:ext cx="33338" cy="6985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69" name="Line 79"/>
          <p:cNvSpPr>
            <a:spLocks noChangeShapeType="1"/>
          </p:cNvSpPr>
          <p:nvPr/>
        </p:nvSpPr>
        <p:spPr bwMode="auto">
          <a:xfrm>
            <a:off x="3460750" y="2409825"/>
            <a:ext cx="242888" cy="1588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70" name="Line 80"/>
          <p:cNvSpPr>
            <a:spLocks noChangeShapeType="1"/>
          </p:cNvSpPr>
          <p:nvPr/>
        </p:nvSpPr>
        <p:spPr bwMode="auto">
          <a:xfrm>
            <a:off x="3460750" y="2968625"/>
            <a:ext cx="242888" cy="1588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71" name="Arc 81"/>
          <p:cNvSpPr>
            <a:spLocks/>
          </p:cNvSpPr>
          <p:nvPr/>
        </p:nvSpPr>
        <p:spPr bwMode="auto">
          <a:xfrm>
            <a:off x="3703638" y="2409825"/>
            <a:ext cx="458787" cy="558800"/>
          </a:xfrm>
          <a:custGeom>
            <a:avLst/>
            <a:gdLst>
              <a:gd name="T0" fmla="*/ 0 w 18965"/>
              <a:gd name="T1" fmla="*/ 2147483647 h 21600"/>
              <a:gd name="T2" fmla="*/ 2147483647 w 18965"/>
              <a:gd name="T3" fmla="*/ 2147483647 h 21600"/>
              <a:gd name="T4" fmla="*/ 2147483647 w 18965"/>
              <a:gd name="T5" fmla="*/ 2147483647 h 21600"/>
              <a:gd name="T6" fmla="*/ 0 60000 65536"/>
              <a:gd name="T7" fmla="*/ 0 60000 65536"/>
              <a:gd name="T8" fmla="*/ 0 60000 65536"/>
              <a:gd name="T9" fmla="*/ 0 w 18965"/>
              <a:gd name="T10" fmla="*/ 0 h 21600"/>
              <a:gd name="T11" fmla="*/ 18965 w 1896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965" h="21600" fill="none" extrusionOk="0">
                <a:moveTo>
                  <a:pt x="0" y="13"/>
                </a:moveTo>
                <a:cubicBezTo>
                  <a:pt x="253" y="4"/>
                  <a:pt x="507" y="-1"/>
                  <a:pt x="762" y="0"/>
                </a:cubicBezTo>
                <a:cubicBezTo>
                  <a:pt x="8133" y="0"/>
                  <a:pt x="14995" y="3759"/>
                  <a:pt x="18964" y="9971"/>
                </a:cubicBezTo>
              </a:path>
              <a:path w="18965" h="21600" stroke="0" extrusionOk="0">
                <a:moveTo>
                  <a:pt x="0" y="13"/>
                </a:moveTo>
                <a:cubicBezTo>
                  <a:pt x="253" y="4"/>
                  <a:pt x="507" y="-1"/>
                  <a:pt x="762" y="0"/>
                </a:cubicBezTo>
                <a:cubicBezTo>
                  <a:pt x="8133" y="0"/>
                  <a:pt x="14995" y="3759"/>
                  <a:pt x="18964" y="9971"/>
                </a:cubicBezTo>
                <a:lnTo>
                  <a:pt x="762" y="21600"/>
                </a:lnTo>
                <a:lnTo>
                  <a:pt x="0" y="13"/>
                </a:lnTo>
                <a:close/>
              </a:path>
            </a:pathLst>
          </a:cu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72" name="Oval 82"/>
          <p:cNvSpPr>
            <a:spLocks noChangeArrowheads="1"/>
          </p:cNvSpPr>
          <p:nvPr/>
        </p:nvSpPr>
        <p:spPr bwMode="auto">
          <a:xfrm>
            <a:off x="4175125" y="2619375"/>
            <a:ext cx="139700" cy="139700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349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73" name="Line 83"/>
          <p:cNvSpPr>
            <a:spLocks noChangeShapeType="1"/>
          </p:cNvSpPr>
          <p:nvPr/>
        </p:nvSpPr>
        <p:spPr bwMode="auto">
          <a:xfrm>
            <a:off x="3181350" y="3282950"/>
            <a:ext cx="347663" cy="1588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74" name="Line 84"/>
          <p:cNvSpPr>
            <a:spLocks noChangeShapeType="1"/>
          </p:cNvSpPr>
          <p:nvPr/>
        </p:nvSpPr>
        <p:spPr bwMode="auto">
          <a:xfrm>
            <a:off x="3181350" y="3562350"/>
            <a:ext cx="347663" cy="1588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75" name="Line 85"/>
          <p:cNvSpPr>
            <a:spLocks noChangeShapeType="1"/>
          </p:cNvSpPr>
          <p:nvPr/>
        </p:nvSpPr>
        <p:spPr bwMode="auto">
          <a:xfrm>
            <a:off x="4297363" y="3405188"/>
            <a:ext cx="209550" cy="1587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76" name="Line 86"/>
          <p:cNvSpPr>
            <a:spLocks noChangeShapeType="1"/>
          </p:cNvSpPr>
          <p:nvPr/>
        </p:nvSpPr>
        <p:spPr bwMode="auto">
          <a:xfrm>
            <a:off x="3390900" y="3300413"/>
            <a:ext cx="1588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77" name="Line 87"/>
          <p:cNvSpPr>
            <a:spLocks noChangeShapeType="1"/>
          </p:cNvSpPr>
          <p:nvPr/>
        </p:nvSpPr>
        <p:spPr bwMode="auto">
          <a:xfrm>
            <a:off x="3321050" y="3143250"/>
            <a:ext cx="34925" cy="10477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78" name="Line 88"/>
          <p:cNvSpPr>
            <a:spLocks noChangeShapeType="1"/>
          </p:cNvSpPr>
          <p:nvPr/>
        </p:nvSpPr>
        <p:spPr bwMode="auto">
          <a:xfrm>
            <a:off x="3355975" y="3248025"/>
            <a:ext cx="34925" cy="1397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79" name="Line 89"/>
          <p:cNvSpPr>
            <a:spLocks noChangeShapeType="1"/>
          </p:cNvSpPr>
          <p:nvPr/>
        </p:nvSpPr>
        <p:spPr bwMode="auto">
          <a:xfrm>
            <a:off x="3390900" y="3387725"/>
            <a:ext cx="1588" cy="3492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80" name="Line 90"/>
          <p:cNvSpPr>
            <a:spLocks noChangeShapeType="1"/>
          </p:cNvSpPr>
          <p:nvPr/>
        </p:nvSpPr>
        <p:spPr bwMode="auto">
          <a:xfrm>
            <a:off x="3390900" y="3422650"/>
            <a:ext cx="1588" cy="3492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81" name="Line 91"/>
          <p:cNvSpPr>
            <a:spLocks noChangeShapeType="1"/>
          </p:cNvSpPr>
          <p:nvPr/>
        </p:nvSpPr>
        <p:spPr bwMode="auto">
          <a:xfrm>
            <a:off x="3390900" y="3457575"/>
            <a:ext cx="1588" cy="3492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82" name="Line 92"/>
          <p:cNvSpPr>
            <a:spLocks noChangeShapeType="1"/>
          </p:cNvSpPr>
          <p:nvPr/>
        </p:nvSpPr>
        <p:spPr bwMode="auto">
          <a:xfrm flipH="1">
            <a:off x="3355975" y="3492500"/>
            <a:ext cx="34925" cy="6985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83" name="Line 93"/>
          <p:cNvSpPr>
            <a:spLocks noChangeShapeType="1"/>
          </p:cNvSpPr>
          <p:nvPr/>
        </p:nvSpPr>
        <p:spPr bwMode="auto">
          <a:xfrm>
            <a:off x="3355975" y="3562350"/>
            <a:ext cx="1588" cy="6985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84" name="Line 94"/>
          <p:cNvSpPr>
            <a:spLocks noChangeShapeType="1"/>
          </p:cNvSpPr>
          <p:nvPr/>
        </p:nvSpPr>
        <p:spPr bwMode="auto">
          <a:xfrm flipH="1">
            <a:off x="3321050" y="3632200"/>
            <a:ext cx="34925" cy="6985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85" name="Line 95"/>
          <p:cNvSpPr>
            <a:spLocks noChangeShapeType="1"/>
          </p:cNvSpPr>
          <p:nvPr/>
        </p:nvSpPr>
        <p:spPr bwMode="auto">
          <a:xfrm>
            <a:off x="3563938" y="33353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86" name="Freeform 96"/>
          <p:cNvSpPr>
            <a:spLocks/>
          </p:cNvSpPr>
          <p:nvPr/>
        </p:nvSpPr>
        <p:spPr bwMode="auto">
          <a:xfrm>
            <a:off x="3460750" y="3125788"/>
            <a:ext cx="661988" cy="558800"/>
          </a:xfrm>
          <a:custGeom>
            <a:avLst/>
            <a:gdLst>
              <a:gd name="T0" fmla="*/ 0 w 417"/>
              <a:gd name="T1" fmla="*/ 0 h 352"/>
              <a:gd name="T2" fmla="*/ 2147483647 w 417"/>
              <a:gd name="T3" fmla="*/ 2147483647 h 352"/>
              <a:gd name="T4" fmla="*/ 2147483647 w 417"/>
              <a:gd name="T5" fmla="*/ 2147483647 h 352"/>
              <a:gd name="T6" fmla="*/ 0 w 417"/>
              <a:gd name="T7" fmla="*/ 2147483647 h 352"/>
              <a:gd name="T8" fmla="*/ 2147483647 w 417"/>
              <a:gd name="T9" fmla="*/ 2147483647 h 352"/>
              <a:gd name="T10" fmla="*/ 2147483647 w 417"/>
              <a:gd name="T11" fmla="*/ 2147483647 h 352"/>
              <a:gd name="T12" fmla="*/ 2147483647 w 417"/>
              <a:gd name="T13" fmla="*/ 2147483647 h 352"/>
              <a:gd name="T14" fmla="*/ 0 w 417"/>
              <a:gd name="T15" fmla="*/ 2147483647 h 352"/>
              <a:gd name="T16" fmla="*/ 0 w 417"/>
              <a:gd name="T17" fmla="*/ 0 h 35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17"/>
              <a:gd name="T28" fmla="*/ 0 h 352"/>
              <a:gd name="T29" fmla="*/ 417 w 417"/>
              <a:gd name="T30" fmla="*/ 352 h 35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17" h="352">
                <a:moveTo>
                  <a:pt x="0" y="0"/>
                </a:moveTo>
                <a:lnTo>
                  <a:pt x="65" y="132"/>
                </a:lnTo>
                <a:lnTo>
                  <a:pt x="65" y="220"/>
                </a:lnTo>
                <a:lnTo>
                  <a:pt x="0" y="352"/>
                </a:lnTo>
                <a:lnTo>
                  <a:pt x="197" y="352"/>
                </a:lnTo>
                <a:lnTo>
                  <a:pt x="417" y="198"/>
                </a:lnTo>
                <a:lnTo>
                  <a:pt x="197" y="22"/>
                </a:lnTo>
                <a:lnTo>
                  <a:pt x="0" y="22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87" name="Line 97"/>
          <p:cNvSpPr>
            <a:spLocks noChangeShapeType="1"/>
          </p:cNvSpPr>
          <p:nvPr/>
        </p:nvSpPr>
        <p:spPr bwMode="auto">
          <a:xfrm>
            <a:off x="3460750" y="3143250"/>
            <a:ext cx="103188" cy="209550"/>
          </a:xfrm>
          <a:prstGeom prst="line">
            <a:avLst/>
          </a:prstGeom>
          <a:noFill/>
          <a:ln w="349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88" name="Line 98"/>
          <p:cNvSpPr>
            <a:spLocks noChangeShapeType="1"/>
          </p:cNvSpPr>
          <p:nvPr/>
        </p:nvSpPr>
        <p:spPr bwMode="auto">
          <a:xfrm>
            <a:off x="3563938" y="3352800"/>
            <a:ext cx="1587" cy="139700"/>
          </a:xfrm>
          <a:prstGeom prst="line">
            <a:avLst/>
          </a:prstGeom>
          <a:noFill/>
          <a:ln w="349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89" name="Line 99"/>
          <p:cNvSpPr>
            <a:spLocks noChangeShapeType="1"/>
          </p:cNvSpPr>
          <p:nvPr/>
        </p:nvSpPr>
        <p:spPr bwMode="auto">
          <a:xfrm flipH="1">
            <a:off x="3460750" y="3492500"/>
            <a:ext cx="103188" cy="209550"/>
          </a:xfrm>
          <a:prstGeom prst="line">
            <a:avLst/>
          </a:prstGeom>
          <a:noFill/>
          <a:ln w="349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0" name="Line 100"/>
          <p:cNvSpPr>
            <a:spLocks noChangeShapeType="1"/>
          </p:cNvSpPr>
          <p:nvPr/>
        </p:nvSpPr>
        <p:spPr bwMode="auto">
          <a:xfrm>
            <a:off x="3460750" y="3702050"/>
            <a:ext cx="312738" cy="1588"/>
          </a:xfrm>
          <a:prstGeom prst="line">
            <a:avLst/>
          </a:prstGeom>
          <a:noFill/>
          <a:ln w="349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1" name="Line 101"/>
          <p:cNvSpPr>
            <a:spLocks noChangeShapeType="1"/>
          </p:cNvSpPr>
          <p:nvPr/>
        </p:nvSpPr>
        <p:spPr bwMode="auto">
          <a:xfrm flipV="1">
            <a:off x="3773488" y="3440113"/>
            <a:ext cx="349250" cy="244475"/>
          </a:xfrm>
          <a:prstGeom prst="line">
            <a:avLst/>
          </a:prstGeom>
          <a:noFill/>
          <a:ln w="349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2" name="Line 102"/>
          <p:cNvSpPr>
            <a:spLocks noChangeShapeType="1"/>
          </p:cNvSpPr>
          <p:nvPr/>
        </p:nvSpPr>
        <p:spPr bwMode="auto">
          <a:xfrm flipH="1" flipV="1">
            <a:off x="3773488" y="3160713"/>
            <a:ext cx="349250" cy="279400"/>
          </a:xfrm>
          <a:prstGeom prst="line">
            <a:avLst/>
          </a:prstGeom>
          <a:noFill/>
          <a:ln w="349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3" name="Line 103"/>
          <p:cNvSpPr>
            <a:spLocks noChangeShapeType="1"/>
          </p:cNvSpPr>
          <p:nvPr/>
        </p:nvSpPr>
        <p:spPr bwMode="auto">
          <a:xfrm flipH="1">
            <a:off x="3460750" y="3178175"/>
            <a:ext cx="312738" cy="1588"/>
          </a:xfrm>
          <a:prstGeom prst="line">
            <a:avLst/>
          </a:prstGeom>
          <a:noFill/>
          <a:ln w="349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4" name="Freeform 104"/>
          <p:cNvSpPr>
            <a:spLocks/>
          </p:cNvSpPr>
          <p:nvPr/>
        </p:nvSpPr>
        <p:spPr bwMode="auto">
          <a:xfrm>
            <a:off x="3703638" y="3090863"/>
            <a:ext cx="454025" cy="593725"/>
          </a:xfrm>
          <a:custGeom>
            <a:avLst/>
            <a:gdLst>
              <a:gd name="T0" fmla="*/ 2147483647 w 13"/>
              <a:gd name="T1" fmla="*/ 2147483647 h 17"/>
              <a:gd name="T2" fmla="*/ 0 w 13"/>
              <a:gd name="T3" fmla="*/ 2147483647 h 17"/>
              <a:gd name="T4" fmla="*/ 0 w 13"/>
              <a:gd name="T5" fmla="*/ 2147483647 h 17"/>
              <a:gd name="T6" fmla="*/ 0 w 13"/>
              <a:gd name="T7" fmla="*/ 2147483647 h 17"/>
              <a:gd name="T8" fmla="*/ 2147483647 w 13"/>
              <a:gd name="T9" fmla="*/ 2147483647 h 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"/>
              <a:gd name="T16" fmla="*/ 0 h 17"/>
              <a:gd name="T17" fmla="*/ 13 w 13"/>
              <a:gd name="T18" fmla="*/ 17 h 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" h="17">
                <a:moveTo>
                  <a:pt x="13" y="8"/>
                </a:moveTo>
                <a:cubicBezTo>
                  <a:pt x="10" y="3"/>
                  <a:pt x="5" y="1"/>
                  <a:pt x="0" y="1"/>
                </a:cubicBezTo>
                <a:cubicBezTo>
                  <a:pt x="0" y="0"/>
                  <a:pt x="0" y="1"/>
                  <a:pt x="0" y="1"/>
                </a:cubicBezTo>
                <a:lnTo>
                  <a:pt x="0" y="17"/>
                </a:lnTo>
                <a:lnTo>
                  <a:pt x="13" y="8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5" name="Arc 105"/>
          <p:cNvSpPr>
            <a:spLocks/>
          </p:cNvSpPr>
          <p:nvPr/>
        </p:nvSpPr>
        <p:spPr bwMode="auto">
          <a:xfrm>
            <a:off x="3703638" y="3143250"/>
            <a:ext cx="458787" cy="558800"/>
          </a:xfrm>
          <a:custGeom>
            <a:avLst/>
            <a:gdLst>
              <a:gd name="T0" fmla="*/ 0 w 18965"/>
              <a:gd name="T1" fmla="*/ 2147483647 h 21600"/>
              <a:gd name="T2" fmla="*/ 2147483647 w 18965"/>
              <a:gd name="T3" fmla="*/ 2147483647 h 21600"/>
              <a:gd name="T4" fmla="*/ 2147483647 w 18965"/>
              <a:gd name="T5" fmla="*/ 2147483647 h 21600"/>
              <a:gd name="T6" fmla="*/ 0 60000 65536"/>
              <a:gd name="T7" fmla="*/ 0 60000 65536"/>
              <a:gd name="T8" fmla="*/ 0 60000 65536"/>
              <a:gd name="T9" fmla="*/ 0 w 18965"/>
              <a:gd name="T10" fmla="*/ 0 h 21600"/>
              <a:gd name="T11" fmla="*/ 18965 w 1896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965" h="21600" fill="none" extrusionOk="0">
                <a:moveTo>
                  <a:pt x="0" y="13"/>
                </a:moveTo>
                <a:cubicBezTo>
                  <a:pt x="253" y="4"/>
                  <a:pt x="507" y="-1"/>
                  <a:pt x="762" y="0"/>
                </a:cubicBezTo>
                <a:cubicBezTo>
                  <a:pt x="8133" y="0"/>
                  <a:pt x="14995" y="3759"/>
                  <a:pt x="18964" y="9971"/>
                </a:cubicBezTo>
              </a:path>
              <a:path w="18965" h="21600" stroke="0" extrusionOk="0">
                <a:moveTo>
                  <a:pt x="0" y="13"/>
                </a:moveTo>
                <a:cubicBezTo>
                  <a:pt x="253" y="4"/>
                  <a:pt x="507" y="-1"/>
                  <a:pt x="762" y="0"/>
                </a:cubicBezTo>
                <a:cubicBezTo>
                  <a:pt x="8133" y="0"/>
                  <a:pt x="14995" y="3759"/>
                  <a:pt x="18964" y="9971"/>
                </a:cubicBezTo>
                <a:lnTo>
                  <a:pt x="762" y="21600"/>
                </a:lnTo>
                <a:lnTo>
                  <a:pt x="0" y="13"/>
                </a:lnTo>
                <a:close/>
              </a:path>
            </a:pathLst>
          </a:cu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6" name="Freeform 106"/>
          <p:cNvSpPr>
            <a:spLocks/>
          </p:cNvSpPr>
          <p:nvPr/>
        </p:nvSpPr>
        <p:spPr bwMode="auto">
          <a:xfrm>
            <a:off x="3668713" y="3125788"/>
            <a:ext cx="523875" cy="558800"/>
          </a:xfrm>
          <a:custGeom>
            <a:avLst/>
            <a:gdLst>
              <a:gd name="T0" fmla="*/ 0 w 15"/>
              <a:gd name="T1" fmla="*/ 2147483647 h 16"/>
              <a:gd name="T2" fmla="*/ 2147483647 w 15"/>
              <a:gd name="T3" fmla="*/ 2147483647 h 16"/>
              <a:gd name="T4" fmla="*/ 2147483647 w 15"/>
              <a:gd name="T5" fmla="*/ 2147483647 h 16"/>
              <a:gd name="T6" fmla="*/ 2147483647 w 15"/>
              <a:gd name="T7" fmla="*/ 0 h 16"/>
              <a:gd name="T8" fmla="*/ 0 w 15"/>
              <a:gd name="T9" fmla="*/ 2147483647 h 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"/>
              <a:gd name="T16" fmla="*/ 0 h 16"/>
              <a:gd name="T17" fmla="*/ 15 w 15"/>
              <a:gd name="T18" fmla="*/ 16 h 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" h="16">
                <a:moveTo>
                  <a:pt x="0" y="16"/>
                </a:moveTo>
                <a:cubicBezTo>
                  <a:pt x="1" y="16"/>
                  <a:pt x="1" y="16"/>
                  <a:pt x="1" y="16"/>
                </a:cubicBezTo>
                <a:cubicBezTo>
                  <a:pt x="7" y="16"/>
                  <a:pt x="12" y="13"/>
                  <a:pt x="15" y="7"/>
                </a:cubicBezTo>
                <a:lnTo>
                  <a:pt x="1" y="0"/>
                </a:lnTo>
                <a:lnTo>
                  <a:pt x="0" y="16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7" name="Arc 107"/>
          <p:cNvSpPr>
            <a:spLocks/>
          </p:cNvSpPr>
          <p:nvPr/>
        </p:nvSpPr>
        <p:spPr bwMode="auto">
          <a:xfrm>
            <a:off x="3703638" y="3143250"/>
            <a:ext cx="488950" cy="558800"/>
          </a:xfrm>
          <a:custGeom>
            <a:avLst/>
            <a:gdLst>
              <a:gd name="T0" fmla="*/ 2147483647 w 20219"/>
              <a:gd name="T1" fmla="*/ 2147483647 h 21600"/>
              <a:gd name="T2" fmla="*/ 0 w 20219"/>
              <a:gd name="T3" fmla="*/ 2147483647 h 21600"/>
              <a:gd name="T4" fmla="*/ 2147483647 w 20219"/>
              <a:gd name="T5" fmla="*/ 0 h 21600"/>
              <a:gd name="T6" fmla="*/ 0 60000 65536"/>
              <a:gd name="T7" fmla="*/ 0 60000 65536"/>
              <a:gd name="T8" fmla="*/ 0 60000 65536"/>
              <a:gd name="T9" fmla="*/ 0 w 20219"/>
              <a:gd name="T10" fmla="*/ 0 h 21600"/>
              <a:gd name="T11" fmla="*/ 20219 w 20219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219" h="21600" fill="none" extrusionOk="0">
                <a:moveTo>
                  <a:pt x="20219" y="9481"/>
                </a:moveTo>
                <a:cubicBezTo>
                  <a:pt x="16596" y="16896"/>
                  <a:pt x="9064" y="21599"/>
                  <a:pt x="811" y="21600"/>
                </a:cubicBezTo>
                <a:cubicBezTo>
                  <a:pt x="540" y="21600"/>
                  <a:pt x="270" y="21594"/>
                  <a:pt x="0" y="21584"/>
                </a:cubicBezTo>
              </a:path>
              <a:path w="20219" h="21600" stroke="0" extrusionOk="0">
                <a:moveTo>
                  <a:pt x="20219" y="9481"/>
                </a:moveTo>
                <a:cubicBezTo>
                  <a:pt x="16596" y="16896"/>
                  <a:pt x="9064" y="21599"/>
                  <a:pt x="811" y="21600"/>
                </a:cubicBezTo>
                <a:cubicBezTo>
                  <a:pt x="540" y="21600"/>
                  <a:pt x="270" y="21594"/>
                  <a:pt x="0" y="21584"/>
                </a:cubicBezTo>
                <a:lnTo>
                  <a:pt x="811" y="0"/>
                </a:lnTo>
                <a:lnTo>
                  <a:pt x="20219" y="9481"/>
                </a:lnTo>
                <a:close/>
              </a:path>
            </a:pathLst>
          </a:cu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8" name="Line 108"/>
          <p:cNvSpPr>
            <a:spLocks noChangeShapeType="1"/>
          </p:cNvSpPr>
          <p:nvPr/>
        </p:nvSpPr>
        <p:spPr bwMode="auto">
          <a:xfrm>
            <a:off x="3529013" y="33004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9" name="Line 109"/>
          <p:cNvSpPr>
            <a:spLocks noChangeShapeType="1"/>
          </p:cNvSpPr>
          <p:nvPr/>
        </p:nvSpPr>
        <p:spPr bwMode="auto">
          <a:xfrm>
            <a:off x="3460750" y="3143250"/>
            <a:ext cx="33338" cy="10477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00" name="Line 110"/>
          <p:cNvSpPr>
            <a:spLocks noChangeShapeType="1"/>
          </p:cNvSpPr>
          <p:nvPr/>
        </p:nvSpPr>
        <p:spPr bwMode="auto">
          <a:xfrm>
            <a:off x="3494088" y="3248025"/>
            <a:ext cx="34925" cy="1397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01" name="Line 111"/>
          <p:cNvSpPr>
            <a:spLocks noChangeShapeType="1"/>
          </p:cNvSpPr>
          <p:nvPr/>
        </p:nvSpPr>
        <p:spPr bwMode="auto">
          <a:xfrm>
            <a:off x="3529013" y="3387725"/>
            <a:ext cx="1587" cy="3492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02" name="Line 112"/>
          <p:cNvSpPr>
            <a:spLocks noChangeShapeType="1"/>
          </p:cNvSpPr>
          <p:nvPr/>
        </p:nvSpPr>
        <p:spPr bwMode="auto">
          <a:xfrm>
            <a:off x="3529013" y="3422650"/>
            <a:ext cx="1587" cy="3492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03" name="Line 113"/>
          <p:cNvSpPr>
            <a:spLocks noChangeShapeType="1"/>
          </p:cNvSpPr>
          <p:nvPr/>
        </p:nvSpPr>
        <p:spPr bwMode="auto">
          <a:xfrm>
            <a:off x="3529013" y="3457575"/>
            <a:ext cx="1587" cy="3492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04" name="Line 114"/>
          <p:cNvSpPr>
            <a:spLocks noChangeShapeType="1"/>
          </p:cNvSpPr>
          <p:nvPr/>
        </p:nvSpPr>
        <p:spPr bwMode="auto">
          <a:xfrm flipH="1">
            <a:off x="3494088" y="3492500"/>
            <a:ext cx="34925" cy="6985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05" name="Line 115"/>
          <p:cNvSpPr>
            <a:spLocks noChangeShapeType="1"/>
          </p:cNvSpPr>
          <p:nvPr/>
        </p:nvSpPr>
        <p:spPr bwMode="auto">
          <a:xfrm>
            <a:off x="3494088" y="3562350"/>
            <a:ext cx="1587" cy="6985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06" name="Line 116"/>
          <p:cNvSpPr>
            <a:spLocks noChangeShapeType="1"/>
          </p:cNvSpPr>
          <p:nvPr/>
        </p:nvSpPr>
        <p:spPr bwMode="auto">
          <a:xfrm flipH="1">
            <a:off x="3460750" y="3632200"/>
            <a:ext cx="33338" cy="6985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07" name="Line 117"/>
          <p:cNvSpPr>
            <a:spLocks noChangeShapeType="1"/>
          </p:cNvSpPr>
          <p:nvPr/>
        </p:nvSpPr>
        <p:spPr bwMode="auto">
          <a:xfrm>
            <a:off x="3460750" y="3143250"/>
            <a:ext cx="242888" cy="1588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08" name="Line 118"/>
          <p:cNvSpPr>
            <a:spLocks noChangeShapeType="1"/>
          </p:cNvSpPr>
          <p:nvPr/>
        </p:nvSpPr>
        <p:spPr bwMode="auto">
          <a:xfrm>
            <a:off x="3460750" y="3702050"/>
            <a:ext cx="242888" cy="1588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09" name="Arc 119"/>
          <p:cNvSpPr>
            <a:spLocks/>
          </p:cNvSpPr>
          <p:nvPr/>
        </p:nvSpPr>
        <p:spPr bwMode="auto">
          <a:xfrm>
            <a:off x="3703638" y="3143250"/>
            <a:ext cx="458787" cy="558800"/>
          </a:xfrm>
          <a:custGeom>
            <a:avLst/>
            <a:gdLst>
              <a:gd name="T0" fmla="*/ 0 w 18965"/>
              <a:gd name="T1" fmla="*/ 2147483647 h 21600"/>
              <a:gd name="T2" fmla="*/ 2147483647 w 18965"/>
              <a:gd name="T3" fmla="*/ 2147483647 h 21600"/>
              <a:gd name="T4" fmla="*/ 2147483647 w 18965"/>
              <a:gd name="T5" fmla="*/ 2147483647 h 21600"/>
              <a:gd name="T6" fmla="*/ 0 60000 65536"/>
              <a:gd name="T7" fmla="*/ 0 60000 65536"/>
              <a:gd name="T8" fmla="*/ 0 60000 65536"/>
              <a:gd name="T9" fmla="*/ 0 w 18965"/>
              <a:gd name="T10" fmla="*/ 0 h 21600"/>
              <a:gd name="T11" fmla="*/ 18965 w 1896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965" h="21600" fill="none" extrusionOk="0">
                <a:moveTo>
                  <a:pt x="0" y="13"/>
                </a:moveTo>
                <a:cubicBezTo>
                  <a:pt x="253" y="4"/>
                  <a:pt x="507" y="-1"/>
                  <a:pt x="762" y="0"/>
                </a:cubicBezTo>
                <a:cubicBezTo>
                  <a:pt x="8133" y="0"/>
                  <a:pt x="14995" y="3759"/>
                  <a:pt x="18964" y="9971"/>
                </a:cubicBezTo>
              </a:path>
              <a:path w="18965" h="21600" stroke="0" extrusionOk="0">
                <a:moveTo>
                  <a:pt x="0" y="13"/>
                </a:moveTo>
                <a:cubicBezTo>
                  <a:pt x="253" y="4"/>
                  <a:pt x="507" y="-1"/>
                  <a:pt x="762" y="0"/>
                </a:cubicBezTo>
                <a:cubicBezTo>
                  <a:pt x="8133" y="0"/>
                  <a:pt x="14995" y="3759"/>
                  <a:pt x="18964" y="9971"/>
                </a:cubicBezTo>
                <a:lnTo>
                  <a:pt x="762" y="21600"/>
                </a:lnTo>
                <a:lnTo>
                  <a:pt x="0" y="13"/>
                </a:lnTo>
                <a:close/>
              </a:path>
            </a:pathLst>
          </a:cu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10" name="Oval 120"/>
          <p:cNvSpPr>
            <a:spLocks noChangeArrowheads="1"/>
          </p:cNvSpPr>
          <p:nvPr/>
        </p:nvSpPr>
        <p:spPr bwMode="auto">
          <a:xfrm>
            <a:off x="4175125" y="3352800"/>
            <a:ext cx="139700" cy="139700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349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311" name="Line 121"/>
          <p:cNvSpPr>
            <a:spLocks noChangeShapeType="1"/>
          </p:cNvSpPr>
          <p:nvPr/>
        </p:nvSpPr>
        <p:spPr bwMode="auto">
          <a:xfrm>
            <a:off x="3181350" y="4016375"/>
            <a:ext cx="347663" cy="1588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12" name="Line 122"/>
          <p:cNvSpPr>
            <a:spLocks noChangeShapeType="1"/>
          </p:cNvSpPr>
          <p:nvPr/>
        </p:nvSpPr>
        <p:spPr bwMode="auto">
          <a:xfrm>
            <a:off x="3181350" y="4295775"/>
            <a:ext cx="347663" cy="1588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13" name="Line 123"/>
          <p:cNvSpPr>
            <a:spLocks noChangeShapeType="1"/>
          </p:cNvSpPr>
          <p:nvPr/>
        </p:nvSpPr>
        <p:spPr bwMode="auto">
          <a:xfrm>
            <a:off x="4297363" y="4138613"/>
            <a:ext cx="209550" cy="1587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14" name="Line 124"/>
          <p:cNvSpPr>
            <a:spLocks noChangeShapeType="1"/>
          </p:cNvSpPr>
          <p:nvPr/>
        </p:nvSpPr>
        <p:spPr bwMode="auto">
          <a:xfrm>
            <a:off x="3390900" y="4033838"/>
            <a:ext cx="1588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15" name="Line 125"/>
          <p:cNvSpPr>
            <a:spLocks noChangeShapeType="1"/>
          </p:cNvSpPr>
          <p:nvPr/>
        </p:nvSpPr>
        <p:spPr bwMode="auto">
          <a:xfrm>
            <a:off x="3321050" y="3876675"/>
            <a:ext cx="34925" cy="10477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16" name="Line 126"/>
          <p:cNvSpPr>
            <a:spLocks noChangeShapeType="1"/>
          </p:cNvSpPr>
          <p:nvPr/>
        </p:nvSpPr>
        <p:spPr bwMode="auto">
          <a:xfrm>
            <a:off x="3355975" y="3981450"/>
            <a:ext cx="34925" cy="1397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17" name="Line 127"/>
          <p:cNvSpPr>
            <a:spLocks noChangeShapeType="1"/>
          </p:cNvSpPr>
          <p:nvPr/>
        </p:nvSpPr>
        <p:spPr bwMode="auto">
          <a:xfrm>
            <a:off x="3390900" y="4121150"/>
            <a:ext cx="1588" cy="3492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18" name="Line 128"/>
          <p:cNvSpPr>
            <a:spLocks noChangeShapeType="1"/>
          </p:cNvSpPr>
          <p:nvPr/>
        </p:nvSpPr>
        <p:spPr bwMode="auto">
          <a:xfrm>
            <a:off x="3390900" y="4156075"/>
            <a:ext cx="1588" cy="3492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19" name="Line 129"/>
          <p:cNvSpPr>
            <a:spLocks noChangeShapeType="1"/>
          </p:cNvSpPr>
          <p:nvPr/>
        </p:nvSpPr>
        <p:spPr bwMode="auto">
          <a:xfrm>
            <a:off x="3390900" y="4191000"/>
            <a:ext cx="1588" cy="3492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20" name="Line 130"/>
          <p:cNvSpPr>
            <a:spLocks noChangeShapeType="1"/>
          </p:cNvSpPr>
          <p:nvPr/>
        </p:nvSpPr>
        <p:spPr bwMode="auto">
          <a:xfrm flipH="1">
            <a:off x="3355975" y="4225925"/>
            <a:ext cx="34925" cy="6985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21" name="Line 131"/>
          <p:cNvSpPr>
            <a:spLocks noChangeShapeType="1"/>
          </p:cNvSpPr>
          <p:nvPr/>
        </p:nvSpPr>
        <p:spPr bwMode="auto">
          <a:xfrm>
            <a:off x="3355975" y="4295775"/>
            <a:ext cx="1588" cy="6985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22" name="Line 132"/>
          <p:cNvSpPr>
            <a:spLocks noChangeShapeType="1"/>
          </p:cNvSpPr>
          <p:nvPr/>
        </p:nvSpPr>
        <p:spPr bwMode="auto">
          <a:xfrm flipH="1">
            <a:off x="3321050" y="4365625"/>
            <a:ext cx="34925" cy="6985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23" name="Line 133"/>
          <p:cNvSpPr>
            <a:spLocks noChangeShapeType="1"/>
          </p:cNvSpPr>
          <p:nvPr/>
        </p:nvSpPr>
        <p:spPr bwMode="auto">
          <a:xfrm>
            <a:off x="3563938" y="406876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24" name="Freeform 134"/>
          <p:cNvSpPr>
            <a:spLocks/>
          </p:cNvSpPr>
          <p:nvPr/>
        </p:nvSpPr>
        <p:spPr bwMode="auto">
          <a:xfrm>
            <a:off x="3460750" y="3859213"/>
            <a:ext cx="661988" cy="558800"/>
          </a:xfrm>
          <a:custGeom>
            <a:avLst/>
            <a:gdLst>
              <a:gd name="T0" fmla="*/ 0 w 417"/>
              <a:gd name="T1" fmla="*/ 0 h 352"/>
              <a:gd name="T2" fmla="*/ 2147483647 w 417"/>
              <a:gd name="T3" fmla="*/ 2147483647 h 352"/>
              <a:gd name="T4" fmla="*/ 2147483647 w 417"/>
              <a:gd name="T5" fmla="*/ 2147483647 h 352"/>
              <a:gd name="T6" fmla="*/ 0 w 417"/>
              <a:gd name="T7" fmla="*/ 2147483647 h 352"/>
              <a:gd name="T8" fmla="*/ 2147483647 w 417"/>
              <a:gd name="T9" fmla="*/ 2147483647 h 352"/>
              <a:gd name="T10" fmla="*/ 2147483647 w 417"/>
              <a:gd name="T11" fmla="*/ 2147483647 h 352"/>
              <a:gd name="T12" fmla="*/ 2147483647 w 417"/>
              <a:gd name="T13" fmla="*/ 2147483647 h 352"/>
              <a:gd name="T14" fmla="*/ 0 w 417"/>
              <a:gd name="T15" fmla="*/ 2147483647 h 352"/>
              <a:gd name="T16" fmla="*/ 0 w 417"/>
              <a:gd name="T17" fmla="*/ 0 h 35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17"/>
              <a:gd name="T28" fmla="*/ 0 h 352"/>
              <a:gd name="T29" fmla="*/ 417 w 417"/>
              <a:gd name="T30" fmla="*/ 352 h 35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17" h="352">
                <a:moveTo>
                  <a:pt x="0" y="0"/>
                </a:moveTo>
                <a:lnTo>
                  <a:pt x="65" y="132"/>
                </a:lnTo>
                <a:lnTo>
                  <a:pt x="65" y="220"/>
                </a:lnTo>
                <a:lnTo>
                  <a:pt x="0" y="352"/>
                </a:lnTo>
                <a:lnTo>
                  <a:pt x="197" y="352"/>
                </a:lnTo>
                <a:lnTo>
                  <a:pt x="417" y="198"/>
                </a:lnTo>
                <a:lnTo>
                  <a:pt x="197" y="22"/>
                </a:lnTo>
                <a:lnTo>
                  <a:pt x="0" y="22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25" name="Line 135"/>
          <p:cNvSpPr>
            <a:spLocks noChangeShapeType="1"/>
          </p:cNvSpPr>
          <p:nvPr/>
        </p:nvSpPr>
        <p:spPr bwMode="auto">
          <a:xfrm>
            <a:off x="3460750" y="3876675"/>
            <a:ext cx="103188" cy="209550"/>
          </a:xfrm>
          <a:prstGeom prst="line">
            <a:avLst/>
          </a:prstGeom>
          <a:noFill/>
          <a:ln w="349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26" name="Line 136"/>
          <p:cNvSpPr>
            <a:spLocks noChangeShapeType="1"/>
          </p:cNvSpPr>
          <p:nvPr/>
        </p:nvSpPr>
        <p:spPr bwMode="auto">
          <a:xfrm>
            <a:off x="3563938" y="4086225"/>
            <a:ext cx="1587" cy="139700"/>
          </a:xfrm>
          <a:prstGeom prst="line">
            <a:avLst/>
          </a:prstGeom>
          <a:noFill/>
          <a:ln w="349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27" name="Line 137"/>
          <p:cNvSpPr>
            <a:spLocks noChangeShapeType="1"/>
          </p:cNvSpPr>
          <p:nvPr/>
        </p:nvSpPr>
        <p:spPr bwMode="auto">
          <a:xfrm flipH="1">
            <a:off x="3460750" y="4225925"/>
            <a:ext cx="103188" cy="209550"/>
          </a:xfrm>
          <a:prstGeom prst="line">
            <a:avLst/>
          </a:prstGeom>
          <a:noFill/>
          <a:ln w="349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28" name="Line 138"/>
          <p:cNvSpPr>
            <a:spLocks noChangeShapeType="1"/>
          </p:cNvSpPr>
          <p:nvPr/>
        </p:nvSpPr>
        <p:spPr bwMode="auto">
          <a:xfrm>
            <a:off x="3460750" y="4435475"/>
            <a:ext cx="312738" cy="1588"/>
          </a:xfrm>
          <a:prstGeom prst="line">
            <a:avLst/>
          </a:prstGeom>
          <a:noFill/>
          <a:ln w="349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29" name="Line 139"/>
          <p:cNvSpPr>
            <a:spLocks noChangeShapeType="1"/>
          </p:cNvSpPr>
          <p:nvPr/>
        </p:nvSpPr>
        <p:spPr bwMode="auto">
          <a:xfrm flipV="1">
            <a:off x="3773488" y="4173538"/>
            <a:ext cx="349250" cy="244475"/>
          </a:xfrm>
          <a:prstGeom prst="line">
            <a:avLst/>
          </a:prstGeom>
          <a:noFill/>
          <a:ln w="349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30" name="Line 140"/>
          <p:cNvSpPr>
            <a:spLocks noChangeShapeType="1"/>
          </p:cNvSpPr>
          <p:nvPr/>
        </p:nvSpPr>
        <p:spPr bwMode="auto">
          <a:xfrm flipH="1" flipV="1">
            <a:off x="3773488" y="3894138"/>
            <a:ext cx="349250" cy="279400"/>
          </a:xfrm>
          <a:prstGeom prst="line">
            <a:avLst/>
          </a:prstGeom>
          <a:noFill/>
          <a:ln w="349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31" name="Line 141"/>
          <p:cNvSpPr>
            <a:spLocks noChangeShapeType="1"/>
          </p:cNvSpPr>
          <p:nvPr/>
        </p:nvSpPr>
        <p:spPr bwMode="auto">
          <a:xfrm flipH="1">
            <a:off x="3460750" y="3911600"/>
            <a:ext cx="312738" cy="1588"/>
          </a:xfrm>
          <a:prstGeom prst="line">
            <a:avLst/>
          </a:prstGeom>
          <a:noFill/>
          <a:ln w="349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32" name="Freeform 142"/>
          <p:cNvSpPr>
            <a:spLocks/>
          </p:cNvSpPr>
          <p:nvPr/>
        </p:nvSpPr>
        <p:spPr bwMode="auto">
          <a:xfrm>
            <a:off x="3703638" y="3824288"/>
            <a:ext cx="454025" cy="593725"/>
          </a:xfrm>
          <a:custGeom>
            <a:avLst/>
            <a:gdLst>
              <a:gd name="T0" fmla="*/ 2147483647 w 13"/>
              <a:gd name="T1" fmla="*/ 2147483647 h 17"/>
              <a:gd name="T2" fmla="*/ 0 w 13"/>
              <a:gd name="T3" fmla="*/ 2147483647 h 17"/>
              <a:gd name="T4" fmla="*/ 0 w 13"/>
              <a:gd name="T5" fmla="*/ 2147483647 h 17"/>
              <a:gd name="T6" fmla="*/ 0 w 13"/>
              <a:gd name="T7" fmla="*/ 2147483647 h 17"/>
              <a:gd name="T8" fmla="*/ 2147483647 w 13"/>
              <a:gd name="T9" fmla="*/ 2147483647 h 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"/>
              <a:gd name="T16" fmla="*/ 0 h 17"/>
              <a:gd name="T17" fmla="*/ 13 w 13"/>
              <a:gd name="T18" fmla="*/ 17 h 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" h="17">
                <a:moveTo>
                  <a:pt x="13" y="8"/>
                </a:moveTo>
                <a:cubicBezTo>
                  <a:pt x="10" y="3"/>
                  <a:pt x="5" y="1"/>
                  <a:pt x="0" y="1"/>
                </a:cubicBezTo>
                <a:cubicBezTo>
                  <a:pt x="0" y="0"/>
                  <a:pt x="0" y="1"/>
                  <a:pt x="0" y="1"/>
                </a:cubicBezTo>
                <a:lnTo>
                  <a:pt x="0" y="17"/>
                </a:lnTo>
                <a:lnTo>
                  <a:pt x="13" y="8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33" name="Arc 143"/>
          <p:cNvSpPr>
            <a:spLocks/>
          </p:cNvSpPr>
          <p:nvPr/>
        </p:nvSpPr>
        <p:spPr bwMode="auto">
          <a:xfrm>
            <a:off x="3703638" y="3876675"/>
            <a:ext cx="458787" cy="558800"/>
          </a:xfrm>
          <a:custGeom>
            <a:avLst/>
            <a:gdLst>
              <a:gd name="T0" fmla="*/ 0 w 18965"/>
              <a:gd name="T1" fmla="*/ 2147483647 h 21600"/>
              <a:gd name="T2" fmla="*/ 2147483647 w 18965"/>
              <a:gd name="T3" fmla="*/ 2147483647 h 21600"/>
              <a:gd name="T4" fmla="*/ 2147483647 w 18965"/>
              <a:gd name="T5" fmla="*/ 2147483647 h 21600"/>
              <a:gd name="T6" fmla="*/ 0 60000 65536"/>
              <a:gd name="T7" fmla="*/ 0 60000 65536"/>
              <a:gd name="T8" fmla="*/ 0 60000 65536"/>
              <a:gd name="T9" fmla="*/ 0 w 18965"/>
              <a:gd name="T10" fmla="*/ 0 h 21600"/>
              <a:gd name="T11" fmla="*/ 18965 w 1896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965" h="21600" fill="none" extrusionOk="0">
                <a:moveTo>
                  <a:pt x="0" y="13"/>
                </a:moveTo>
                <a:cubicBezTo>
                  <a:pt x="253" y="4"/>
                  <a:pt x="507" y="-1"/>
                  <a:pt x="762" y="0"/>
                </a:cubicBezTo>
                <a:cubicBezTo>
                  <a:pt x="8133" y="0"/>
                  <a:pt x="14995" y="3759"/>
                  <a:pt x="18964" y="9971"/>
                </a:cubicBezTo>
              </a:path>
              <a:path w="18965" h="21600" stroke="0" extrusionOk="0">
                <a:moveTo>
                  <a:pt x="0" y="13"/>
                </a:moveTo>
                <a:cubicBezTo>
                  <a:pt x="253" y="4"/>
                  <a:pt x="507" y="-1"/>
                  <a:pt x="762" y="0"/>
                </a:cubicBezTo>
                <a:cubicBezTo>
                  <a:pt x="8133" y="0"/>
                  <a:pt x="14995" y="3759"/>
                  <a:pt x="18964" y="9971"/>
                </a:cubicBezTo>
                <a:lnTo>
                  <a:pt x="762" y="21600"/>
                </a:lnTo>
                <a:lnTo>
                  <a:pt x="0" y="13"/>
                </a:lnTo>
                <a:close/>
              </a:path>
            </a:pathLst>
          </a:cu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34" name="Freeform 144"/>
          <p:cNvSpPr>
            <a:spLocks/>
          </p:cNvSpPr>
          <p:nvPr/>
        </p:nvSpPr>
        <p:spPr bwMode="auto">
          <a:xfrm>
            <a:off x="3668713" y="3859213"/>
            <a:ext cx="523875" cy="558800"/>
          </a:xfrm>
          <a:custGeom>
            <a:avLst/>
            <a:gdLst>
              <a:gd name="T0" fmla="*/ 0 w 15"/>
              <a:gd name="T1" fmla="*/ 2147483647 h 16"/>
              <a:gd name="T2" fmla="*/ 2147483647 w 15"/>
              <a:gd name="T3" fmla="*/ 2147483647 h 16"/>
              <a:gd name="T4" fmla="*/ 2147483647 w 15"/>
              <a:gd name="T5" fmla="*/ 2147483647 h 16"/>
              <a:gd name="T6" fmla="*/ 2147483647 w 15"/>
              <a:gd name="T7" fmla="*/ 0 h 16"/>
              <a:gd name="T8" fmla="*/ 0 w 15"/>
              <a:gd name="T9" fmla="*/ 2147483647 h 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"/>
              <a:gd name="T16" fmla="*/ 0 h 16"/>
              <a:gd name="T17" fmla="*/ 15 w 15"/>
              <a:gd name="T18" fmla="*/ 16 h 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" h="16">
                <a:moveTo>
                  <a:pt x="0" y="16"/>
                </a:moveTo>
                <a:cubicBezTo>
                  <a:pt x="1" y="16"/>
                  <a:pt x="1" y="16"/>
                  <a:pt x="1" y="16"/>
                </a:cubicBezTo>
                <a:cubicBezTo>
                  <a:pt x="7" y="16"/>
                  <a:pt x="12" y="13"/>
                  <a:pt x="15" y="7"/>
                </a:cubicBezTo>
                <a:lnTo>
                  <a:pt x="1" y="0"/>
                </a:lnTo>
                <a:lnTo>
                  <a:pt x="0" y="16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35" name="Arc 145"/>
          <p:cNvSpPr>
            <a:spLocks/>
          </p:cNvSpPr>
          <p:nvPr/>
        </p:nvSpPr>
        <p:spPr bwMode="auto">
          <a:xfrm>
            <a:off x="3703638" y="3876675"/>
            <a:ext cx="488950" cy="558800"/>
          </a:xfrm>
          <a:custGeom>
            <a:avLst/>
            <a:gdLst>
              <a:gd name="T0" fmla="*/ 2147483647 w 20219"/>
              <a:gd name="T1" fmla="*/ 2147483647 h 21600"/>
              <a:gd name="T2" fmla="*/ 0 w 20219"/>
              <a:gd name="T3" fmla="*/ 2147483647 h 21600"/>
              <a:gd name="T4" fmla="*/ 2147483647 w 20219"/>
              <a:gd name="T5" fmla="*/ 0 h 21600"/>
              <a:gd name="T6" fmla="*/ 0 60000 65536"/>
              <a:gd name="T7" fmla="*/ 0 60000 65536"/>
              <a:gd name="T8" fmla="*/ 0 60000 65536"/>
              <a:gd name="T9" fmla="*/ 0 w 20219"/>
              <a:gd name="T10" fmla="*/ 0 h 21600"/>
              <a:gd name="T11" fmla="*/ 20219 w 20219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219" h="21600" fill="none" extrusionOk="0">
                <a:moveTo>
                  <a:pt x="20219" y="9481"/>
                </a:moveTo>
                <a:cubicBezTo>
                  <a:pt x="16596" y="16896"/>
                  <a:pt x="9064" y="21599"/>
                  <a:pt x="811" y="21600"/>
                </a:cubicBezTo>
                <a:cubicBezTo>
                  <a:pt x="540" y="21600"/>
                  <a:pt x="270" y="21594"/>
                  <a:pt x="0" y="21584"/>
                </a:cubicBezTo>
              </a:path>
              <a:path w="20219" h="21600" stroke="0" extrusionOk="0">
                <a:moveTo>
                  <a:pt x="20219" y="9481"/>
                </a:moveTo>
                <a:cubicBezTo>
                  <a:pt x="16596" y="16896"/>
                  <a:pt x="9064" y="21599"/>
                  <a:pt x="811" y="21600"/>
                </a:cubicBezTo>
                <a:cubicBezTo>
                  <a:pt x="540" y="21600"/>
                  <a:pt x="270" y="21594"/>
                  <a:pt x="0" y="21584"/>
                </a:cubicBezTo>
                <a:lnTo>
                  <a:pt x="811" y="0"/>
                </a:lnTo>
                <a:lnTo>
                  <a:pt x="20219" y="9481"/>
                </a:lnTo>
                <a:close/>
              </a:path>
            </a:pathLst>
          </a:cu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36" name="Line 146"/>
          <p:cNvSpPr>
            <a:spLocks noChangeShapeType="1"/>
          </p:cNvSpPr>
          <p:nvPr/>
        </p:nvSpPr>
        <p:spPr bwMode="auto">
          <a:xfrm>
            <a:off x="3529013" y="40338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37" name="Line 147"/>
          <p:cNvSpPr>
            <a:spLocks noChangeShapeType="1"/>
          </p:cNvSpPr>
          <p:nvPr/>
        </p:nvSpPr>
        <p:spPr bwMode="auto">
          <a:xfrm>
            <a:off x="3460750" y="3876675"/>
            <a:ext cx="33338" cy="10477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38" name="Line 148"/>
          <p:cNvSpPr>
            <a:spLocks noChangeShapeType="1"/>
          </p:cNvSpPr>
          <p:nvPr/>
        </p:nvSpPr>
        <p:spPr bwMode="auto">
          <a:xfrm>
            <a:off x="3494088" y="3981450"/>
            <a:ext cx="34925" cy="1397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39" name="Line 149"/>
          <p:cNvSpPr>
            <a:spLocks noChangeShapeType="1"/>
          </p:cNvSpPr>
          <p:nvPr/>
        </p:nvSpPr>
        <p:spPr bwMode="auto">
          <a:xfrm>
            <a:off x="3529013" y="4121150"/>
            <a:ext cx="1587" cy="3492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40" name="Line 150"/>
          <p:cNvSpPr>
            <a:spLocks noChangeShapeType="1"/>
          </p:cNvSpPr>
          <p:nvPr/>
        </p:nvSpPr>
        <p:spPr bwMode="auto">
          <a:xfrm>
            <a:off x="3529013" y="4156075"/>
            <a:ext cx="1587" cy="3492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41" name="Line 151"/>
          <p:cNvSpPr>
            <a:spLocks noChangeShapeType="1"/>
          </p:cNvSpPr>
          <p:nvPr/>
        </p:nvSpPr>
        <p:spPr bwMode="auto">
          <a:xfrm>
            <a:off x="3529013" y="4191000"/>
            <a:ext cx="1587" cy="3492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42" name="Line 152"/>
          <p:cNvSpPr>
            <a:spLocks noChangeShapeType="1"/>
          </p:cNvSpPr>
          <p:nvPr/>
        </p:nvSpPr>
        <p:spPr bwMode="auto">
          <a:xfrm flipH="1">
            <a:off x="3494088" y="4225925"/>
            <a:ext cx="34925" cy="6985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43" name="Line 153"/>
          <p:cNvSpPr>
            <a:spLocks noChangeShapeType="1"/>
          </p:cNvSpPr>
          <p:nvPr/>
        </p:nvSpPr>
        <p:spPr bwMode="auto">
          <a:xfrm>
            <a:off x="3494088" y="4295775"/>
            <a:ext cx="1587" cy="6985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44" name="Line 154"/>
          <p:cNvSpPr>
            <a:spLocks noChangeShapeType="1"/>
          </p:cNvSpPr>
          <p:nvPr/>
        </p:nvSpPr>
        <p:spPr bwMode="auto">
          <a:xfrm flipH="1">
            <a:off x="3460750" y="4365625"/>
            <a:ext cx="33338" cy="6985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45" name="Line 155"/>
          <p:cNvSpPr>
            <a:spLocks noChangeShapeType="1"/>
          </p:cNvSpPr>
          <p:nvPr/>
        </p:nvSpPr>
        <p:spPr bwMode="auto">
          <a:xfrm>
            <a:off x="3460750" y="3876675"/>
            <a:ext cx="242888" cy="1588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46" name="Line 156"/>
          <p:cNvSpPr>
            <a:spLocks noChangeShapeType="1"/>
          </p:cNvSpPr>
          <p:nvPr/>
        </p:nvSpPr>
        <p:spPr bwMode="auto">
          <a:xfrm>
            <a:off x="3460750" y="4435475"/>
            <a:ext cx="242888" cy="1588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47" name="Arc 157"/>
          <p:cNvSpPr>
            <a:spLocks/>
          </p:cNvSpPr>
          <p:nvPr/>
        </p:nvSpPr>
        <p:spPr bwMode="auto">
          <a:xfrm>
            <a:off x="3703638" y="3876675"/>
            <a:ext cx="458787" cy="558800"/>
          </a:xfrm>
          <a:custGeom>
            <a:avLst/>
            <a:gdLst>
              <a:gd name="T0" fmla="*/ 0 w 18965"/>
              <a:gd name="T1" fmla="*/ 2147483647 h 21600"/>
              <a:gd name="T2" fmla="*/ 2147483647 w 18965"/>
              <a:gd name="T3" fmla="*/ 2147483647 h 21600"/>
              <a:gd name="T4" fmla="*/ 2147483647 w 18965"/>
              <a:gd name="T5" fmla="*/ 2147483647 h 21600"/>
              <a:gd name="T6" fmla="*/ 0 60000 65536"/>
              <a:gd name="T7" fmla="*/ 0 60000 65536"/>
              <a:gd name="T8" fmla="*/ 0 60000 65536"/>
              <a:gd name="T9" fmla="*/ 0 w 18965"/>
              <a:gd name="T10" fmla="*/ 0 h 21600"/>
              <a:gd name="T11" fmla="*/ 18965 w 1896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965" h="21600" fill="none" extrusionOk="0">
                <a:moveTo>
                  <a:pt x="0" y="13"/>
                </a:moveTo>
                <a:cubicBezTo>
                  <a:pt x="253" y="4"/>
                  <a:pt x="507" y="-1"/>
                  <a:pt x="762" y="0"/>
                </a:cubicBezTo>
                <a:cubicBezTo>
                  <a:pt x="8133" y="0"/>
                  <a:pt x="14995" y="3759"/>
                  <a:pt x="18964" y="9971"/>
                </a:cubicBezTo>
              </a:path>
              <a:path w="18965" h="21600" stroke="0" extrusionOk="0">
                <a:moveTo>
                  <a:pt x="0" y="13"/>
                </a:moveTo>
                <a:cubicBezTo>
                  <a:pt x="253" y="4"/>
                  <a:pt x="507" y="-1"/>
                  <a:pt x="762" y="0"/>
                </a:cubicBezTo>
                <a:cubicBezTo>
                  <a:pt x="8133" y="0"/>
                  <a:pt x="14995" y="3759"/>
                  <a:pt x="18964" y="9971"/>
                </a:cubicBezTo>
                <a:lnTo>
                  <a:pt x="762" y="21600"/>
                </a:lnTo>
                <a:lnTo>
                  <a:pt x="0" y="13"/>
                </a:lnTo>
                <a:close/>
              </a:path>
            </a:pathLst>
          </a:cu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48" name="Oval 158"/>
          <p:cNvSpPr>
            <a:spLocks noChangeArrowheads="1"/>
          </p:cNvSpPr>
          <p:nvPr/>
        </p:nvSpPr>
        <p:spPr bwMode="auto">
          <a:xfrm>
            <a:off x="4175125" y="4086225"/>
            <a:ext cx="139700" cy="139700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349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349" name="Line 159"/>
          <p:cNvSpPr>
            <a:spLocks noChangeShapeType="1"/>
          </p:cNvSpPr>
          <p:nvPr/>
        </p:nvSpPr>
        <p:spPr bwMode="auto">
          <a:xfrm>
            <a:off x="5205413" y="2776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50" name="Line 173"/>
          <p:cNvSpPr>
            <a:spLocks noChangeShapeType="1"/>
          </p:cNvSpPr>
          <p:nvPr/>
        </p:nvSpPr>
        <p:spPr bwMode="auto">
          <a:xfrm>
            <a:off x="4506913" y="1938338"/>
            <a:ext cx="488950" cy="1587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51" name="Line 174"/>
          <p:cNvSpPr>
            <a:spLocks noChangeShapeType="1"/>
          </p:cNvSpPr>
          <p:nvPr/>
        </p:nvSpPr>
        <p:spPr bwMode="auto">
          <a:xfrm>
            <a:off x="4506913" y="4138613"/>
            <a:ext cx="488950" cy="1587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52" name="Line 175"/>
          <p:cNvSpPr>
            <a:spLocks noChangeShapeType="1"/>
          </p:cNvSpPr>
          <p:nvPr/>
        </p:nvSpPr>
        <p:spPr bwMode="auto">
          <a:xfrm flipH="1">
            <a:off x="4506913" y="2986088"/>
            <a:ext cx="454025" cy="1587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53" name="Line 176"/>
          <p:cNvSpPr>
            <a:spLocks noChangeShapeType="1"/>
          </p:cNvSpPr>
          <p:nvPr/>
        </p:nvSpPr>
        <p:spPr bwMode="auto">
          <a:xfrm flipH="1">
            <a:off x="4506913" y="3125788"/>
            <a:ext cx="454025" cy="1587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54" name="Line 177"/>
          <p:cNvSpPr>
            <a:spLocks noChangeShapeType="1"/>
          </p:cNvSpPr>
          <p:nvPr/>
        </p:nvSpPr>
        <p:spPr bwMode="auto">
          <a:xfrm>
            <a:off x="4506913" y="2671763"/>
            <a:ext cx="1587" cy="31432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55" name="Line 178"/>
          <p:cNvSpPr>
            <a:spLocks noChangeShapeType="1"/>
          </p:cNvSpPr>
          <p:nvPr/>
        </p:nvSpPr>
        <p:spPr bwMode="auto">
          <a:xfrm>
            <a:off x="4506913" y="3125788"/>
            <a:ext cx="1587" cy="2794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199"/>
          <p:cNvGrpSpPr>
            <a:grpSpLocks/>
          </p:cNvGrpSpPr>
          <p:nvPr/>
        </p:nvGrpSpPr>
        <p:grpSpPr bwMode="auto">
          <a:xfrm>
            <a:off x="4995863" y="1938338"/>
            <a:ext cx="1465262" cy="2200275"/>
            <a:chOff x="3147" y="1221"/>
            <a:chExt cx="923" cy="1386"/>
          </a:xfrm>
        </p:grpSpPr>
        <p:sp>
          <p:nvSpPr>
            <p:cNvPr id="8374" name="Rectangle 160"/>
            <p:cNvSpPr>
              <a:spLocks noChangeArrowheads="1"/>
            </p:cNvSpPr>
            <p:nvPr/>
          </p:nvSpPr>
          <p:spPr bwMode="auto">
            <a:xfrm>
              <a:off x="3279" y="1749"/>
              <a:ext cx="286" cy="35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375" name="Line 161"/>
            <p:cNvSpPr>
              <a:spLocks noChangeShapeType="1"/>
            </p:cNvSpPr>
            <p:nvPr/>
          </p:nvSpPr>
          <p:spPr bwMode="auto">
            <a:xfrm flipH="1">
              <a:off x="3279" y="1749"/>
              <a:ext cx="286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76" name="Line 162"/>
            <p:cNvSpPr>
              <a:spLocks noChangeShapeType="1"/>
            </p:cNvSpPr>
            <p:nvPr/>
          </p:nvSpPr>
          <p:spPr bwMode="auto">
            <a:xfrm>
              <a:off x="3279" y="1749"/>
              <a:ext cx="1" cy="352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77" name="Line 163"/>
            <p:cNvSpPr>
              <a:spLocks noChangeShapeType="1"/>
            </p:cNvSpPr>
            <p:nvPr/>
          </p:nvSpPr>
          <p:spPr bwMode="auto">
            <a:xfrm>
              <a:off x="3279" y="2101"/>
              <a:ext cx="286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78" name="Freeform 164"/>
            <p:cNvSpPr>
              <a:spLocks/>
            </p:cNvSpPr>
            <p:nvPr/>
          </p:nvSpPr>
          <p:spPr bwMode="auto">
            <a:xfrm>
              <a:off x="3565" y="1741"/>
              <a:ext cx="176" cy="374"/>
            </a:xfrm>
            <a:custGeom>
              <a:avLst/>
              <a:gdLst>
                <a:gd name="T0" fmla="*/ 0 w 8"/>
                <a:gd name="T1" fmla="*/ 2147483647 h 17"/>
                <a:gd name="T2" fmla="*/ 2147483647 w 8"/>
                <a:gd name="T3" fmla="*/ 2147483647 h 17"/>
                <a:gd name="T4" fmla="*/ 0 w 8"/>
                <a:gd name="T5" fmla="*/ 0 h 17"/>
                <a:gd name="T6" fmla="*/ 0 w 8"/>
                <a:gd name="T7" fmla="*/ 2147483647 h 17"/>
                <a:gd name="T8" fmla="*/ 0 w 8"/>
                <a:gd name="T9" fmla="*/ 2147483647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"/>
                <a:gd name="T16" fmla="*/ 0 h 17"/>
                <a:gd name="T17" fmla="*/ 8 w 8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" h="17">
                  <a:moveTo>
                    <a:pt x="0" y="16"/>
                  </a:moveTo>
                  <a:cubicBezTo>
                    <a:pt x="4" y="17"/>
                    <a:pt x="8" y="13"/>
                    <a:pt x="8" y="8"/>
                  </a:cubicBezTo>
                  <a:cubicBezTo>
                    <a:pt x="8" y="3"/>
                    <a:pt x="4" y="0"/>
                    <a:pt x="0" y="0"/>
                  </a:cubicBezTo>
                  <a:lnTo>
                    <a:pt x="0" y="8"/>
                  </a:lnTo>
                  <a:lnTo>
                    <a:pt x="0" y="16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79" name="Arc 165"/>
            <p:cNvSpPr>
              <a:spLocks/>
            </p:cNvSpPr>
            <p:nvPr/>
          </p:nvSpPr>
          <p:spPr bwMode="auto">
            <a:xfrm>
              <a:off x="3565" y="1752"/>
              <a:ext cx="165" cy="352"/>
            </a:xfrm>
            <a:custGeom>
              <a:avLst/>
              <a:gdLst>
                <a:gd name="T0" fmla="*/ 0 w 21600"/>
                <a:gd name="T1" fmla="*/ 0 h 43200"/>
                <a:gd name="T2" fmla="*/ 0 w 21600"/>
                <a:gd name="T3" fmla="*/ 0 h 43200"/>
                <a:gd name="T4" fmla="*/ 0 w 21600"/>
                <a:gd name="T5" fmla="*/ 0 h 432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200"/>
                <a:gd name="T11" fmla="*/ 21600 w 216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2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</a:path>
                <a:path w="21600" h="432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80" name="Line 166"/>
            <p:cNvSpPr>
              <a:spLocks noChangeShapeType="1"/>
            </p:cNvSpPr>
            <p:nvPr/>
          </p:nvSpPr>
          <p:spPr bwMode="auto">
            <a:xfrm>
              <a:off x="3719" y="1917"/>
              <a:ext cx="132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81" name="Line 167"/>
            <p:cNvSpPr>
              <a:spLocks noChangeShapeType="1"/>
            </p:cNvSpPr>
            <p:nvPr/>
          </p:nvSpPr>
          <p:spPr bwMode="auto">
            <a:xfrm>
              <a:off x="3147" y="1793"/>
              <a:ext cx="132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82" name="Line 168"/>
            <p:cNvSpPr>
              <a:spLocks noChangeShapeType="1"/>
            </p:cNvSpPr>
            <p:nvPr/>
          </p:nvSpPr>
          <p:spPr bwMode="auto">
            <a:xfrm>
              <a:off x="3147" y="1969"/>
              <a:ext cx="132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83" name="Line 169"/>
            <p:cNvSpPr>
              <a:spLocks noChangeShapeType="1"/>
            </p:cNvSpPr>
            <p:nvPr/>
          </p:nvSpPr>
          <p:spPr bwMode="auto">
            <a:xfrm>
              <a:off x="3147" y="1881"/>
              <a:ext cx="132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84" name="Line 170"/>
            <p:cNvSpPr>
              <a:spLocks noChangeShapeType="1"/>
            </p:cNvSpPr>
            <p:nvPr/>
          </p:nvSpPr>
          <p:spPr bwMode="auto">
            <a:xfrm>
              <a:off x="3147" y="2057"/>
              <a:ext cx="132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85" name="Line 171"/>
            <p:cNvSpPr>
              <a:spLocks noChangeShapeType="1"/>
            </p:cNvSpPr>
            <p:nvPr/>
          </p:nvSpPr>
          <p:spPr bwMode="auto">
            <a:xfrm flipV="1">
              <a:off x="3147" y="1221"/>
              <a:ext cx="1" cy="572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86" name="Line 172"/>
            <p:cNvSpPr>
              <a:spLocks noChangeShapeType="1"/>
            </p:cNvSpPr>
            <p:nvPr/>
          </p:nvSpPr>
          <p:spPr bwMode="auto">
            <a:xfrm flipV="1">
              <a:off x="3147" y="2057"/>
              <a:ext cx="1" cy="550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87" name="Line 179"/>
            <p:cNvSpPr>
              <a:spLocks noChangeShapeType="1"/>
            </p:cNvSpPr>
            <p:nvPr/>
          </p:nvSpPr>
          <p:spPr bwMode="auto">
            <a:xfrm>
              <a:off x="3851" y="1917"/>
              <a:ext cx="219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357" name="Line 180"/>
          <p:cNvSpPr>
            <a:spLocks noChangeShapeType="1"/>
          </p:cNvSpPr>
          <p:nvPr/>
        </p:nvSpPr>
        <p:spPr bwMode="auto">
          <a:xfrm flipH="1">
            <a:off x="2692400" y="1816100"/>
            <a:ext cx="488950" cy="1588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58" name="Line 181"/>
          <p:cNvSpPr>
            <a:spLocks noChangeShapeType="1"/>
          </p:cNvSpPr>
          <p:nvPr/>
        </p:nvSpPr>
        <p:spPr bwMode="auto">
          <a:xfrm flipH="1">
            <a:off x="2692400" y="2549525"/>
            <a:ext cx="488950" cy="1588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59" name="Line 182"/>
          <p:cNvSpPr>
            <a:spLocks noChangeShapeType="1"/>
          </p:cNvSpPr>
          <p:nvPr/>
        </p:nvSpPr>
        <p:spPr bwMode="auto">
          <a:xfrm flipH="1">
            <a:off x="2692400" y="3282950"/>
            <a:ext cx="488950" cy="1588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60" name="Line 183"/>
          <p:cNvSpPr>
            <a:spLocks noChangeShapeType="1"/>
          </p:cNvSpPr>
          <p:nvPr/>
        </p:nvSpPr>
        <p:spPr bwMode="auto">
          <a:xfrm flipH="1">
            <a:off x="2692400" y="4016375"/>
            <a:ext cx="488950" cy="1588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61" name="Rectangle 184"/>
          <p:cNvSpPr>
            <a:spLocks noChangeArrowheads="1"/>
          </p:cNvSpPr>
          <p:nvPr/>
        </p:nvSpPr>
        <p:spPr bwMode="auto">
          <a:xfrm>
            <a:off x="2203450" y="1536700"/>
            <a:ext cx="465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3000" b="0">
                <a:solidFill>
                  <a:srgbClr val="000000"/>
                </a:solidFill>
                <a:latin typeface="Helv" charset="0"/>
              </a:rPr>
              <a:t>A0</a:t>
            </a:r>
            <a:endParaRPr lang="en-US" altLang="en-US"/>
          </a:p>
        </p:txBody>
      </p:sp>
      <p:sp>
        <p:nvSpPr>
          <p:cNvPr id="8362" name="Rectangle 185"/>
          <p:cNvSpPr>
            <a:spLocks noChangeArrowheads="1"/>
          </p:cNvSpPr>
          <p:nvPr/>
        </p:nvSpPr>
        <p:spPr bwMode="auto">
          <a:xfrm>
            <a:off x="2203450" y="2270125"/>
            <a:ext cx="465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3000" b="0">
                <a:solidFill>
                  <a:srgbClr val="000000"/>
                </a:solidFill>
                <a:latin typeface="Helv" charset="0"/>
              </a:rPr>
              <a:t>A1</a:t>
            </a:r>
            <a:endParaRPr lang="en-US" altLang="en-US"/>
          </a:p>
        </p:txBody>
      </p:sp>
      <p:sp>
        <p:nvSpPr>
          <p:cNvPr id="8363" name="Rectangle 186"/>
          <p:cNvSpPr>
            <a:spLocks noChangeArrowheads="1"/>
          </p:cNvSpPr>
          <p:nvPr/>
        </p:nvSpPr>
        <p:spPr bwMode="auto">
          <a:xfrm>
            <a:off x="2203450" y="3003550"/>
            <a:ext cx="465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3000" b="0">
                <a:solidFill>
                  <a:srgbClr val="000000"/>
                </a:solidFill>
                <a:latin typeface="Helv" charset="0"/>
              </a:rPr>
              <a:t>A2</a:t>
            </a:r>
            <a:endParaRPr lang="en-US" altLang="en-US"/>
          </a:p>
        </p:txBody>
      </p:sp>
      <p:sp>
        <p:nvSpPr>
          <p:cNvPr id="8364" name="Rectangle 187"/>
          <p:cNvSpPr>
            <a:spLocks noChangeArrowheads="1"/>
          </p:cNvSpPr>
          <p:nvPr/>
        </p:nvSpPr>
        <p:spPr bwMode="auto">
          <a:xfrm>
            <a:off x="2203450" y="3771900"/>
            <a:ext cx="465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3000" b="0">
                <a:solidFill>
                  <a:srgbClr val="000000"/>
                </a:solidFill>
                <a:latin typeface="Helv" charset="0"/>
              </a:rPr>
              <a:t>A3</a:t>
            </a:r>
            <a:endParaRPr lang="en-US" altLang="en-US"/>
          </a:p>
        </p:txBody>
      </p:sp>
      <p:sp>
        <p:nvSpPr>
          <p:cNvPr id="8365" name="Rectangle 188"/>
          <p:cNvSpPr>
            <a:spLocks noChangeArrowheads="1"/>
          </p:cNvSpPr>
          <p:nvPr/>
        </p:nvSpPr>
        <p:spPr bwMode="auto">
          <a:xfrm>
            <a:off x="2727325" y="1816100"/>
            <a:ext cx="465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3000" b="0">
                <a:solidFill>
                  <a:srgbClr val="000000"/>
                </a:solidFill>
                <a:latin typeface="Helv" charset="0"/>
              </a:rPr>
              <a:t>B0</a:t>
            </a:r>
            <a:endParaRPr lang="en-US" altLang="en-US"/>
          </a:p>
        </p:txBody>
      </p:sp>
      <p:sp>
        <p:nvSpPr>
          <p:cNvPr id="8366" name="Rectangle 189"/>
          <p:cNvSpPr>
            <a:spLocks noChangeArrowheads="1"/>
          </p:cNvSpPr>
          <p:nvPr/>
        </p:nvSpPr>
        <p:spPr bwMode="auto">
          <a:xfrm>
            <a:off x="2727325" y="2549525"/>
            <a:ext cx="465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3000" b="0">
                <a:solidFill>
                  <a:srgbClr val="000000"/>
                </a:solidFill>
                <a:latin typeface="Helv" charset="0"/>
              </a:rPr>
              <a:t>B1</a:t>
            </a:r>
            <a:endParaRPr lang="en-US" altLang="en-US"/>
          </a:p>
        </p:txBody>
      </p:sp>
      <p:sp>
        <p:nvSpPr>
          <p:cNvPr id="8367" name="Rectangle 190"/>
          <p:cNvSpPr>
            <a:spLocks noChangeArrowheads="1"/>
          </p:cNvSpPr>
          <p:nvPr/>
        </p:nvSpPr>
        <p:spPr bwMode="auto">
          <a:xfrm>
            <a:off x="2727325" y="3282950"/>
            <a:ext cx="465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3000" b="0">
                <a:solidFill>
                  <a:srgbClr val="000000"/>
                </a:solidFill>
                <a:latin typeface="Helv" charset="0"/>
              </a:rPr>
              <a:t>B2</a:t>
            </a:r>
            <a:endParaRPr lang="en-US" altLang="en-US"/>
          </a:p>
        </p:txBody>
      </p:sp>
      <p:sp>
        <p:nvSpPr>
          <p:cNvPr id="8368" name="Rectangle 191"/>
          <p:cNvSpPr>
            <a:spLocks noChangeArrowheads="1"/>
          </p:cNvSpPr>
          <p:nvPr/>
        </p:nvSpPr>
        <p:spPr bwMode="auto">
          <a:xfrm>
            <a:off x="2727325" y="4051300"/>
            <a:ext cx="465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3000" b="0">
                <a:solidFill>
                  <a:srgbClr val="000000"/>
                </a:solidFill>
                <a:latin typeface="Helv" charset="0"/>
              </a:rPr>
              <a:t>B3</a:t>
            </a:r>
            <a:endParaRPr lang="en-US" altLang="en-US"/>
          </a:p>
        </p:txBody>
      </p:sp>
      <p:sp>
        <p:nvSpPr>
          <p:cNvPr id="8369" name="Rectangle 192"/>
          <p:cNvSpPr>
            <a:spLocks noChangeArrowheads="1"/>
          </p:cNvSpPr>
          <p:nvPr/>
        </p:nvSpPr>
        <p:spPr bwMode="auto">
          <a:xfrm>
            <a:off x="6216650" y="2462213"/>
            <a:ext cx="1481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3000" b="0">
                <a:solidFill>
                  <a:srgbClr val="000000"/>
                </a:solidFill>
                <a:latin typeface="Helv" charset="0"/>
              </a:rPr>
              <a:t>A_EQ_B</a:t>
            </a:r>
            <a:endParaRPr lang="en-US" altLang="en-US"/>
          </a:p>
        </p:txBody>
      </p:sp>
      <p:sp>
        <p:nvSpPr>
          <p:cNvPr id="8370" name="Rectangle 193"/>
          <p:cNvSpPr>
            <a:spLocks noChangeArrowheads="1"/>
          </p:cNvSpPr>
          <p:nvPr/>
        </p:nvSpPr>
        <p:spPr bwMode="auto">
          <a:xfrm>
            <a:off x="4367213" y="1484313"/>
            <a:ext cx="485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3000" b="0">
                <a:solidFill>
                  <a:srgbClr val="000000"/>
                </a:solidFill>
                <a:latin typeface="Helv" charset="0"/>
              </a:rPr>
              <a:t>C0</a:t>
            </a:r>
            <a:endParaRPr lang="en-US" altLang="en-US"/>
          </a:p>
        </p:txBody>
      </p:sp>
      <p:sp>
        <p:nvSpPr>
          <p:cNvPr id="8371" name="Rectangle 194"/>
          <p:cNvSpPr>
            <a:spLocks noChangeArrowheads="1"/>
          </p:cNvSpPr>
          <p:nvPr/>
        </p:nvSpPr>
        <p:spPr bwMode="auto">
          <a:xfrm>
            <a:off x="4367213" y="2217738"/>
            <a:ext cx="485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3000" b="0">
                <a:solidFill>
                  <a:srgbClr val="000000"/>
                </a:solidFill>
                <a:latin typeface="Helv" charset="0"/>
              </a:rPr>
              <a:t>C1</a:t>
            </a:r>
            <a:endParaRPr lang="en-US" altLang="en-US"/>
          </a:p>
        </p:txBody>
      </p:sp>
      <p:sp>
        <p:nvSpPr>
          <p:cNvPr id="8372" name="Rectangle 195"/>
          <p:cNvSpPr>
            <a:spLocks noChangeArrowheads="1"/>
          </p:cNvSpPr>
          <p:nvPr/>
        </p:nvSpPr>
        <p:spPr bwMode="auto">
          <a:xfrm>
            <a:off x="4367213" y="4103688"/>
            <a:ext cx="485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3000" b="0">
                <a:solidFill>
                  <a:srgbClr val="000000"/>
                </a:solidFill>
                <a:latin typeface="Helv" charset="0"/>
              </a:rPr>
              <a:t>C3</a:t>
            </a:r>
            <a:endParaRPr lang="en-US" altLang="en-US"/>
          </a:p>
        </p:txBody>
      </p:sp>
      <p:sp>
        <p:nvSpPr>
          <p:cNvPr id="8373" name="Rectangle 196"/>
          <p:cNvSpPr>
            <a:spLocks noChangeArrowheads="1"/>
          </p:cNvSpPr>
          <p:nvPr/>
        </p:nvSpPr>
        <p:spPr bwMode="auto">
          <a:xfrm>
            <a:off x="4367213" y="3335338"/>
            <a:ext cx="485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3000" b="0">
                <a:solidFill>
                  <a:srgbClr val="000000"/>
                </a:solidFill>
                <a:latin typeface="Helv" charset="0"/>
              </a:rPr>
              <a:t>C2</a:t>
            </a:r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3B341286-54DB-4E47-A94E-E6660193CA9B}" type="slidenum">
              <a:rPr lang="en-US">
                <a:latin typeface="+mn-lt"/>
              </a:rPr>
              <a:pPr defTabSz="820738">
                <a:defRPr/>
              </a:pPr>
              <a:t>7</a:t>
            </a:fld>
            <a:endParaRPr lang="en-US">
              <a:latin typeface="+mn-lt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en-US" smtClean="0"/>
              <a:t>4-Bit Magnitude Comparator</a:t>
            </a: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3467100" y="2527300"/>
            <a:ext cx="18018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2400" b="0"/>
              <a:t>Magnitude</a:t>
            </a:r>
          </a:p>
          <a:p>
            <a:r>
              <a:rPr lang="en-US" altLang="en-US" sz="2400" b="0"/>
              <a:t>Comparator</a:t>
            </a:r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3109913" y="2209800"/>
            <a:ext cx="2268537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22" name="Line 5"/>
          <p:cNvSpPr>
            <a:spLocks noChangeShapeType="1"/>
          </p:cNvSpPr>
          <p:nvPr/>
        </p:nvSpPr>
        <p:spPr bwMode="auto">
          <a:xfrm>
            <a:off x="2576513" y="2743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Line 6"/>
          <p:cNvSpPr>
            <a:spLocks noChangeShapeType="1"/>
          </p:cNvSpPr>
          <p:nvPr/>
        </p:nvSpPr>
        <p:spPr bwMode="auto">
          <a:xfrm>
            <a:off x="2576513" y="3429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Line 7"/>
          <p:cNvSpPr>
            <a:spLocks noChangeShapeType="1"/>
          </p:cNvSpPr>
          <p:nvPr/>
        </p:nvSpPr>
        <p:spPr bwMode="auto">
          <a:xfrm>
            <a:off x="5378450" y="3124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Text Box 8"/>
          <p:cNvSpPr txBox="1">
            <a:spLocks noChangeArrowheads="1"/>
          </p:cNvSpPr>
          <p:nvPr/>
        </p:nvSpPr>
        <p:spPr bwMode="auto">
          <a:xfrm>
            <a:off x="1493838" y="2514600"/>
            <a:ext cx="1065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2400" b="0"/>
              <a:t>A[3..0]</a:t>
            </a:r>
          </a:p>
        </p:txBody>
      </p:sp>
      <p:sp>
        <p:nvSpPr>
          <p:cNvPr id="9226" name="Text Box 9"/>
          <p:cNvSpPr txBox="1">
            <a:spLocks noChangeArrowheads="1"/>
          </p:cNvSpPr>
          <p:nvPr/>
        </p:nvSpPr>
        <p:spPr bwMode="auto">
          <a:xfrm>
            <a:off x="1493838" y="3200400"/>
            <a:ext cx="1047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2400" b="0"/>
              <a:t>B[3..0]</a:t>
            </a:r>
          </a:p>
        </p:txBody>
      </p:sp>
      <p:sp>
        <p:nvSpPr>
          <p:cNvPr id="9227" name="Text Box 10"/>
          <p:cNvSpPr txBox="1">
            <a:spLocks noChangeArrowheads="1"/>
          </p:cNvSpPr>
          <p:nvPr/>
        </p:nvSpPr>
        <p:spPr bwMode="auto">
          <a:xfrm>
            <a:off x="5895975" y="2895600"/>
            <a:ext cx="1319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2400" b="0"/>
              <a:t>A_EQ_B</a:t>
            </a:r>
          </a:p>
        </p:txBody>
      </p:sp>
      <p:sp>
        <p:nvSpPr>
          <p:cNvPr id="9228" name="Line 11"/>
          <p:cNvSpPr>
            <a:spLocks noChangeShapeType="1"/>
          </p:cNvSpPr>
          <p:nvPr/>
        </p:nvSpPr>
        <p:spPr bwMode="auto">
          <a:xfrm>
            <a:off x="5362575" y="2590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9" name="Line 12"/>
          <p:cNvSpPr>
            <a:spLocks noChangeShapeType="1"/>
          </p:cNvSpPr>
          <p:nvPr/>
        </p:nvSpPr>
        <p:spPr bwMode="auto">
          <a:xfrm>
            <a:off x="5362575" y="3657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0" name="Text Box 13"/>
          <p:cNvSpPr txBox="1">
            <a:spLocks noChangeArrowheads="1"/>
          </p:cNvSpPr>
          <p:nvPr/>
        </p:nvSpPr>
        <p:spPr bwMode="auto">
          <a:xfrm>
            <a:off x="5895975" y="2362200"/>
            <a:ext cx="1284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2400" b="0"/>
              <a:t>A_LT_B</a:t>
            </a:r>
          </a:p>
        </p:txBody>
      </p:sp>
      <p:sp>
        <p:nvSpPr>
          <p:cNvPr id="9231" name="Text Box 14"/>
          <p:cNvSpPr txBox="1">
            <a:spLocks noChangeArrowheads="1"/>
          </p:cNvSpPr>
          <p:nvPr/>
        </p:nvSpPr>
        <p:spPr bwMode="auto">
          <a:xfrm>
            <a:off x="5895975" y="3429000"/>
            <a:ext cx="1319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2400" b="0"/>
              <a:t>A_GT_B</a:t>
            </a:r>
          </a:p>
        </p:txBody>
      </p:sp>
      <p:sp>
        <p:nvSpPr>
          <p:cNvPr id="9232" name="Text Box 3"/>
          <p:cNvSpPr txBox="1">
            <a:spLocks noChangeArrowheads="1"/>
          </p:cNvSpPr>
          <p:nvPr/>
        </p:nvSpPr>
        <p:spPr bwMode="auto">
          <a:xfrm>
            <a:off x="785813" y="4757738"/>
            <a:ext cx="74279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2400" b="0">
                <a:solidFill>
                  <a:srgbClr val="FF0000"/>
                </a:solidFill>
              </a:rPr>
              <a:t>Important assumption: both A and B are unsigned numbers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7444D569-3FF6-4EF9-BC5D-2872B12F4B19}" type="slidenum">
              <a:rPr lang="en-US">
                <a:latin typeface="+mn-lt"/>
              </a:rPr>
              <a:pPr defTabSz="820738">
                <a:defRPr/>
              </a:pPr>
              <a:t>8</a:t>
            </a:fld>
            <a:endParaRPr lang="en-US">
              <a:latin typeface="+mn-lt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698500"/>
            <a:ext cx="7773988" cy="444500"/>
          </a:xfrm>
        </p:spPr>
        <p:txBody>
          <a:bodyPr/>
          <a:lstStyle/>
          <a:p>
            <a:pPr defTabSz="914400" eaLnBrk="1" hangingPunct="1"/>
            <a:r>
              <a:rPr lang="en-US" altLang="en-US" smtClean="0"/>
              <a:t>4-Bit Magnitude Comparator: Internal Circuit</a:t>
            </a: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2651125" y="4038600"/>
            <a:ext cx="3621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2400" b="0"/>
              <a:t>How can we find A_GT_B?</a:t>
            </a:r>
          </a:p>
        </p:txBody>
      </p:sp>
      <p:sp>
        <p:nvSpPr>
          <p:cNvPr id="1721348" name="Text Box 4"/>
          <p:cNvSpPr txBox="1">
            <a:spLocks noChangeArrowheads="1"/>
          </p:cNvSpPr>
          <p:nvPr/>
        </p:nvSpPr>
        <p:spPr bwMode="auto">
          <a:xfrm>
            <a:off x="2193925" y="4689475"/>
            <a:ext cx="54991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2400" b="0"/>
              <a:t>How many rows would a truth table have?</a:t>
            </a:r>
          </a:p>
          <a:p>
            <a:r>
              <a:rPr lang="en-US" altLang="en-US" sz="2400" b="0"/>
              <a:t>                   2</a:t>
            </a:r>
            <a:r>
              <a:rPr lang="en-US" altLang="en-US" sz="2400" b="0" baseline="30000"/>
              <a:t>8</a:t>
            </a:r>
            <a:r>
              <a:rPr lang="en-US" altLang="en-US" sz="2400" b="0"/>
              <a:t> = 256</a:t>
            </a:r>
          </a:p>
          <a:p>
            <a:r>
              <a:rPr lang="en-US" altLang="en-US" sz="2400" b="0"/>
              <a:t>Too many to draw the whole table!</a:t>
            </a:r>
          </a:p>
        </p:txBody>
      </p:sp>
      <p:graphicFrame>
        <p:nvGraphicFramePr>
          <p:cNvPr id="10246" name="Object 5"/>
          <p:cNvGraphicFramePr>
            <a:graphicFrameLocks noChangeAspect="1"/>
          </p:cNvGraphicFramePr>
          <p:nvPr/>
        </p:nvGraphicFramePr>
        <p:xfrm>
          <a:off x="1219200" y="1828800"/>
          <a:ext cx="365760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Document" r:id="rId4" imgW="1941576" imgH="1118616" progId="Word.Document.8">
                  <p:embed/>
                </p:oleObj>
              </mc:Choice>
              <mc:Fallback>
                <p:oleObj name="Document" r:id="rId4" imgW="1941576" imgH="1118616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828800"/>
                        <a:ext cx="3657600" cy="210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1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1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1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1348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8B4C4C98-9513-4DA9-A9AB-2699612F48B7}" type="slidenum">
              <a:rPr lang="en-US">
                <a:latin typeface="+mn-lt"/>
              </a:rPr>
              <a:pPr defTabSz="820738">
                <a:defRPr/>
              </a:pPr>
              <a:t>9</a:t>
            </a:fld>
            <a:endParaRPr lang="en-US">
              <a:latin typeface="+mn-lt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627063"/>
            <a:ext cx="7773988" cy="444500"/>
          </a:xfrm>
        </p:spPr>
        <p:txBody>
          <a:bodyPr/>
          <a:lstStyle/>
          <a:p>
            <a:pPr defTabSz="914400" eaLnBrk="1" hangingPunct="1"/>
            <a:r>
              <a:rPr lang="en-US" altLang="en-US" smtClean="0"/>
              <a:t>4-Bit Magnitude Comparator:</a:t>
            </a:r>
            <a:br>
              <a:rPr lang="en-US" altLang="en-US" smtClean="0"/>
            </a:br>
            <a:r>
              <a:rPr lang="en-US" altLang="en-US" smtClean="0"/>
              <a:t>Finding A_GT_B</a:t>
            </a: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571500" y="4156075"/>
            <a:ext cx="40719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2400" b="0"/>
              <a:t>If A = 1XXX and B = 0XXX,</a:t>
            </a:r>
          </a:p>
          <a:p>
            <a:r>
              <a:rPr lang="en-US" altLang="en-US" sz="2400" b="0"/>
              <a:t>then A &gt; B</a:t>
            </a:r>
          </a:p>
        </p:txBody>
      </p:sp>
      <p:sp>
        <p:nvSpPr>
          <p:cNvPr id="1723396" name="Text Box 4"/>
          <p:cNvSpPr txBox="1">
            <a:spLocks noChangeArrowheads="1"/>
          </p:cNvSpPr>
          <p:nvPr/>
        </p:nvSpPr>
        <p:spPr bwMode="auto">
          <a:xfrm>
            <a:off x="581025" y="5000625"/>
            <a:ext cx="27765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2400" b="0"/>
              <a:t>In this case: A3 &gt; B3</a:t>
            </a:r>
          </a:p>
          <a:p>
            <a:r>
              <a:rPr lang="en-US" altLang="en-US" sz="2400" b="0"/>
              <a:t>i.e., A3 . B3’ = 1</a:t>
            </a:r>
          </a:p>
        </p:txBody>
      </p:sp>
      <p:sp>
        <p:nvSpPr>
          <p:cNvPr id="1723397" name="Text Box 5"/>
          <p:cNvSpPr txBox="1">
            <a:spLocks noChangeArrowheads="1"/>
          </p:cNvSpPr>
          <p:nvPr/>
        </p:nvSpPr>
        <p:spPr bwMode="auto">
          <a:xfrm>
            <a:off x="4632325" y="4572000"/>
            <a:ext cx="38385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2400" b="0"/>
              <a:t>Therefore, one term in the</a:t>
            </a:r>
          </a:p>
          <a:p>
            <a:r>
              <a:rPr lang="en-US" altLang="en-US" sz="2400" b="0"/>
              <a:t>logic equation for A_GT_B is</a:t>
            </a:r>
          </a:p>
          <a:p>
            <a:r>
              <a:rPr lang="en-US" altLang="en-US" sz="2400" b="0"/>
              <a:t>A3 . B3’</a:t>
            </a:r>
          </a:p>
        </p:txBody>
      </p:sp>
      <p:graphicFrame>
        <p:nvGraphicFramePr>
          <p:cNvPr id="11271" name="Object 7"/>
          <p:cNvGraphicFramePr>
            <a:graphicFrameLocks noChangeAspect="1"/>
          </p:cNvGraphicFramePr>
          <p:nvPr/>
        </p:nvGraphicFramePr>
        <p:xfrm>
          <a:off x="1219200" y="1828800"/>
          <a:ext cx="365760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Document" r:id="rId4" imgW="1941576" imgH="1118616" progId="Word.Document.8">
                  <p:embed/>
                </p:oleObj>
              </mc:Choice>
              <mc:Fallback>
                <p:oleObj name="Document" r:id="rId4" imgW="1941576" imgH="1118616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828800"/>
                        <a:ext cx="3657600" cy="210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3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3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3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33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33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3396" grpId="0" build="p" autoUpdateAnimBg="0"/>
      <p:bldP spid="1723397" grpId="0" build="p" autoUpdateAnimBg="0"/>
    </p:bldLst>
  </p:timing>
</p:sld>
</file>

<file path=ppt/theme/theme1.xml><?xml version="1.0" encoding="utf-8"?>
<a:theme xmlns:a="http://schemas.openxmlformats.org/drawingml/2006/main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Titr"/>
      </a:majorFont>
      <a:minorFont>
        <a:latin typeface="Arial"/>
        <a:ea typeface=""/>
        <a:cs typeface="Z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70597</TotalTime>
  <Words>2268</Words>
  <Application>Microsoft Office PowerPoint</Application>
  <PresentationFormat>On-screen Show (4:3)</PresentationFormat>
  <Paragraphs>1041</Paragraphs>
  <Slides>48</Slides>
  <Notes>48</Notes>
  <HiddenSlides>3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63" baseType="lpstr">
      <vt:lpstr>Times New Roman</vt:lpstr>
      <vt:lpstr>Arial</vt:lpstr>
      <vt:lpstr>Titr</vt:lpstr>
      <vt:lpstr>Zar</vt:lpstr>
      <vt:lpstr>Wingdings</vt:lpstr>
      <vt:lpstr>Comic Sans MS</vt:lpstr>
      <vt:lpstr>Courier New</vt:lpstr>
      <vt:lpstr>Helv</vt:lpstr>
      <vt:lpstr>Symbol</vt:lpstr>
      <vt:lpstr>Gulim</vt:lpstr>
      <vt:lpstr>Geneva</vt:lpstr>
      <vt:lpstr>Lotus</vt:lpstr>
      <vt:lpstr>1_presentation_template</vt:lpstr>
      <vt:lpstr>Microsoft Word Document</vt:lpstr>
      <vt:lpstr>Microsoft Visio Drawing</vt:lpstr>
      <vt:lpstr>Comparator</vt:lpstr>
      <vt:lpstr>2-Bit Comparator</vt:lpstr>
      <vt:lpstr>2-Bit Comparator (Cont’d)</vt:lpstr>
      <vt:lpstr>Equality Comparator</vt:lpstr>
      <vt:lpstr>4-Bit Equality Comparator</vt:lpstr>
      <vt:lpstr>4-Bit Equality Comparator: Internal Circuit</vt:lpstr>
      <vt:lpstr>4-Bit Magnitude Comparator</vt:lpstr>
      <vt:lpstr>4-Bit Magnitude Comparator: Internal Circuit</vt:lpstr>
      <vt:lpstr>4-Bit Magnitude Comparator: Finding A_GT_B</vt:lpstr>
      <vt:lpstr>4-Bit Magnitude Comparator: Finding A_GT_B</vt:lpstr>
      <vt:lpstr>4-Bit Magnitude Comparator: Finding A_GT_B</vt:lpstr>
      <vt:lpstr>4-Bit Magnitude Comparator: Finding A_GT_B</vt:lpstr>
      <vt:lpstr>4-Bit Magnitude Comparator: A_GT_B Circuit</vt:lpstr>
      <vt:lpstr>4-Bit Magnitude Comparator: Finding A_LT_B</vt:lpstr>
      <vt:lpstr>TTL 74x85</vt:lpstr>
      <vt:lpstr>TTL 74x85</vt:lpstr>
      <vt:lpstr>Comparator (continued…)</vt:lpstr>
      <vt:lpstr>TTL 74x682</vt:lpstr>
      <vt:lpstr>PowerPoint Presentation</vt:lpstr>
      <vt:lpstr>Maximum Finder</vt:lpstr>
      <vt:lpstr>Adder</vt:lpstr>
      <vt:lpstr>Adder</vt:lpstr>
      <vt:lpstr>Half Adder (HA)</vt:lpstr>
      <vt:lpstr>Full Adder</vt:lpstr>
      <vt:lpstr>Full Adder (FA)</vt:lpstr>
      <vt:lpstr>Full Adder Using 2 Half Adders</vt:lpstr>
      <vt:lpstr>Example: 4-bit Ripple Carry Adder</vt:lpstr>
      <vt:lpstr>Delay Analysis of RCA</vt:lpstr>
      <vt:lpstr>Delay Analysis of RCA</vt:lpstr>
      <vt:lpstr>Carry Lookahead Adder</vt:lpstr>
      <vt:lpstr>Carry Lookahead Adder</vt:lpstr>
      <vt:lpstr>Carry Lookahead Adder: Internal Circuit</vt:lpstr>
      <vt:lpstr>Delay Analysis of CLA</vt:lpstr>
      <vt:lpstr>Delay Analysis of CLA</vt:lpstr>
      <vt:lpstr>Cascaded CLA</vt:lpstr>
      <vt:lpstr>4-Bit Adder/Subtractor (with MUX)</vt:lpstr>
      <vt:lpstr>4-Bit Binary Adder/Subtractor (with XOR)</vt:lpstr>
      <vt:lpstr>4-bit Binary Adder/Subtractor (cont.)</vt:lpstr>
      <vt:lpstr>Overflow</vt:lpstr>
      <vt:lpstr>Overflow Detection in  Signed 2’s Complement </vt:lpstr>
      <vt:lpstr>2x2-Bit Multiplier</vt:lpstr>
      <vt:lpstr>2x2-Bit Multiplier (cont’d)</vt:lpstr>
      <vt:lpstr>4x4-Bit Multiplier</vt:lpstr>
      <vt:lpstr>4-Bit ALU</vt:lpstr>
      <vt:lpstr>4-Bit ALU</vt:lpstr>
      <vt:lpstr>BCD Addition</vt:lpstr>
      <vt:lpstr>اعداد در مبناهاي مختلف</vt:lpstr>
      <vt:lpstr>BCD Adder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User-pc</dc:creator>
  <cp:lastModifiedBy>MS</cp:lastModifiedBy>
  <cp:revision>373</cp:revision>
  <dcterms:created xsi:type="dcterms:W3CDTF">1601-01-01T00:00:00Z</dcterms:created>
  <dcterms:modified xsi:type="dcterms:W3CDTF">2017-11-05T03:44:20Z</dcterms:modified>
</cp:coreProperties>
</file>