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5119350" cy="2138362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6735">
          <p15:clr>
            <a:srgbClr val="A4A3A4"/>
          </p15:clr>
        </p15:guide>
        <p15:guide id="2" pos="47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400" autoAdjust="0"/>
  </p:normalViewPr>
  <p:slideViewPr>
    <p:cSldViewPr>
      <p:cViewPr>
        <p:scale>
          <a:sx n="75" d="100"/>
          <a:sy n="75" d="100"/>
        </p:scale>
        <p:origin x="-254" y="3024"/>
      </p:cViewPr>
      <p:guideLst>
        <p:guide orient="horz" pos="6735"/>
        <p:guide pos="4762"/>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39" y="-96"/>
      </p:cViewPr>
      <p:guideLst>
        <p:guide orient="horz" pos="3168"/>
        <p:guide pos="2448"/>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F2705C-C041-4B61-B08D-BF425232416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05A90B67-BAAA-493A-A7A5-0861AD77F4D4}">
      <dgm:prSet phldrT="[Metin]"/>
      <dgm:spPr/>
      <dgm:t>
        <a:bodyPr/>
        <a:lstStyle/>
        <a:p>
          <a:r>
            <a:rPr lang="en-US" noProof="0" dirty="0">
              <a:solidFill>
                <a:srgbClr val="000000"/>
              </a:solidFill>
              <a:latin typeface="Ubuntu"/>
            </a:rPr>
            <a:t>Capture video frame</a:t>
          </a:r>
          <a:endParaRPr lang="en-US" noProof="0" dirty="0"/>
        </a:p>
      </dgm:t>
    </dgm:pt>
    <dgm:pt modelId="{3A875389-D687-482C-A64F-8FAE49BE9F60}" type="parTrans" cxnId="{A914974F-A96F-40FB-BECE-B82EA3D6E9DF}">
      <dgm:prSet/>
      <dgm:spPr/>
      <dgm:t>
        <a:bodyPr/>
        <a:lstStyle/>
        <a:p>
          <a:endParaRPr lang="en-US"/>
        </a:p>
      </dgm:t>
    </dgm:pt>
    <dgm:pt modelId="{2FF758AB-8F63-4FBC-B9B0-9177999769C1}" type="sibTrans" cxnId="{A914974F-A96F-40FB-BECE-B82EA3D6E9DF}">
      <dgm:prSet/>
      <dgm:spPr/>
      <dgm:t>
        <a:bodyPr/>
        <a:lstStyle/>
        <a:p>
          <a:endParaRPr lang="en-US"/>
        </a:p>
      </dgm:t>
    </dgm:pt>
    <dgm:pt modelId="{C0505057-C822-46E6-99FE-8967CABFCCC9}">
      <dgm:prSet phldrT="[Metin]"/>
      <dgm:spPr/>
      <dgm:t>
        <a:bodyPr/>
        <a:lstStyle/>
        <a:p>
          <a:r>
            <a:rPr lang="en-US" noProof="0" dirty="0">
              <a:solidFill>
                <a:srgbClr val="000000"/>
              </a:solidFill>
              <a:latin typeface="Ubuntu"/>
            </a:rPr>
            <a:t>Noise reduction</a:t>
          </a:r>
          <a:endParaRPr lang="en-US" noProof="0" dirty="0"/>
        </a:p>
      </dgm:t>
    </dgm:pt>
    <dgm:pt modelId="{19E424F4-6A71-4110-8F33-5FF95E438143}" type="parTrans" cxnId="{A789F10F-417F-40FC-8808-2B0C2FA87AE7}">
      <dgm:prSet/>
      <dgm:spPr/>
      <dgm:t>
        <a:bodyPr/>
        <a:lstStyle/>
        <a:p>
          <a:endParaRPr lang="en-US"/>
        </a:p>
      </dgm:t>
    </dgm:pt>
    <dgm:pt modelId="{B4339ACB-F708-458A-95D9-5B6A1C5F0B32}" type="sibTrans" cxnId="{A789F10F-417F-40FC-8808-2B0C2FA87AE7}">
      <dgm:prSet/>
      <dgm:spPr/>
      <dgm:t>
        <a:bodyPr/>
        <a:lstStyle/>
        <a:p>
          <a:endParaRPr lang="en-US"/>
        </a:p>
      </dgm:t>
    </dgm:pt>
    <dgm:pt modelId="{D384A09A-84C9-4F1B-902F-306F9BCF6487}">
      <dgm:prSet phldrT="[Metin]"/>
      <dgm:spPr/>
      <dgm:t>
        <a:bodyPr/>
        <a:lstStyle/>
        <a:p>
          <a:r>
            <a:rPr lang="en-US" noProof="0" dirty="0">
              <a:solidFill>
                <a:srgbClr val="000000"/>
              </a:solidFill>
              <a:latin typeface="Ubuntu"/>
            </a:rPr>
            <a:t>User detection using Face Recogn</a:t>
          </a:r>
          <a:r>
            <a:rPr lang="tr-TR" noProof="0" dirty="0">
              <a:solidFill>
                <a:srgbClr val="000000"/>
              </a:solidFill>
              <a:latin typeface="Ubuntu"/>
            </a:rPr>
            <a:t>i</a:t>
          </a:r>
          <a:r>
            <a:rPr lang="en-US" noProof="0" dirty="0">
              <a:solidFill>
                <a:srgbClr val="000000"/>
              </a:solidFill>
              <a:latin typeface="Ubuntu"/>
            </a:rPr>
            <a:t>tion</a:t>
          </a:r>
          <a:endParaRPr lang="en-US" noProof="0" dirty="0"/>
        </a:p>
      </dgm:t>
    </dgm:pt>
    <dgm:pt modelId="{EF386022-21FB-462E-95F5-02896F653039}" type="parTrans" cxnId="{93998D96-E7EA-45F9-BBE7-190972B54DF7}">
      <dgm:prSet/>
      <dgm:spPr/>
      <dgm:t>
        <a:bodyPr/>
        <a:lstStyle/>
        <a:p>
          <a:endParaRPr lang="en-US"/>
        </a:p>
      </dgm:t>
    </dgm:pt>
    <dgm:pt modelId="{FD2C5E22-07CA-4BBC-AC84-542ABDC0619C}" type="sibTrans" cxnId="{93998D96-E7EA-45F9-BBE7-190972B54DF7}">
      <dgm:prSet/>
      <dgm:spPr/>
      <dgm:t>
        <a:bodyPr/>
        <a:lstStyle/>
        <a:p>
          <a:endParaRPr lang="en-US"/>
        </a:p>
      </dgm:t>
    </dgm:pt>
    <dgm:pt modelId="{6184DE9B-8601-48EF-940E-FBB1B06AE25F}">
      <dgm:prSet phldrT="[Metin]"/>
      <dgm:spPr/>
      <dgm:t>
        <a:bodyPr/>
        <a:lstStyle/>
        <a:p>
          <a:r>
            <a:rPr lang="en-US" noProof="0" dirty="0"/>
            <a:t>Preprocess video frame</a:t>
          </a:r>
        </a:p>
      </dgm:t>
    </dgm:pt>
    <dgm:pt modelId="{FD60D3D3-5861-4C7A-9947-7B4D0A477456}" type="parTrans" cxnId="{78470B18-42FF-41DF-A03E-75FCACE3A497}">
      <dgm:prSet/>
      <dgm:spPr/>
      <dgm:t>
        <a:bodyPr/>
        <a:lstStyle/>
        <a:p>
          <a:endParaRPr lang="en-US"/>
        </a:p>
      </dgm:t>
    </dgm:pt>
    <dgm:pt modelId="{2DD42E22-5CE0-4998-ADB9-553EA65D5367}" type="sibTrans" cxnId="{78470B18-42FF-41DF-A03E-75FCACE3A497}">
      <dgm:prSet/>
      <dgm:spPr/>
      <dgm:t>
        <a:bodyPr/>
        <a:lstStyle/>
        <a:p>
          <a:endParaRPr lang="en-US"/>
        </a:p>
      </dgm:t>
    </dgm:pt>
    <dgm:pt modelId="{437904A1-B850-4F1A-9AD2-34C82D057A32}">
      <dgm:prSet phldrT="[Metin]"/>
      <dgm:spPr/>
      <dgm:t>
        <a:bodyPr/>
        <a:lstStyle/>
        <a:p>
          <a:r>
            <a:rPr lang="en-US" noProof="0" dirty="0"/>
            <a:t>Save frame </a:t>
          </a:r>
        </a:p>
      </dgm:t>
    </dgm:pt>
    <dgm:pt modelId="{E2E34715-233D-4BEE-84E1-84D8B90C8EBA}" type="parTrans" cxnId="{F32D92B4-EAE2-4547-91A5-E08B15A2B624}">
      <dgm:prSet/>
      <dgm:spPr/>
      <dgm:t>
        <a:bodyPr/>
        <a:lstStyle/>
        <a:p>
          <a:endParaRPr lang="en-US"/>
        </a:p>
      </dgm:t>
    </dgm:pt>
    <dgm:pt modelId="{A15C96E0-7C73-437F-B02B-BC0EC632DB71}" type="sibTrans" cxnId="{F32D92B4-EAE2-4547-91A5-E08B15A2B624}">
      <dgm:prSet/>
      <dgm:spPr/>
      <dgm:t>
        <a:bodyPr/>
        <a:lstStyle/>
        <a:p>
          <a:endParaRPr lang="en-US"/>
        </a:p>
      </dgm:t>
    </dgm:pt>
    <dgm:pt modelId="{A1FB8554-5332-43BE-9E37-C3043EECFF44}">
      <dgm:prSet phldrT="[Metin]"/>
      <dgm:spPr/>
      <dgm:t>
        <a:bodyPr/>
        <a:lstStyle/>
        <a:p>
          <a:r>
            <a:rPr lang="en-US" noProof="0" dirty="0">
              <a:solidFill>
                <a:srgbClr val="000000"/>
              </a:solidFill>
              <a:latin typeface="Ubuntu"/>
            </a:rPr>
            <a:t>Send </a:t>
          </a:r>
          <a:r>
            <a:rPr lang="tr-TR" noProof="0" dirty="0" err="1">
              <a:solidFill>
                <a:srgbClr val="000000"/>
              </a:solidFill>
              <a:latin typeface="Ubuntu"/>
            </a:rPr>
            <a:t>the</a:t>
          </a:r>
          <a:r>
            <a:rPr lang="tr-TR" noProof="0" dirty="0">
              <a:solidFill>
                <a:srgbClr val="000000"/>
              </a:solidFill>
              <a:latin typeface="Ubuntu"/>
            </a:rPr>
            <a:t> </a:t>
          </a:r>
          <a:r>
            <a:rPr lang="en-US" noProof="0" dirty="0">
              <a:solidFill>
                <a:srgbClr val="000000"/>
              </a:solidFill>
              <a:latin typeface="Ubuntu"/>
            </a:rPr>
            <a:t>user</a:t>
          </a:r>
          <a:r>
            <a:rPr lang="tr-TR" noProof="0" dirty="0">
              <a:solidFill>
                <a:srgbClr val="000000"/>
              </a:solidFill>
              <a:latin typeface="Ubuntu"/>
            </a:rPr>
            <a:t> </a:t>
          </a:r>
          <a:r>
            <a:rPr lang="en-US" noProof="0" dirty="0">
              <a:solidFill>
                <a:srgbClr val="000000"/>
              </a:solidFill>
              <a:latin typeface="Ubuntu"/>
            </a:rPr>
            <a:t>position data</a:t>
          </a:r>
          <a:endParaRPr lang="en-US" noProof="0" dirty="0"/>
        </a:p>
      </dgm:t>
    </dgm:pt>
    <dgm:pt modelId="{2A2B3835-A77C-4B39-BEB9-0C2D912A0BEE}" type="parTrans" cxnId="{92637811-D94D-4421-8E7F-262F8C4FAC19}">
      <dgm:prSet/>
      <dgm:spPr/>
      <dgm:t>
        <a:bodyPr/>
        <a:lstStyle/>
        <a:p>
          <a:endParaRPr lang="en-US"/>
        </a:p>
      </dgm:t>
    </dgm:pt>
    <dgm:pt modelId="{C2D803AC-BE79-4988-96ED-51E71F86ED16}" type="sibTrans" cxnId="{92637811-D94D-4421-8E7F-262F8C4FAC19}">
      <dgm:prSet/>
      <dgm:spPr/>
      <dgm:t>
        <a:bodyPr/>
        <a:lstStyle/>
        <a:p>
          <a:endParaRPr lang="en-US"/>
        </a:p>
      </dgm:t>
    </dgm:pt>
    <dgm:pt modelId="{D531548F-9080-46BF-9F86-E0DA560E3E27}" type="pres">
      <dgm:prSet presAssocID="{D2F2705C-C041-4B61-B08D-BF4252324167}" presName="hierChild1" presStyleCnt="0">
        <dgm:presLayoutVars>
          <dgm:chPref val="1"/>
          <dgm:dir/>
          <dgm:animOne val="branch"/>
          <dgm:animLvl val="lvl"/>
          <dgm:resizeHandles/>
        </dgm:presLayoutVars>
      </dgm:prSet>
      <dgm:spPr/>
      <dgm:t>
        <a:bodyPr/>
        <a:lstStyle/>
        <a:p>
          <a:endParaRPr lang="tr-TR"/>
        </a:p>
      </dgm:t>
    </dgm:pt>
    <dgm:pt modelId="{2783F406-F396-4F53-9933-8412417E9BD9}" type="pres">
      <dgm:prSet presAssocID="{05A90B67-BAAA-493A-A7A5-0861AD77F4D4}" presName="hierRoot1" presStyleCnt="0"/>
      <dgm:spPr/>
    </dgm:pt>
    <dgm:pt modelId="{27BE5FC3-EFA8-4D0B-BCDC-07C31E2366F0}" type="pres">
      <dgm:prSet presAssocID="{05A90B67-BAAA-493A-A7A5-0861AD77F4D4}" presName="composite" presStyleCnt="0"/>
      <dgm:spPr/>
    </dgm:pt>
    <dgm:pt modelId="{B75C95D1-9FFA-48B2-9A66-168E0E1CF124}" type="pres">
      <dgm:prSet presAssocID="{05A90B67-BAAA-493A-A7A5-0861AD77F4D4}" presName="background" presStyleLbl="node0" presStyleIdx="0" presStyleCnt="1"/>
      <dgm:spPr/>
    </dgm:pt>
    <dgm:pt modelId="{FADC9CCD-7F10-4EA8-BDB7-D79AB8359C92}" type="pres">
      <dgm:prSet presAssocID="{05A90B67-BAAA-493A-A7A5-0861AD77F4D4}" presName="text" presStyleLbl="fgAcc0" presStyleIdx="0" presStyleCnt="1" custLinFactNeighborX="-7745" custLinFactNeighborY="-873">
        <dgm:presLayoutVars>
          <dgm:chPref val="3"/>
        </dgm:presLayoutVars>
      </dgm:prSet>
      <dgm:spPr/>
      <dgm:t>
        <a:bodyPr/>
        <a:lstStyle/>
        <a:p>
          <a:endParaRPr lang="tr-TR"/>
        </a:p>
      </dgm:t>
    </dgm:pt>
    <dgm:pt modelId="{93B8456C-BDB9-44B1-A62D-41A59FCF38ED}" type="pres">
      <dgm:prSet presAssocID="{05A90B67-BAAA-493A-A7A5-0861AD77F4D4}" presName="hierChild2" presStyleCnt="0"/>
      <dgm:spPr/>
    </dgm:pt>
    <dgm:pt modelId="{590DF147-A44A-4EE5-8D3F-D39D8F3B3F68}" type="pres">
      <dgm:prSet presAssocID="{19E424F4-6A71-4110-8F33-5FF95E438143}" presName="Name10" presStyleLbl="parChTrans1D2" presStyleIdx="0" presStyleCnt="2"/>
      <dgm:spPr/>
      <dgm:t>
        <a:bodyPr/>
        <a:lstStyle/>
        <a:p>
          <a:endParaRPr lang="tr-TR"/>
        </a:p>
      </dgm:t>
    </dgm:pt>
    <dgm:pt modelId="{26AB486B-55C1-4F6E-B7B5-AF1174EA5A27}" type="pres">
      <dgm:prSet presAssocID="{C0505057-C822-46E6-99FE-8967CABFCCC9}" presName="hierRoot2" presStyleCnt="0"/>
      <dgm:spPr/>
    </dgm:pt>
    <dgm:pt modelId="{8EE8DB03-7C9E-431A-8C5B-329AC5B67D07}" type="pres">
      <dgm:prSet presAssocID="{C0505057-C822-46E6-99FE-8967CABFCCC9}" presName="composite2" presStyleCnt="0"/>
      <dgm:spPr/>
    </dgm:pt>
    <dgm:pt modelId="{368CDE71-6F25-4FDF-B9E8-AFD051E9CB25}" type="pres">
      <dgm:prSet presAssocID="{C0505057-C822-46E6-99FE-8967CABFCCC9}" presName="background2" presStyleLbl="node2" presStyleIdx="0" presStyleCnt="2"/>
      <dgm:spPr/>
    </dgm:pt>
    <dgm:pt modelId="{AF6893A4-E197-4194-AB41-A623B81BA14D}" type="pres">
      <dgm:prSet presAssocID="{C0505057-C822-46E6-99FE-8967CABFCCC9}" presName="text2" presStyleLbl="fgAcc2" presStyleIdx="0" presStyleCnt="2">
        <dgm:presLayoutVars>
          <dgm:chPref val="3"/>
        </dgm:presLayoutVars>
      </dgm:prSet>
      <dgm:spPr/>
      <dgm:t>
        <a:bodyPr/>
        <a:lstStyle/>
        <a:p>
          <a:endParaRPr lang="tr-TR"/>
        </a:p>
      </dgm:t>
    </dgm:pt>
    <dgm:pt modelId="{B13FEDB2-F3BE-4C39-A6EA-13BB0D984C24}" type="pres">
      <dgm:prSet presAssocID="{C0505057-C822-46E6-99FE-8967CABFCCC9}" presName="hierChild3" presStyleCnt="0"/>
      <dgm:spPr/>
    </dgm:pt>
    <dgm:pt modelId="{AF928F3D-287D-4081-BD2B-5C9446D887D7}" type="pres">
      <dgm:prSet presAssocID="{EF386022-21FB-462E-95F5-02896F653039}" presName="Name17" presStyleLbl="parChTrans1D3" presStyleIdx="0" presStyleCnt="2"/>
      <dgm:spPr/>
      <dgm:t>
        <a:bodyPr/>
        <a:lstStyle/>
        <a:p>
          <a:endParaRPr lang="tr-TR"/>
        </a:p>
      </dgm:t>
    </dgm:pt>
    <dgm:pt modelId="{CD5F7122-08FB-4EB4-975F-4D34DCD18712}" type="pres">
      <dgm:prSet presAssocID="{D384A09A-84C9-4F1B-902F-306F9BCF6487}" presName="hierRoot3" presStyleCnt="0"/>
      <dgm:spPr/>
    </dgm:pt>
    <dgm:pt modelId="{55EED7CB-1044-4370-9576-331C4E63C872}" type="pres">
      <dgm:prSet presAssocID="{D384A09A-84C9-4F1B-902F-306F9BCF6487}" presName="composite3" presStyleCnt="0"/>
      <dgm:spPr/>
    </dgm:pt>
    <dgm:pt modelId="{CDAD8BBC-382F-4D50-88B3-02D03BFD25EB}" type="pres">
      <dgm:prSet presAssocID="{D384A09A-84C9-4F1B-902F-306F9BCF6487}" presName="background3" presStyleLbl="node3" presStyleIdx="0" presStyleCnt="2"/>
      <dgm:spPr/>
    </dgm:pt>
    <dgm:pt modelId="{F0D39736-6804-4554-A4AC-BE4BFFD5CF24}" type="pres">
      <dgm:prSet presAssocID="{D384A09A-84C9-4F1B-902F-306F9BCF6487}" presName="text3" presStyleLbl="fgAcc3" presStyleIdx="0" presStyleCnt="2">
        <dgm:presLayoutVars>
          <dgm:chPref val="3"/>
        </dgm:presLayoutVars>
      </dgm:prSet>
      <dgm:spPr/>
      <dgm:t>
        <a:bodyPr/>
        <a:lstStyle/>
        <a:p>
          <a:endParaRPr lang="tr-TR"/>
        </a:p>
      </dgm:t>
    </dgm:pt>
    <dgm:pt modelId="{9ECF702F-4870-42EF-A6E2-7A95C8107C38}" type="pres">
      <dgm:prSet presAssocID="{D384A09A-84C9-4F1B-902F-306F9BCF6487}" presName="hierChild4" presStyleCnt="0"/>
      <dgm:spPr/>
    </dgm:pt>
    <dgm:pt modelId="{F512C70A-A7A1-4716-92C0-632B38C10377}" type="pres">
      <dgm:prSet presAssocID="{2A2B3835-A77C-4B39-BEB9-0C2D912A0BEE}" presName="Name23" presStyleLbl="parChTrans1D4" presStyleIdx="0" presStyleCnt="1"/>
      <dgm:spPr/>
      <dgm:t>
        <a:bodyPr/>
        <a:lstStyle/>
        <a:p>
          <a:endParaRPr lang="tr-TR"/>
        </a:p>
      </dgm:t>
    </dgm:pt>
    <dgm:pt modelId="{613CC5ED-A88E-4892-AF45-FA6E1222B724}" type="pres">
      <dgm:prSet presAssocID="{A1FB8554-5332-43BE-9E37-C3043EECFF44}" presName="hierRoot4" presStyleCnt="0"/>
      <dgm:spPr/>
    </dgm:pt>
    <dgm:pt modelId="{1DBD23F1-61AD-49EE-8EB3-A86ADE61DBD9}" type="pres">
      <dgm:prSet presAssocID="{A1FB8554-5332-43BE-9E37-C3043EECFF44}" presName="composite4" presStyleCnt="0"/>
      <dgm:spPr/>
    </dgm:pt>
    <dgm:pt modelId="{331902BA-E522-413A-A1A8-E30798ADD834}" type="pres">
      <dgm:prSet presAssocID="{A1FB8554-5332-43BE-9E37-C3043EECFF44}" presName="background4" presStyleLbl="node4" presStyleIdx="0" presStyleCnt="1"/>
      <dgm:spPr/>
    </dgm:pt>
    <dgm:pt modelId="{C8517C7C-6709-43BD-AADE-043DBAD08B2C}" type="pres">
      <dgm:prSet presAssocID="{A1FB8554-5332-43BE-9E37-C3043EECFF44}" presName="text4" presStyleLbl="fgAcc4" presStyleIdx="0" presStyleCnt="1">
        <dgm:presLayoutVars>
          <dgm:chPref val="3"/>
        </dgm:presLayoutVars>
      </dgm:prSet>
      <dgm:spPr/>
      <dgm:t>
        <a:bodyPr/>
        <a:lstStyle/>
        <a:p>
          <a:endParaRPr lang="tr-TR"/>
        </a:p>
      </dgm:t>
    </dgm:pt>
    <dgm:pt modelId="{4B7974BB-55AB-4CD8-B08F-5C3536AE14DB}" type="pres">
      <dgm:prSet presAssocID="{A1FB8554-5332-43BE-9E37-C3043EECFF44}" presName="hierChild5" presStyleCnt="0"/>
      <dgm:spPr/>
    </dgm:pt>
    <dgm:pt modelId="{A81AFD8C-9DD8-4FA2-BA27-3F9BD7631256}" type="pres">
      <dgm:prSet presAssocID="{FD60D3D3-5861-4C7A-9947-7B4D0A477456}" presName="Name10" presStyleLbl="parChTrans1D2" presStyleIdx="1" presStyleCnt="2"/>
      <dgm:spPr/>
      <dgm:t>
        <a:bodyPr/>
        <a:lstStyle/>
        <a:p>
          <a:endParaRPr lang="tr-TR"/>
        </a:p>
      </dgm:t>
    </dgm:pt>
    <dgm:pt modelId="{333460D8-D7EB-497D-A198-2D44793C50CD}" type="pres">
      <dgm:prSet presAssocID="{6184DE9B-8601-48EF-940E-FBB1B06AE25F}" presName="hierRoot2" presStyleCnt="0"/>
      <dgm:spPr/>
    </dgm:pt>
    <dgm:pt modelId="{89EBF20F-3A0E-4C6F-9F01-438F1D941D94}" type="pres">
      <dgm:prSet presAssocID="{6184DE9B-8601-48EF-940E-FBB1B06AE25F}" presName="composite2" presStyleCnt="0"/>
      <dgm:spPr/>
    </dgm:pt>
    <dgm:pt modelId="{765C14B2-FD9D-485C-AC58-2AFF196B1E4B}" type="pres">
      <dgm:prSet presAssocID="{6184DE9B-8601-48EF-940E-FBB1B06AE25F}" presName="background2" presStyleLbl="node2" presStyleIdx="1" presStyleCnt="2"/>
      <dgm:spPr/>
    </dgm:pt>
    <dgm:pt modelId="{4C5776C3-60C8-4B13-AB09-F2AC336383EC}" type="pres">
      <dgm:prSet presAssocID="{6184DE9B-8601-48EF-940E-FBB1B06AE25F}" presName="text2" presStyleLbl="fgAcc2" presStyleIdx="1" presStyleCnt="2">
        <dgm:presLayoutVars>
          <dgm:chPref val="3"/>
        </dgm:presLayoutVars>
      </dgm:prSet>
      <dgm:spPr/>
      <dgm:t>
        <a:bodyPr/>
        <a:lstStyle/>
        <a:p>
          <a:endParaRPr lang="tr-TR"/>
        </a:p>
      </dgm:t>
    </dgm:pt>
    <dgm:pt modelId="{F881A650-248F-4D8B-A65A-15138E294BCC}" type="pres">
      <dgm:prSet presAssocID="{6184DE9B-8601-48EF-940E-FBB1B06AE25F}" presName="hierChild3" presStyleCnt="0"/>
      <dgm:spPr/>
    </dgm:pt>
    <dgm:pt modelId="{B16B9DD7-B7DB-4E78-996F-999BC4DBCE4E}" type="pres">
      <dgm:prSet presAssocID="{E2E34715-233D-4BEE-84E1-84D8B90C8EBA}" presName="Name17" presStyleLbl="parChTrans1D3" presStyleIdx="1" presStyleCnt="2"/>
      <dgm:spPr/>
      <dgm:t>
        <a:bodyPr/>
        <a:lstStyle/>
        <a:p>
          <a:endParaRPr lang="tr-TR"/>
        </a:p>
      </dgm:t>
    </dgm:pt>
    <dgm:pt modelId="{4C7079F4-920E-42DB-90D9-5381A0BC2DA1}" type="pres">
      <dgm:prSet presAssocID="{437904A1-B850-4F1A-9AD2-34C82D057A32}" presName="hierRoot3" presStyleCnt="0"/>
      <dgm:spPr/>
    </dgm:pt>
    <dgm:pt modelId="{243C3C2A-549C-4379-8D09-AC06D1A24852}" type="pres">
      <dgm:prSet presAssocID="{437904A1-B850-4F1A-9AD2-34C82D057A32}" presName="composite3" presStyleCnt="0"/>
      <dgm:spPr/>
    </dgm:pt>
    <dgm:pt modelId="{63BCBA7B-7798-49D5-B10B-43977F2630F3}" type="pres">
      <dgm:prSet presAssocID="{437904A1-B850-4F1A-9AD2-34C82D057A32}" presName="background3" presStyleLbl="node3" presStyleIdx="1" presStyleCnt="2"/>
      <dgm:spPr/>
    </dgm:pt>
    <dgm:pt modelId="{CE89D568-5D2D-421F-B0A1-1CD3D5D98F60}" type="pres">
      <dgm:prSet presAssocID="{437904A1-B850-4F1A-9AD2-34C82D057A32}" presName="text3" presStyleLbl="fgAcc3" presStyleIdx="1" presStyleCnt="2">
        <dgm:presLayoutVars>
          <dgm:chPref val="3"/>
        </dgm:presLayoutVars>
      </dgm:prSet>
      <dgm:spPr/>
      <dgm:t>
        <a:bodyPr/>
        <a:lstStyle/>
        <a:p>
          <a:endParaRPr lang="tr-TR"/>
        </a:p>
      </dgm:t>
    </dgm:pt>
    <dgm:pt modelId="{431F53ED-2F95-4E0E-87DE-35E6E1526BA5}" type="pres">
      <dgm:prSet presAssocID="{437904A1-B850-4F1A-9AD2-34C82D057A32}" presName="hierChild4" presStyleCnt="0"/>
      <dgm:spPr/>
    </dgm:pt>
  </dgm:ptLst>
  <dgm:cxnLst>
    <dgm:cxn modelId="{78470B18-42FF-41DF-A03E-75FCACE3A497}" srcId="{05A90B67-BAAA-493A-A7A5-0861AD77F4D4}" destId="{6184DE9B-8601-48EF-940E-FBB1B06AE25F}" srcOrd="1" destOrd="0" parTransId="{FD60D3D3-5861-4C7A-9947-7B4D0A477456}" sibTransId="{2DD42E22-5CE0-4998-ADB9-553EA65D5367}"/>
    <dgm:cxn modelId="{14FE72D1-86BE-40EC-9721-0CBE3809E569}" type="presOf" srcId="{6184DE9B-8601-48EF-940E-FBB1B06AE25F}" destId="{4C5776C3-60C8-4B13-AB09-F2AC336383EC}" srcOrd="0" destOrd="0" presId="urn:microsoft.com/office/officeart/2005/8/layout/hierarchy1"/>
    <dgm:cxn modelId="{93998D96-E7EA-45F9-BBE7-190972B54DF7}" srcId="{C0505057-C822-46E6-99FE-8967CABFCCC9}" destId="{D384A09A-84C9-4F1B-902F-306F9BCF6487}" srcOrd="0" destOrd="0" parTransId="{EF386022-21FB-462E-95F5-02896F653039}" sibTransId="{FD2C5E22-07CA-4BBC-AC84-542ABDC0619C}"/>
    <dgm:cxn modelId="{9807E96A-62E0-4154-95D1-FFD905B31BA0}" type="presOf" srcId="{C0505057-C822-46E6-99FE-8967CABFCCC9}" destId="{AF6893A4-E197-4194-AB41-A623B81BA14D}" srcOrd="0" destOrd="0" presId="urn:microsoft.com/office/officeart/2005/8/layout/hierarchy1"/>
    <dgm:cxn modelId="{5B06CE7C-4F87-48E6-A945-724EA84B66FC}" type="presOf" srcId="{2A2B3835-A77C-4B39-BEB9-0C2D912A0BEE}" destId="{F512C70A-A7A1-4716-92C0-632B38C10377}" srcOrd="0" destOrd="0" presId="urn:microsoft.com/office/officeart/2005/8/layout/hierarchy1"/>
    <dgm:cxn modelId="{B6CF6414-AE53-4115-AF8C-5C926E771D98}" type="presOf" srcId="{05A90B67-BAAA-493A-A7A5-0861AD77F4D4}" destId="{FADC9CCD-7F10-4EA8-BDB7-D79AB8359C92}" srcOrd="0" destOrd="0" presId="urn:microsoft.com/office/officeart/2005/8/layout/hierarchy1"/>
    <dgm:cxn modelId="{CF8BFDDE-B3AC-4145-B145-F9AA2D60B6D8}" type="presOf" srcId="{D384A09A-84C9-4F1B-902F-306F9BCF6487}" destId="{F0D39736-6804-4554-A4AC-BE4BFFD5CF24}" srcOrd="0" destOrd="0" presId="urn:microsoft.com/office/officeart/2005/8/layout/hierarchy1"/>
    <dgm:cxn modelId="{60815927-118E-400B-9D6C-AF661DEEFE16}" type="presOf" srcId="{19E424F4-6A71-4110-8F33-5FF95E438143}" destId="{590DF147-A44A-4EE5-8D3F-D39D8F3B3F68}" srcOrd="0" destOrd="0" presId="urn:microsoft.com/office/officeart/2005/8/layout/hierarchy1"/>
    <dgm:cxn modelId="{F32D92B4-EAE2-4547-91A5-E08B15A2B624}" srcId="{6184DE9B-8601-48EF-940E-FBB1B06AE25F}" destId="{437904A1-B850-4F1A-9AD2-34C82D057A32}" srcOrd="0" destOrd="0" parTransId="{E2E34715-233D-4BEE-84E1-84D8B90C8EBA}" sibTransId="{A15C96E0-7C73-437F-B02B-BC0EC632DB71}"/>
    <dgm:cxn modelId="{92637811-D94D-4421-8E7F-262F8C4FAC19}" srcId="{D384A09A-84C9-4F1B-902F-306F9BCF6487}" destId="{A1FB8554-5332-43BE-9E37-C3043EECFF44}" srcOrd="0" destOrd="0" parTransId="{2A2B3835-A77C-4B39-BEB9-0C2D912A0BEE}" sibTransId="{C2D803AC-BE79-4988-96ED-51E71F86ED16}"/>
    <dgm:cxn modelId="{A789F10F-417F-40FC-8808-2B0C2FA87AE7}" srcId="{05A90B67-BAAA-493A-A7A5-0861AD77F4D4}" destId="{C0505057-C822-46E6-99FE-8967CABFCCC9}" srcOrd="0" destOrd="0" parTransId="{19E424F4-6A71-4110-8F33-5FF95E438143}" sibTransId="{B4339ACB-F708-458A-95D9-5B6A1C5F0B32}"/>
    <dgm:cxn modelId="{356FF9BA-0BF4-44BF-85CA-D164361435C9}" type="presOf" srcId="{437904A1-B850-4F1A-9AD2-34C82D057A32}" destId="{CE89D568-5D2D-421F-B0A1-1CD3D5D98F60}" srcOrd="0" destOrd="0" presId="urn:microsoft.com/office/officeart/2005/8/layout/hierarchy1"/>
    <dgm:cxn modelId="{A914974F-A96F-40FB-BECE-B82EA3D6E9DF}" srcId="{D2F2705C-C041-4B61-B08D-BF4252324167}" destId="{05A90B67-BAAA-493A-A7A5-0861AD77F4D4}" srcOrd="0" destOrd="0" parTransId="{3A875389-D687-482C-A64F-8FAE49BE9F60}" sibTransId="{2FF758AB-8F63-4FBC-B9B0-9177999769C1}"/>
    <dgm:cxn modelId="{376E7B25-E933-4155-8C52-3ECEA0249C0D}" type="presOf" srcId="{FD60D3D3-5861-4C7A-9947-7B4D0A477456}" destId="{A81AFD8C-9DD8-4FA2-BA27-3F9BD7631256}" srcOrd="0" destOrd="0" presId="urn:microsoft.com/office/officeart/2005/8/layout/hierarchy1"/>
    <dgm:cxn modelId="{027813F4-51CB-44AD-8D5F-2F204AC647DF}" type="presOf" srcId="{A1FB8554-5332-43BE-9E37-C3043EECFF44}" destId="{C8517C7C-6709-43BD-AADE-043DBAD08B2C}" srcOrd="0" destOrd="0" presId="urn:microsoft.com/office/officeart/2005/8/layout/hierarchy1"/>
    <dgm:cxn modelId="{DEAC2769-BB5A-4679-AA4C-D5252A6000A4}" type="presOf" srcId="{D2F2705C-C041-4B61-B08D-BF4252324167}" destId="{D531548F-9080-46BF-9F86-E0DA560E3E27}" srcOrd="0" destOrd="0" presId="urn:microsoft.com/office/officeart/2005/8/layout/hierarchy1"/>
    <dgm:cxn modelId="{7FD71257-D5C7-41B4-A825-0F821E3CC5CF}" type="presOf" srcId="{EF386022-21FB-462E-95F5-02896F653039}" destId="{AF928F3D-287D-4081-BD2B-5C9446D887D7}" srcOrd="0" destOrd="0" presId="urn:microsoft.com/office/officeart/2005/8/layout/hierarchy1"/>
    <dgm:cxn modelId="{7CD1E552-26E2-44B2-B022-08696B483140}" type="presOf" srcId="{E2E34715-233D-4BEE-84E1-84D8B90C8EBA}" destId="{B16B9DD7-B7DB-4E78-996F-999BC4DBCE4E}" srcOrd="0" destOrd="0" presId="urn:microsoft.com/office/officeart/2005/8/layout/hierarchy1"/>
    <dgm:cxn modelId="{2E768674-48C9-44EB-BF1E-45392BBC48EE}" type="presParOf" srcId="{D531548F-9080-46BF-9F86-E0DA560E3E27}" destId="{2783F406-F396-4F53-9933-8412417E9BD9}" srcOrd="0" destOrd="0" presId="urn:microsoft.com/office/officeart/2005/8/layout/hierarchy1"/>
    <dgm:cxn modelId="{594FF40E-5C51-4251-8A8E-7A82DDB4DAB5}" type="presParOf" srcId="{2783F406-F396-4F53-9933-8412417E9BD9}" destId="{27BE5FC3-EFA8-4D0B-BCDC-07C31E2366F0}" srcOrd="0" destOrd="0" presId="urn:microsoft.com/office/officeart/2005/8/layout/hierarchy1"/>
    <dgm:cxn modelId="{C5CA9E29-B7C7-4087-90F4-4659E5337469}" type="presParOf" srcId="{27BE5FC3-EFA8-4D0B-BCDC-07C31E2366F0}" destId="{B75C95D1-9FFA-48B2-9A66-168E0E1CF124}" srcOrd="0" destOrd="0" presId="urn:microsoft.com/office/officeart/2005/8/layout/hierarchy1"/>
    <dgm:cxn modelId="{73DB188F-A66F-4D9D-99F6-BAA967BFFCA9}" type="presParOf" srcId="{27BE5FC3-EFA8-4D0B-BCDC-07C31E2366F0}" destId="{FADC9CCD-7F10-4EA8-BDB7-D79AB8359C92}" srcOrd="1" destOrd="0" presId="urn:microsoft.com/office/officeart/2005/8/layout/hierarchy1"/>
    <dgm:cxn modelId="{440E7622-4F9E-49BE-93C7-A3584B1E541A}" type="presParOf" srcId="{2783F406-F396-4F53-9933-8412417E9BD9}" destId="{93B8456C-BDB9-44B1-A62D-41A59FCF38ED}" srcOrd="1" destOrd="0" presId="urn:microsoft.com/office/officeart/2005/8/layout/hierarchy1"/>
    <dgm:cxn modelId="{4F87830E-A0F6-4BCF-974A-1F2F52856443}" type="presParOf" srcId="{93B8456C-BDB9-44B1-A62D-41A59FCF38ED}" destId="{590DF147-A44A-4EE5-8D3F-D39D8F3B3F68}" srcOrd="0" destOrd="0" presId="urn:microsoft.com/office/officeart/2005/8/layout/hierarchy1"/>
    <dgm:cxn modelId="{E52B6E25-76E0-40E1-9CEE-FF1C06864320}" type="presParOf" srcId="{93B8456C-BDB9-44B1-A62D-41A59FCF38ED}" destId="{26AB486B-55C1-4F6E-B7B5-AF1174EA5A27}" srcOrd="1" destOrd="0" presId="urn:microsoft.com/office/officeart/2005/8/layout/hierarchy1"/>
    <dgm:cxn modelId="{8B05DA9D-C710-4C83-B2A0-9A49E94CE8F4}" type="presParOf" srcId="{26AB486B-55C1-4F6E-B7B5-AF1174EA5A27}" destId="{8EE8DB03-7C9E-431A-8C5B-329AC5B67D07}" srcOrd="0" destOrd="0" presId="urn:microsoft.com/office/officeart/2005/8/layout/hierarchy1"/>
    <dgm:cxn modelId="{C69BA14D-D03A-4781-9DC0-5FF85CF47638}" type="presParOf" srcId="{8EE8DB03-7C9E-431A-8C5B-329AC5B67D07}" destId="{368CDE71-6F25-4FDF-B9E8-AFD051E9CB25}" srcOrd="0" destOrd="0" presId="urn:microsoft.com/office/officeart/2005/8/layout/hierarchy1"/>
    <dgm:cxn modelId="{CFFEB72D-18B9-4FC8-8233-C1F32450814E}" type="presParOf" srcId="{8EE8DB03-7C9E-431A-8C5B-329AC5B67D07}" destId="{AF6893A4-E197-4194-AB41-A623B81BA14D}" srcOrd="1" destOrd="0" presId="urn:microsoft.com/office/officeart/2005/8/layout/hierarchy1"/>
    <dgm:cxn modelId="{DBDB6309-6A5A-42BE-B6F2-AA3D1C0DD7D0}" type="presParOf" srcId="{26AB486B-55C1-4F6E-B7B5-AF1174EA5A27}" destId="{B13FEDB2-F3BE-4C39-A6EA-13BB0D984C24}" srcOrd="1" destOrd="0" presId="urn:microsoft.com/office/officeart/2005/8/layout/hierarchy1"/>
    <dgm:cxn modelId="{62D00D3A-DB1F-4018-B630-A307A9C537FB}" type="presParOf" srcId="{B13FEDB2-F3BE-4C39-A6EA-13BB0D984C24}" destId="{AF928F3D-287D-4081-BD2B-5C9446D887D7}" srcOrd="0" destOrd="0" presId="urn:microsoft.com/office/officeart/2005/8/layout/hierarchy1"/>
    <dgm:cxn modelId="{FB82237E-575A-438E-B0FE-08DBDD7617F9}" type="presParOf" srcId="{B13FEDB2-F3BE-4C39-A6EA-13BB0D984C24}" destId="{CD5F7122-08FB-4EB4-975F-4D34DCD18712}" srcOrd="1" destOrd="0" presId="urn:microsoft.com/office/officeart/2005/8/layout/hierarchy1"/>
    <dgm:cxn modelId="{FAF8F074-12AC-4431-AF6C-A881BC755255}" type="presParOf" srcId="{CD5F7122-08FB-4EB4-975F-4D34DCD18712}" destId="{55EED7CB-1044-4370-9576-331C4E63C872}" srcOrd="0" destOrd="0" presId="urn:microsoft.com/office/officeart/2005/8/layout/hierarchy1"/>
    <dgm:cxn modelId="{70AF7EE0-0327-4F12-9A13-9539FE22F65B}" type="presParOf" srcId="{55EED7CB-1044-4370-9576-331C4E63C872}" destId="{CDAD8BBC-382F-4D50-88B3-02D03BFD25EB}" srcOrd="0" destOrd="0" presId="urn:microsoft.com/office/officeart/2005/8/layout/hierarchy1"/>
    <dgm:cxn modelId="{9D90638E-D3C0-4053-9A63-B37D25E1C407}" type="presParOf" srcId="{55EED7CB-1044-4370-9576-331C4E63C872}" destId="{F0D39736-6804-4554-A4AC-BE4BFFD5CF24}" srcOrd="1" destOrd="0" presId="urn:microsoft.com/office/officeart/2005/8/layout/hierarchy1"/>
    <dgm:cxn modelId="{01B2C6FB-0D5B-4BFB-8FF5-1925A6E39099}" type="presParOf" srcId="{CD5F7122-08FB-4EB4-975F-4D34DCD18712}" destId="{9ECF702F-4870-42EF-A6E2-7A95C8107C38}" srcOrd="1" destOrd="0" presId="urn:microsoft.com/office/officeart/2005/8/layout/hierarchy1"/>
    <dgm:cxn modelId="{BA7C4BD3-B690-48DE-A3C6-BEDAA224467F}" type="presParOf" srcId="{9ECF702F-4870-42EF-A6E2-7A95C8107C38}" destId="{F512C70A-A7A1-4716-92C0-632B38C10377}" srcOrd="0" destOrd="0" presId="urn:microsoft.com/office/officeart/2005/8/layout/hierarchy1"/>
    <dgm:cxn modelId="{F6F6ECA9-D3A7-4786-A51C-BAA8DBE05775}" type="presParOf" srcId="{9ECF702F-4870-42EF-A6E2-7A95C8107C38}" destId="{613CC5ED-A88E-4892-AF45-FA6E1222B724}" srcOrd="1" destOrd="0" presId="urn:microsoft.com/office/officeart/2005/8/layout/hierarchy1"/>
    <dgm:cxn modelId="{CB108A24-D45C-4BF4-9BF1-E86F189AF10F}" type="presParOf" srcId="{613CC5ED-A88E-4892-AF45-FA6E1222B724}" destId="{1DBD23F1-61AD-49EE-8EB3-A86ADE61DBD9}" srcOrd="0" destOrd="0" presId="urn:microsoft.com/office/officeart/2005/8/layout/hierarchy1"/>
    <dgm:cxn modelId="{A9BBEC29-AA8B-46C4-9AD3-1038655865BE}" type="presParOf" srcId="{1DBD23F1-61AD-49EE-8EB3-A86ADE61DBD9}" destId="{331902BA-E522-413A-A1A8-E30798ADD834}" srcOrd="0" destOrd="0" presId="urn:microsoft.com/office/officeart/2005/8/layout/hierarchy1"/>
    <dgm:cxn modelId="{67936221-88A4-4B87-A1FC-17760F90D9B5}" type="presParOf" srcId="{1DBD23F1-61AD-49EE-8EB3-A86ADE61DBD9}" destId="{C8517C7C-6709-43BD-AADE-043DBAD08B2C}" srcOrd="1" destOrd="0" presId="urn:microsoft.com/office/officeart/2005/8/layout/hierarchy1"/>
    <dgm:cxn modelId="{DB972A60-29CF-4092-B765-364E2D8C0576}" type="presParOf" srcId="{613CC5ED-A88E-4892-AF45-FA6E1222B724}" destId="{4B7974BB-55AB-4CD8-B08F-5C3536AE14DB}" srcOrd="1" destOrd="0" presId="urn:microsoft.com/office/officeart/2005/8/layout/hierarchy1"/>
    <dgm:cxn modelId="{00F6A615-CCD6-4A16-B09F-149F24DD1E3E}" type="presParOf" srcId="{93B8456C-BDB9-44B1-A62D-41A59FCF38ED}" destId="{A81AFD8C-9DD8-4FA2-BA27-3F9BD7631256}" srcOrd="2" destOrd="0" presId="urn:microsoft.com/office/officeart/2005/8/layout/hierarchy1"/>
    <dgm:cxn modelId="{0A5A5D57-CEF0-4408-90D2-A1068E7AA0F2}" type="presParOf" srcId="{93B8456C-BDB9-44B1-A62D-41A59FCF38ED}" destId="{333460D8-D7EB-497D-A198-2D44793C50CD}" srcOrd="3" destOrd="0" presId="urn:microsoft.com/office/officeart/2005/8/layout/hierarchy1"/>
    <dgm:cxn modelId="{7647F3A3-6534-471B-93E2-EEEB6BBBF306}" type="presParOf" srcId="{333460D8-D7EB-497D-A198-2D44793C50CD}" destId="{89EBF20F-3A0E-4C6F-9F01-438F1D941D94}" srcOrd="0" destOrd="0" presId="urn:microsoft.com/office/officeart/2005/8/layout/hierarchy1"/>
    <dgm:cxn modelId="{50A0A548-FFE3-4A90-88DA-EDD0882E8A3D}" type="presParOf" srcId="{89EBF20F-3A0E-4C6F-9F01-438F1D941D94}" destId="{765C14B2-FD9D-485C-AC58-2AFF196B1E4B}" srcOrd="0" destOrd="0" presId="urn:microsoft.com/office/officeart/2005/8/layout/hierarchy1"/>
    <dgm:cxn modelId="{0E1BDF16-B726-4B92-8E4B-FE87BD0D74E8}" type="presParOf" srcId="{89EBF20F-3A0E-4C6F-9F01-438F1D941D94}" destId="{4C5776C3-60C8-4B13-AB09-F2AC336383EC}" srcOrd="1" destOrd="0" presId="urn:microsoft.com/office/officeart/2005/8/layout/hierarchy1"/>
    <dgm:cxn modelId="{DDA3754D-0CA6-479D-8174-AE8E995B0CD4}" type="presParOf" srcId="{333460D8-D7EB-497D-A198-2D44793C50CD}" destId="{F881A650-248F-4D8B-A65A-15138E294BCC}" srcOrd="1" destOrd="0" presId="urn:microsoft.com/office/officeart/2005/8/layout/hierarchy1"/>
    <dgm:cxn modelId="{AC28DC2D-517A-48C8-9CB1-5B17745F06E7}" type="presParOf" srcId="{F881A650-248F-4D8B-A65A-15138E294BCC}" destId="{B16B9DD7-B7DB-4E78-996F-999BC4DBCE4E}" srcOrd="0" destOrd="0" presId="urn:microsoft.com/office/officeart/2005/8/layout/hierarchy1"/>
    <dgm:cxn modelId="{427E4AB3-33F4-42EB-9E05-872206A37AD2}" type="presParOf" srcId="{F881A650-248F-4D8B-A65A-15138E294BCC}" destId="{4C7079F4-920E-42DB-90D9-5381A0BC2DA1}" srcOrd="1" destOrd="0" presId="urn:microsoft.com/office/officeart/2005/8/layout/hierarchy1"/>
    <dgm:cxn modelId="{18A47FB5-5C60-452D-82AA-4CF1A44C49E3}" type="presParOf" srcId="{4C7079F4-920E-42DB-90D9-5381A0BC2DA1}" destId="{243C3C2A-549C-4379-8D09-AC06D1A24852}" srcOrd="0" destOrd="0" presId="urn:microsoft.com/office/officeart/2005/8/layout/hierarchy1"/>
    <dgm:cxn modelId="{87AA7B40-B2F4-4DEC-BC2B-1DF0E37D2E14}" type="presParOf" srcId="{243C3C2A-549C-4379-8D09-AC06D1A24852}" destId="{63BCBA7B-7798-49D5-B10B-43977F2630F3}" srcOrd="0" destOrd="0" presId="urn:microsoft.com/office/officeart/2005/8/layout/hierarchy1"/>
    <dgm:cxn modelId="{A7A58183-F508-45DC-8C7F-EF2861C6DCD7}" type="presParOf" srcId="{243C3C2A-549C-4379-8D09-AC06D1A24852}" destId="{CE89D568-5D2D-421F-B0A1-1CD3D5D98F60}" srcOrd="1" destOrd="0" presId="urn:microsoft.com/office/officeart/2005/8/layout/hierarchy1"/>
    <dgm:cxn modelId="{0781A5E1-F4D2-457D-9AF3-0B4E49C1AD47}" type="presParOf" srcId="{4C7079F4-920E-42DB-90D9-5381A0BC2DA1}" destId="{431F53ED-2F95-4E0E-87DE-35E6E1526BA5}"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F2705C-C041-4B61-B08D-BF4252324167}"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05A90B67-BAAA-493A-A7A5-0861AD77F4D4}">
      <dgm:prSet phldrT="[Metin]"/>
      <dgm:spPr/>
      <dgm:t>
        <a:bodyPr/>
        <a:lstStyle/>
        <a:p>
          <a:r>
            <a:rPr lang="en-US" noProof="0" dirty="0">
              <a:latin typeface="Ubuntu"/>
            </a:rPr>
            <a:t>Receive the user position</a:t>
          </a:r>
          <a:endParaRPr lang="en-US" noProof="0" dirty="0"/>
        </a:p>
      </dgm:t>
    </dgm:pt>
    <dgm:pt modelId="{3A875389-D687-482C-A64F-8FAE49BE9F60}" type="parTrans" cxnId="{A914974F-A96F-40FB-BECE-B82EA3D6E9DF}">
      <dgm:prSet/>
      <dgm:spPr/>
      <dgm:t>
        <a:bodyPr/>
        <a:lstStyle/>
        <a:p>
          <a:endParaRPr lang="en-US"/>
        </a:p>
      </dgm:t>
    </dgm:pt>
    <dgm:pt modelId="{2FF758AB-8F63-4FBC-B9B0-9177999769C1}" type="sibTrans" cxnId="{A914974F-A96F-40FB-BECE-B82EA3D6E9DF}">
      <dgm:prSet/>
      <dgm:spPr/>
      <dgm:t>
        <a:bodyPr/>
        <a:lstStyle/>
        <a:p>
          <a:endParaRPr lang="en-US"/>
        </a:p>
      </dgm:t>
    </dgm:pt>
    <dgm:pt modelId="{C0505057-C822-46E6-99FE-8967CABFCCC9}">
      <dgm:prSet phldrT="[Metin]"/>
      <dgm:spPr/>
      <dgm:t>
        <a:bodyPr/>
        <a:lstStyle/>
        <a:p>
          <a:r>
            <a:rPr lang="en-US" noProof="0" dirty="0">
              <a:latin typeface="Ubuntu"/>
            </a:rPr>
            <a:t>Calculate new camera orientation</a:t>
          </a:r>
          <a:endParaRPr lang="en-US" noProof="0" dirty="0"/>
        </a:p>
      </dgm:t>
    </dgm:pt>
    <dgm:pt modelId="{19E424F4-6A71-4110-8F33-5FF95E438143}" type="parTrans" cxnId="{A789F10F-417F-40FC-8808-2B0C2FA87AE7}">
      <dgm:prSet/>
      <dgm:spPr/>
      <dgm:t>
        <a:bodyPr/>
        <a:lstStyle/>
        <a:p>
          <a:endParaRPr lang="en-US"/>
        </a:p>
      </dgm:t>
    </dgm:pt>
    <dgm:pt modelId="{B4339ACB-F708-458A-95D9-5B6A1C5F0B32}" type="sibTrans" cxnId="{A789F10F-417F-40FC-8808-2B0C2FA87AE7}">
      <dgm:prSet/>
      <dgm:spPr/>
      <dgm:t>
        <a:bodyPr/>
        <a:lstStyle/>
        <a:p>
          <a:endParaRPr lang="en-US"/>
        </a:p>
      </dgm:t>
    </dgm:pt>
    <dgm:pt modelId="{D384A09A-84C9-4F1B-902F-306F9BCF6487}">
      <dgm:prSet phldrT="[Metin]"/>
      <dgm:spPr/>
      <dgm:t>
        <a:bodyPr/>
        <a:lstStyle/>
        <a:p>
          <a:r>
            <a:rPr lang="en-US" noProof="0" dirty="0">
              <a:latin typeface="Ubuntu"/>
            </a:rPr>
            <a:t>Compare the new orientation with the current one</a:t>
          </a:r>
          <a:endParaRPr lang="en-US" noProof="0" dirty="0"/>
        </a:p>
      </dgm:t>
    </dgm:pt>
    <dgm:pt modelId="{EF386022-21FB-462E-95F5-02896F653039}" type="parTrans" cxnId="{93998D96-E7EA-45F9-BBE7-190972B54DF7}">
      <dgm:prSet/>
      <dgm:spPr/>
      <dgm:t>
        <a:bodyPr/>
        <a:lstStyle/>
        <a:p>
          <a:endParaRPr lang="en-US"/>
        </a:p>
      </dgm:t>
    </dgm:pt>
    <dgm:pt modelId="{FD2C5E22-07CA-4BBC-AC84-542ABDC0619C}" type="sibTrans" cxnId="{93998D96-E7EA-45F9-BBE7-190972B54DF7}">
      <dgm:prSet/>
      <dgm:spPr/>
      <dgm:t>
        <a:bodyPr/>
        <a:lstStyle/>
        <a:p>
          <a:endParaRPr lang="en-US"/>
        </a:p>
      </dgm:t>
    </dgm:pt>
    <dgm:pt modelId="{A1FB8554-5332-43BE-9E37-C3043EECFF44}">
      <dgm:prSet phldrT="[Metin]"/>
      <dgm:spPr/>
      <dgm:t>
        <a:bodyPr/>
        <a:lstStyle/>
        <a:p>
          <a:r>
            <a:rPr lang="en-US" noProof="0" dirty="0">
              <a:latin typeface="Ubuntu"/>
            </a:rPr>
            <a:t>Move the camera platform</a:t>
          </a:r>
          <a:r>
            <a:rPr lang="tr-TR" noProof="0" dirty="0">
              <a:latin typeface="Ubuntu"/>
            </a:rPr>
            <a:t>, </a:t>
          </a:r>
          <a:r>
            <a:rPr lang="tr-TR" noProof="0" dirty="0" err="1">
              <a:latin typeface="Ubuntu"/>
            </a:rPr>
            <a:t>if</a:t>
          </a:r>
          <a:r>
            <a:rPr lang="tr-TR" noProof="0" dirty="0">
              <a:latin typeface="Ubuntu"/>
            </a:rPr>
            <a:t> </a:t>
          </a:r>
          <a:r>
            <a:rPr lang="tr-TR" noProof="0" dirty="0" err="1">
              <a:latin typeface="Ubuntu"/>
            </a:rPr>
            <a:t>necesaary</a:t>
          </a:r>
          <a:endParaRPr lang="en-US" noProof="0" dirty="0"/>
        </a:p>
      </dgm:t>
    </dgm:pt>
    <dgm:pt modelId="{2A2B3835-A77C-4B39-BEB9-0C2D912A0BEE}" type="parTrans" cxnId="{92637811-D94D-4421-8E7F-262F8C4FAC19}">
      <dgm:prSet/>
      <dgm:spPr/>
      <dgm:t>
        <a:bodyPr/>
        <a:lstStyle/>
        <a:p>
          <a:endParaRPr lang="en-US"/>
        </a:p>
      </dgm:t>
    </dgm:pt>
    <dgm:pt modelId="{C2D803AC-BE79-4988-96ED-51E71F86ED16}" type="sibTrans" cxnId="{92637811-D94D-4421-8E7F-262F8C4FAC19}">
      <dgm:prSet/>
      <dgm:spPr/>
      <dgm:t>
        <a:bodyPr/>
        <a:lstStyle/>
        <a:p>
          <a:endParaRPr lang="en-US"/>
        </a:p>
      </dgm:t>
    </dgm:pt>
    <dgm:pt modelId="{D531548F-9080-46BF-9F86-E0DA560E3E27}" type="pres">
      <dgm:prSet presAssocID="{D2F2705C-C041-4B61-B08D-BF4252324167}" presName="hierChild1" presStyleCnt="0">
        <dgm:presLayoutVars>
          <dgm:chPref val="1"/>
          <dgm:dir/>
          <dgm:animOne val="branch"/>
          <dgm:animLvl val="lvl"/>
          <dgm:resizeHandles/>
        </dgm:presLayoutVars>
      </dgm:prSet>
      <dgm:spPr/>
      <dgm:t>
        <a:bodyPr/>
        <a:lstStyle/>
        <a:p>
          <a:endParaRPr lang="tr-TR"/>
        </a:p>
      </dgm:t>
    </dgm:pt>
    <dgm:pt modelId="{2783F406-F396-4F53-9933-8412417E9BD9}" type="pres">
      <dgm:prSet presAssocID="{05A90B67-BAAA-493A-A7A5-0861AD77F4D4}" presName="hierRoot1" presStyleCnt="0"/>
      <dgm:spPr/>
    </dgm:pt>
    <dgm:pt modelId="{27BE5FC3-EFA8-4D0B-BCDC-07C31E2366F0}" type="pres">
      <dgm:prSet presAssocID="{05A90B67-BAAA-493A-A7A5-0861AD77F4D4}" presName="composite" presStyleCnt="0"/>
      <dgm:spPr/>
    </dgm:pt>
    <dgm:pt modelId="{B75C95D1-9FFA-48B2-9A66-168E0E1CF124}" type="pres">
      <dgm:prSet presAssocID="{05A90B67-BAAA-493A-A7A5-0861AD77F4D4}" presName="background" presStyleLbl="node0" presStyleIdx="0" presStyleCnt="1"/>
      <dgm:spPr/>
    </dgm:pt>
    <dgm:pt modelId="{FADC9CCD-7F10-4EA8-BDB7-D79AB8359C92}" type="pres">
      <dgm:prSet presAssocID="{05A90B67-BAAA-493A-A7A5-0861AD77F4D4}" presName="text" presStyleLbl="fgAcc0" presStyleIdx="0" presStyleCnt="1">
        <dgm:presLayoutVars>
          <dgm:chPref val="3"/>
        </dgm:presLayoutVars>
      </dgm:prSet>
      <dgm:spPr/>
      <dgm:t>
        <a:bodyPr/>
        <a:lstStyle/>
        <a:p>
          <a:endParaRPr lang="tr-TR"/>
        </a:p>
      </dgm:t>
    </dgm:pt>
    <dgm:pt modelId="{93B8456C-BDB9-44B1-A62D-41A59FCF38ED}" type="pres">
      <dgm:prSet presAssocID="{05A90B67-BAAA-493A-A7A5-0861AD77F4D4}" presName="hierChild2" presStyleCnt="0"/>
      <dgm:spPr/>
    </dgm:pt>
    <dgm:pt modelId="{590DF147-A44A-4EE5-8D3F-D39D8F3B3F68}" type="pres">
      <dgm:prSet presAssocID="{19E424F4-6A71-4110-8F33-5FF95E438143}" presName="Name10" presStyleLbl="parChTrans1D2" presStyleIdx="0" presStyleCnt="1"/>
      <dgm:spPr/>
      <dgm:t>
        <a:bodyPr/>
        <a:lstStyle/>
        <a:p>
          <a:endParaRPr lang="tr-TR"/>
        </a:p>
      </dgm:t>
    </dgm:pt>
    <dgm:pt modelId="{26AB486B-55C1-4F6E-B7B5-AF1174EA5A27}" type="pres">
      <dgm:prSet presAssocID="{C0505057-C822-46E6-99FE-8967CABFCCC9}" presName="hierRoot2" presStyleCnt="0"/>
      <dgm:spPr/>
    </dgm:pt>
    <dgm:pt modelId="{8EE8DB03-7C9E-431A-8C5B-329AC5B67D07}" type="pres">
      <dgm:prSet presAssocID="{C0505057-C822-46E6-99FE-8967CABFCCC9}" presName="composite2" presStyleCnt="0"/>
      <dgm:spPr/>
    </dgm:pt>
    <dgm:pt modelId="{368CDE71-6F25-4FDF-B9E8-AFD051E9CB25}" type="pres">
      <dgm:prSet presAssocID="{C0505057-C822-46E6-99FE-8967CABFCCC9}" presName="background2" presStyleLbl="node2" presStyleIdx="0" presStyleCnt="1"/>
      <dgm:spPr/>
    </dgm:pt>
    <dgm:pt modelId="{AF6893A4-E197-4194-AB41-A623B81BA14D}" type="pres">
      <dgm:prSet presAssocID="{C0505057-C822-46E6-99FE-8967CABFCCC9}" presName="text2" presStyleLbl="fgAcc2" presStyleIdx="0" presStyleCnt="1">
        <dgm:presLayoutVars>
          <dgm:chPref val="3"/>
        </dgm:presLayoutVars>
      </dgm:prSet>
      <dgm:spPr/>
      <dgm:t>
        <a:bodyPr/>
        <a:lstStyle/>
        <a:p>
          <a:endParaRPr lang="tr-TR"/>
        </a:p>
      </dgm:t>
    </dgm:pt>
    <dgm:pt modelId="{B13FEDB2-F3BE-4C39-A6EA-13BB0D984C24}" type="pres">
      <dgm:prSet presAssocID="{C0505057-C822-46E6-99FE-8967CABFCCC9}" presName="hierChild3" presStyleCnt="0"/>
      <dgm:spPr/>
    </dgm:pt>
    <dgm:pt modelId="{AF928F3D-287D-4081-BD2B-5C9446D887D7}" type="pres">
      <dgm:prSet presAssocID="{EF386022-21FB-462E-95F5-02896F653039}" presName="Name17" presStyleLbl="parChTrans1D3" presStyleIdx="0" presStyleCnt="1"/>
      <dgm:spPr/>
      <dgm:t>
        <a:bodyPr/>
        <a:lstStyle/>
        <a:p>
          <a:endParaRPr lang="tr-TR"/>
        </a:p>
      </dgm:t>
    </dgm:pt>
    <dgm:pt modelId="{CD5F7122-08FB-4EB4-975F-4D34DCD18712}" type="pres">
      <dgm:prSet presAssocID="{D384A09A-84C9-4F1B-902F-306F9BCF6487}" presName="hierRoot3" presStyleCnt="0"/>
      <dgm:spPr/>
    </dgm:pt>
    <dgm:pt modelId="{55EED7CB-1044-4370-9576-331C4E63C872}" type="pres">
      <dgm:prSet presAssocID="{D384A09A-84C9-4F1B-902F-306F9BCF6487}" presName="composite3" presStyleCnt="0"/>
      <dgm:spPr/>
    </dgm:pt>
    <dgm:pt modelId="{CDAD8BBC-382F-4D50-88B3-02D03BFD25EB}" type="pres">
      <dgm:prSet presAssocID="{D384A09A-84C9-4F1B-902F-306F9BCF6487}" presName="background3" presStyleLbl="node3" presStyleIdx="0" presStyleCnt="1"/>
      <dgm:spPr/>
    </dgm:pt>
    <dgm:pt modelId="{F0D39736-6804-4554-A4AC-BE4BFFD5CF24}" type="pres">
      <dgm:prSet presAssocID="{D384A09A-84C9-4F1B-902F-306F9BCF6487}" presName="text3" presStyleLbl="fgAcc3" presStyleIdx="0" presStyleCnt="1">
        <dgm:presLayoutVars>
          <dgm:chPref val="3"/>
        </dgm:presLayoutVars>
      </dgm:prSet>
      <dgm:spPr/>
      <dgm:t>
        <a:bodyPr/>
        <a:lstStyle/>
        <a:p>
          <a:endParaRPr lang="tr-TR"/>
        </a:p>
      </dgm:t>
    </dgm:pt>
    <dgm:pt modelId="{9ECF702F-4870-42EF-A6E2-7A95C8107C38}" type="pres">
      <dgm:prSet presAssocID="{D384A09A-84C9-4F1B-902F-306F9BCF6487}" presName="hierChild4" presStyleCnt="0"/>
      <dgm:spPr/>
    </dgm:pt>
    <dgm:pt modelId="{F512C70A-A7A1-4716-92C0-632B38C10377}" type="pres">
      <dgm:prSet presAssocID="{2A2B3835-A77C-4B39-BEB9-0C2D912A0BEE}" presName="Name23" presStyleLbl="parChTrans1D4" presStyleIdx="0" presStyleCnt="1"/>
      <dgm:spPr/>
      <dgm:t>
        <a:bodyPr/>
        <a:lstStyle/>
        <a:p>
          <a:endParaRPr lang="tr-TR"/>
        </a:p>
      </dgm:t>
    </dgm:pt>
    <dgm:pt modelId="{613CC5ED-A88E-4892-AF45-FA6E1222B724}" type="pres">
      <dgm:prSet presAssocID="{A1FB8554-5332-43BE-9E37-C3043EECFF44}" presName="hierRoot4" presStyleCnt="0"/>
      <dgm:spPr/>
    </dgm:pt>
    <dgm:pt modelId="{1DBD23F1-61AD-49EE-8EB3-A86ADE61DBD9}" type="pres">
      <dgm:prSet presAssocID="{A1FB8554-5332-43BE-9E37-C3043EECFF44}" presName="composite4" presStyleCnt="0"/>
      <dgm:spPr/>
    </dgm:pt>
    <dgm:pt modelId="{331902BA-E522-413A-A1A8-E30798ADD834}" type="pres">
      <dgm:prSet presAssocID="{A1FB8554-5332-43BE-9E37-C3043EECFF44}" presName="background4" presStyleLbl="node4" presStyleIdx="0" presStyleCnt="1"/>
      <dgm:spPr/>
    </dgm:pt>
    <dgm:pt modelId="{C8517C7C-6709-43BD-AADE-043DBAD08B2C}" type="pres">
      <dgm:prSet presAssocID="{A1FB8554-5332-43BE-9E37-C3043EECFF44}" presName="text4" presStyleLbl="fgAcc4" presStyleIdx="0" presStyleCnt="1">
        <dgm:presLayoutVars>
          <dgm:chPref val="3"/>
        </dgm:presLayoutVars>
      </dgm:prSet>
      <dgm:spPr/>
      <dgm:t>
        <a:bodyPr/>
        <a:lstStyle/>
        <a:p>
          <a:endParaRPr lang="tr-TR"/>
        </a:p>
      </dgm:t>
    </dgm:pt>
    <dgm:pt modelId="{4B7974BB-55AB-4CD8-B08F-5C3536AE14DB}" type="pres">
      <dgm:prSet presAssocID="{A1FB8554-5332-43BE-9E37-C3043EECFF44}" presName="hierChild5" presStyleCnt="0"/>
      <dgm:spPr/>
    </dgm:pt>
  </dgm:ptLst>
  <dgm:cxnLst>
    <dgm:cxn modelId="{9807E96A-62E0-4154-95D1-FFD905B31BA0}" type="presOf" srcId="{C0505057-C822-46E6-99FE-8967CABFCCC9}" destId="{AF6893A4-E197-4194-AB41-A623B81BA14D}" srcOrd="0" destOrd="0" presId="urn:microsoft.com/office/officeart/2005/8/layout/hierarchy1"/>
    <dgm:cxn modelId="{B6CF6414-AE53-4115-AF8C-5C926E771D98}" type="presOf" srcId="{05A90B67-BAAA-493A-A7A5-0861AD77F4D4}" destId="{FADC9CCD-7F10-4EA8-BDB7-D79AB8359C92}" srcOrd="0" destOrd="0" presId="urn:microsoft.com/office/officeart/2005/8/layout/hierarchy1"/>
    <dgm:cxn modelId="{A914974F-A96F-40FB-BECE-B82EA3D6E9DF}" srcId="{D2F2705C-C041-4B61-B08D-BF4252324167}" destId="{05A90B67-BAAA-493A-A7A5-0861AD77F4D4}" srcOrd="0" destOrd="0" parTransId="{3A875389-D687-482C-A64F-8FAE49BE9F60}" sibTransId="{2FF758AB-8F63-4FBC-B9B0-9177999769C1}"/>
    <dgm:cxn modelId="{DEAC2769-BB5A-4679-AA4C-D5252A6000A4}" type="presOf" srcId="{D2F2705C-C041-4B61-B08D-BF4252324167}" destId="{D531548F-9080-46BF-9F86-E0DA560E3E27}" srcOrd="0" destOrd="0" presId="urn:microsoft.com/office/officeart/2005/8/layout/hierarchy1"/>
    <dgm:cxn modelId="{7FD71257-D5C7-41B4-A825-0F821E3CC5CF}" type="presOf" srcId="{EF386022-21FB-462E-95F5-02896F653039}" destId="{AF928F3D-287D-4081-BD2B-5C9446D887D7}" srcOrd="0" destOrd="0" presId="urn:microsoft.com/office/officeart/2005/8/layout/hierarchy1"/>
    <dgm:cxn modelId="{027813F4-51CB-44AD-8D5F-2F204AC647DF}" type="presOf" srcId="{A1FB8554-5332-43BE-9E37-C3043EECFF44}" destId="{C8517C7C-6709-43BD-AADE-043DBAD08B2C}" srcOrd="0" destOrd="0" presId="urn:microsoft.com/office/officeart/2005/8/layout/hierarchy1"/>
    <dgm:cxn modelId="{93998D96-E7EA-45F9-BBE7-190972B54DF7}" srcId="{C0505057-C822-46E6-99FE-8967CABFCCC9}" destId="{D384A09A-84C9-4F1B-902F-306F9BCF6487}" srcOrd="0" destOrd="0" parTransId="{EF386022-21FB-462E-95F5-02896F653039}" sibTransId="{FD2C5E22-07CA-4BBC-AC84-542ABDC0619C}"/>
    <dgm:cxn modelId="{CF8BFDDE-B3AC-4145-B145-F9AA2D60B6D8}" type="presOf" srcId="{D384A09A-84C9-4F1B-902F-306F9BCF6487}" destId="{F0D39736-6804-4554-A4AC-BE4BFFD5CF24}" srcOrd="0" destOrd="0" presId="urn:microsoft.com/office/officeart/2005/8/layout/hierarchy1"/>
    <dgm:cxn modelId="{A789F10F-417F-40FC-8808-2B0C2FA87AE7}" srcId="{05A90B67-BAAA-493A-A7A5-0861AD77F4D4}" destId="{C0505057-C822-46E6-99FE-8967CABFCCC9}" srcOrd="0" destOrd="0" parTransId="{19E424F4-6A71-4110-8F33-5FF95E438143}" sibTransId="{B4339ACB-F708-458A-95D9-5B6A1C5F0B32}"/>
    <dgm:cxn modelId="{92637811-D94D-4421-8E7F-262F8C4FAC19}" srcId="{D384A09A-84C9-4F1B-902F-306F9BCF6487}" destId="{A1FB8554-5332-43BE-9E37-C3043EECFF44}" srcOrd="0" destOrd="0" parTransId="{2A2B3835-A77C-4B39-BEB9-0C2D912A0BEE}" sibTransId="{C2D803AC-BE79-4988-96ED-51E71F86ED16}"/>
    <dgm:cxn modelId="{60815927-118E-400B-9D6C-AF661DEEFE16}" type="presOf" srcId="{19E424F4-6A71-4110-8F33-5FF95E438143}" destId="{590DF147-A44A-4EE5-8D3F-D39D8F3B3F68}" srcOrd="0" destOrd="0" presId="urn:microsoft.com/office/officeart/2005/8/layout/hierarchy1"/>
    <dgm:cxn modelId="{5B06CE7C-4F87-48E6-A945-724EA84B66FC}" type="presOf" srcId="{2A2B3835-A77C-4B39-BEB9-0C2D912A0BEE}" destId="{F512C70A-A7A1-4716-92C0-632B38C10377}" srcOrd="0" destOrd="0" presId="urn:microsoft.com/office/officeart/2005/8/layout/hierarchy1"/>
    <dgm:cxn modelId="{2E768674-48C9-44EB-BF1E-45392BBC48EE}" type="presParOf" srcId="{D531548F-9080-46BF-9F86-E0DA560E3E27}" destId="{2783F406-F396-4F53-9933-8412417E9BD9}" srcOrd="0" destOrd="0" presId="urn:microsoft.com/office/officeart/2005/8/layout/hierarchy1"/>
    <dgm:cxn modelId="{594FF40E-5C51-4251-8A8E-7A82DDB4DAB5}" type="presParOf" srcId="{2783F406-F396-4F53-9933-8412417E9BD9}" destId="{27BE5FC3-EFA8-4D0B-BCDC-07C31E2366F0}" srcOrd="0" destOrd="0" presId="urn:microsoft.com/office/officeart/2005/8/layout/hierarchy1"/>
    <dgm:cxn modelId="{C5CA9E29-B7C7-4087-90F4-4659E5337469}" type="presParOf" srcId="{27BE5FC3-EFA8-4D0B-BCDC-07C31E2366F0}" destId="{B75C95D1-9FFA-48B2-9A66-168E0E1CF124}" srcOrd="0" destOrd="0" presId="urn:microsoft.com/office/officeart/2005/8/layout/hierarchy1"/>
    <dgm:cxn modelId="{73DB188F-A66F-4D9D-99F6-BAA967BFFCA9}" type="presParOf" srcId="{27BE5FC3-EFA8-4D0B-BCDC-07C31E2366F0}" destId="{FADC9CCD-7F10-4EA8-BDB7-D79AB8359C92}" srcOrd="1" destOrd="0" presId="urn:microsoft.com/office/officeart/2005/8/layout/hierarchy1"/>
    <dgm:cxn modelId="{440E7622-4F9E-49BE-93C7-A3584B1E541A}" type="presParOf" srcId="{2783F406-F396-4F53-9933-8412417E9BD9}" destId="{93B8456C-BDB9-44B1-A62D-41A59FCF38ED}" srcOrd="1" destOrd="0" presId="urn:microsoft.com/office/officeart/2005/8/layout/hierarchy1"/>
    <dgm:cxn modelId="{4F87830E-A0F6-4BCF-974A-1F2F52856443}" type="presParOf" srcId="{93B8456C-BDB9-44B1-A62D-41A59FCF38ED}" destId="{590DF147-A44A-4EE5-8D3F-D39D8F3B3F68}" srcOrd="0" destOrd="0" presId="urn:microsoft.com/office/officeart/2005/8/layout/hierarchy1"/>
    <dgm:cxn modelId="{E52B6E25-76E0-40E1-9CEE-FF1C06864320}" type="presParOf" srcId="{93B8456C-BDB9-44B1-A62D-41A59FCF38ED}" destId="{26AB486B-55C1-4F6E-B7B5-AF1174EA5A27}" srcOrd="1" destOrd="0" presId="urn:microsoft.com/office/officeart/2005/8/layout/hierarchy1"/>
    <dgm:cxn modelId="{8B05DA9D-C710-4C83-B2A0-9A49E94CE8F4}" type="presParOf" srcId="{26AB486B-55C1-4F6E-B7B5-AF1174EA5A27}" destId="{8EE8DB03-7C9E-431A-8C5B-329AC5B67D07}" srcOrd="0" destOrd="0" presId="urn:microsoft.com/office/officeart/2005/8/layout/hierarchy1"/>
    <dgm:cxn modelId="{C69BA14D-D03A-4781-9DC0-5FF85CF47638}" type="presParOf" srcId="{8EE8DB03-7C9E-431A-8C5B-329AC5B67D07}" destId="{368CDE71-6F25-4FDF-B9E8-AFD051E9CB25}" srcOrd="0" destOrd="0" presId="urn:microsoft.com/office/officeart/2005/8/layout/hierarchy1"/>
    <dgm:cxn modelId="{CFFEB72D-18B9-4FC8-8233-C1F32450814E}" type="presParOf" srcId="{8EE8DB03-7C9E-431A-8C5B-329AC5B67D07}" destId="{AF6893A4-E197-4194-AB41-A623B81BA14D}" srcOrd="1" destOrd="0" presId="urn:microsoft.com/office/officeart/2005/8/layout/hierarchy1"/>
    <dgm:cxn modelId="{DBDB6309-6A5A-42BE-B6F2-AA3D1C0DD7D0}" type="presParOf" srcId="{26AB486B-55C1-4F6E-B7B5-AF1174EA5A27}" destId="{B13FEDB2-F3BE-4C39-A6EA-13BB0D984C24}" srcOrd="1" destOrd="0" presId="urn:microsoft.com/office/officeart/2005/8/layout/hierarchy1"/>
    <dgm:cxn modelId="{62D00D3A-DB1F-4018-B630-A307A9C537FB}" type="presParOf" srcId="{B13FEDB2-F3BE-4C39-A6EA-13BB0D984C24}" destId="{AF928F3D-287D-4081-BD2B-5C9446D887D7}" srcOrd="0" destOrd="0" presId="urn:microsoft.com/office/officeart/2005/8/layout/hierarchy1"/>
    <dgm:cxn modelId="{FB82237E-575A-438E-B0FE-08DBDD7617F9}" type="presParOf" srcId="{B13FEDB2-F3BE-4C39-A6EA-13BB0D984C24}" destId="{CD5F7122-08FB-4EB4-975F-4D34DCD18712}" srcOrd="1" destOrd="0" presId="urn:microsoft.com/office/officeart/2005/8/layout/hierarchy1"/>
    <dgm:cxn modelId="{FAF8F074-12AC-4431-AF6C-A881BC755255}" type="presParOf" srcId="{CD5F7122-08FB-4EB4-975F-4D34DCD18712}" destId="{55EED7CB-1044-4370-9576-331C4E63C872}" srcOrd="0" destOrd="0" presId="urn:microsoft.com/office/officeart/2005/8/layout/hierarchy1"/>
    <dgm:cxn modelId="{70AF7EE0-0327-4F12-9A13-9539FE22F65B}" type="presParOf" srcId="{55EED7CB-1044-4370-9576-331C4E63C872}" destId="{CDAD8BBC-382F-4D50-88B3-02D03BFD25EB}" srcOrd="0" destOrd="0" presId="urn:microsoft.com/office/officeart/2005/8/layout/hierarchy1"/>
    <dgm:cxn modelId="{9D90638E-D3C0-4053-9A63-B37D25E1C407}" type="presParOf" srcId="{55EED7CB-1044-4370-9576-331C4E63C872}" destId="{F0D39736-6804-4554-A4AC-BE4BFFD5CF24}" srcOrd="1" destOrd="0" presId="urn:microsoft.com/office/officeart/2005/8/layout/hierarchy1"/>
    <dgm:cxn modelId="{01B2C6FB-0D5B-4BFB-8FF5-1925A6E39099}" type="presParOf" srcId="{CD5F7122-08FB-4EB4-975F-4D34DCD18712}" destId="{9ECF702F-4870-42EF-A6E2-7A95C8107C38}" srcOrd="1" destOrd="0" presId="urn:microsoft.com/office/officeart/2005/8/layout/hierarchy1"/>
    <dgm:cxn modelId="{BA7C4BD3-B690-48DE-A3C6-BEDAA224467F}" type="presParOf" srcId="{9ECF702F-4870-42EF-A6E2-7A95C8107C38}" destId="{F512C70A-A7A1-4716-92C0-632B38C10377}" srcOrd="0" destOrd="0" presId="urn:microsoft.com/office/officeart/2005/8/layout/hierarchy1"/>
    <dgm:cxn modelId="{F6F6ECA9-D3A7-4786-A51C-BAA8DBE05775}" type="presParOf" srcId="{9ECF702F-4870-42EF-A6E2-7A95C8107C38}" destId="{613CC5ED-A88E-4892-AF45-FA6E1222B724}" srcOrd="1" destOrd="0" presId="urn:microsoft.com/office/officeart/2005/8/layout/hierarchy1"/>
    <dgm:cxn modelId="{CB108A24-D45C-4BF4-9BF1-E86F189AF10F}" type="presParOf" srcId="{613CC5ED-A88E-4892-AF45-FA6E1222B724}" destId="{1DBD23F1-61AD-49EE-8EB3-A86ADE61DBD9}" srcOrd="0" destOrd="0" presId="urn:microsoft.com/office/officeart/2005/8/layout/hierarchy1"/>
    <dgm:cxn modelId="{A9BBEC29-AA8B-46C4-9AD3-1038655865BE}" type="presParOf" srcId="{1DBD23F1-61AD-49EE-8EB3-A86ADE61DBD9}" destId="{331902BA-E522-413A-A1A8-E30798ADD834}" srcOrd="0" destOrd="0" presId="urn:microsoft.com/office/officeart/2005/8/layout/hierarchy1"/>
    <dgm:cxn modelId="{67936221-88A4-4B87-A1FC-17760F90D9B5}" type="presParOf" srcId="{1DBD23F1-61AD-49EE-8EB3-A86ADE61DBD9}" destId="{C8517C7C-6709-43BD-AADE-043DBAD08B2C}" srcOrd="1" destOrd="0" presId="urn:microsoft.com/office/officeart/2005/8/layout/hierarchy1"/>
    <dgm:cxn modelId="{DB972A60-29CF-4092-B765-364E2D8C0576}" type="presParOf" srcId="{613CC5ED-A88E-4892-AF45-FA6E1222B724}" destId="{4B7974BB-55AB-4CD8-B08F-5C3536AE14DB}" srcOrd="1" destOrd="0" presId="urn:microsoft.com/office/officeart/2005/8/layout/hierarchy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B9DD7-B7DB-4E78-996F-999BC4DBCE4E}">
      <dsp:nvSpPr>
        <dsp:cNvPr id="0" name=""/>
        <dsp:cNvSpPr/>
      </dsp:nvSpPr>
      <dsp:spPr>
        <a:xfrm>
          <a:off x="1885469" y="1947892"/>
          <a:ext cx="91440" cy="326067"/>
        </a:xfrm>
        <a:custGeom>
          <a:avLst/>
          <a:gdLst/>
          <a:ahLst/>
          <a:cxnLst/>
          <a:rect l="0" t="0" r="0" b="0"/>
          <a:pathLst>
            <a:path>
              <a:moveTo>
                <a:pt x="45720" y="0"/>
              </a:moveTo>
              <a:lnTo>
                <a:pt x="45720" y="32606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1AFD8C-9DD8-4FA2-BA27-3F9BD7631256}">
      <dsp:nvSpPr>
        <dsp:cNvPr id="0" name=""/>
        <dsp:cNvSpPr/>
      </dsp:nvSpPr>
      <dsp:spPr>
        <a:xfrm>
          <a:off x="1159208" y="903679"/>
          <a:ext cx="771980" cy="332283"/>
        </a:xfrm>
        <a:custGeom>
          <a:avLst/>
          <a:gdLst/>
          <a:ahLst/>
          <a:cxnLst/>
          <a:rect l="0" t="0" r="0" b="0"/>
          <a:pathLst>
            <a:path>
              <a:moveTo>
                <a:pt x="0" y="0"/>
              </a:moveTo>
              <a:lnTo>
                <a:pt x="0" y="228420"/>
              </a:lnTo>
              <a:lnTo>
                <a:pt x="771980" y="228420"/>
              </a:lnTo>
              <a:lnTo>
                <a:pt x="771980" y="3322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12C70A-A7A1-4716-92C0-632B38C10377}">
      <dsp:nvSpPr>
        <dsp:cNvPr id="0" name=""/>
        <dsp:cNvSpPr/>
      </dsp:nvSpPr>
      <dsp:spPr>
        <a:xfrm>
          <a:off x="515174" y="2985890"/>
          <a:ext cx="91440" cy="326067"/>
        </a:xfrm>
        <a:custGeom>
          <a:avLst/>
          <a:gdLst/>
          <a:ahLst/>
          <a:cxnLst/>
          <a:rect l="0" t="0" r="0" b="0"/>
          <a:pathLst>
            <a:path>
              <a:moveTo>
                <a:pt x="45720" y="0"/>
              </a:moveTo>
              <a:lnTo>
                <a:pt x="45720" y="32606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28F3D-287D-4081-BD2B-5C9446D887D7}">
      <dsp:nvSpPr>
        <dsp:cNvPr id="0" name=""/>
        <dsp:cNvSpPr/>
      </dsp:nvSpPr>
      <dsp:spPr>
        <a:xfrm>
          <a:off x="515174" y="1947892"/>
          <a:ext cx="91440" cy="326067"/>
        </a:xfrm>
        <a:custGeom>
          <a:avLst/>
          <a:gdLst/>
          <a:ahLst/>
          <a:cxnLst/>
          <a:rect l="0" t="0" r="0" b="0"/>
          <a:pathLst>
            <a:path>
              <a:moveTo>
                <a:pt x="45720" y="0"/>
              </a:moveTo>
              <a:lnTo>
                <a:pt x="45720" y="32606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0DF147-A44A-4EE5-8D3F-D39D8F3B3F68}">
      <dsp:nvSpPr>
        <dsp:cNvPr id="0" name=""/>
        <dsp:cNvSpPr/>
      </dsp:nvSpPr>
      <dsp:spPr>
        <a:xfrm>
          <a:off x="560894" y="903679"/>
          <a:ext cx="598314" cy="332283"/>
        </a:xfrm>
        <a:custGeom>
          <a:avLst/>
          <a:gdLst/>
          <a:ahLst/>
          <a:cxnLst/>
          <a:rect l="0" t="0" r="0" b="0"/>
          <a:pathLst>
            <a:path>
              <a:moveTo>
                <a:pt x="598314" y="0"/>
              </a:moveTo>
              <a:lnTo>
                <a:pt x="598314" y="228420"/>
              </a:lnTo>
              <a:lnTo>
                <a:pt x="0" y="228420"/>
              </a:lnTo>
              <a:lnTo>
                <a:pt x="0" y="3322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5C95D1-9FFA-48B2-9A66-168E0E1CF124}">
      <dsp:nvSpPr>
        <dsp:cNvPr id="0" name=""/>
        <dsp:cNvSpPr/>
      </dsp:nvSpPr>
      <dsp:spPr>
        <a:xfrm>
          <a:off x="598633" y="191748"/>
          <a:ext cx="1121150" cy="7119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DC9CCD-7F10-4EA8-BDB7-D79AB8359C92}">
      <dsp:nvSpPr>
        <dsp:cNvPr id="0" name=""/>
        <dsp:cNvSpPr/>
      </dsp:nvSpPr>
      <dsp:spPr>
        <a:xfrm>
          <a:off x="723205" y="310092"/>
          <a:ext cx="1121150" cy="7119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noProof="0" dirty="0">
              <a:solidFill>
                <a:srgbClr val="000000"/>
              </a:solidFill>
              <a:latin typeface="Ubuntu"/>
            </a:rPr>
            <a:t>Capture video frame</a:t>
          </a:r>
          <a:endParaRPr lang="en-US" sz="1200" kern="1200" noProof="0" dirty="0"/>
        </a:p>
      </dsp:txBody>
      <dsp:txXfrm>
        <a:off x="744057" y="330944"/>
        <a:ext cx="1079446" cy="670226"/>
      </dsp:txXfrm>
    </dsp:sp>
    <dsp:sp modelId="{368CDE71-6F25-4FDF-B9E8-AFD051E9CB25}">
      <dsp:nvSpPr>
        <dsp:cNvPr id="0" name=""/>
        <dsp:cNvSpPr/>
      </dsp:nvSpPr>
      <dsp:spPr>
        <a:xfrm>
          <a:off x="319" y="1235962"/>
          <a:ext cx="1121150" cy="7119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6893A4-E197-4194-AB41-A623B81BA14D}">
      <dsp:nvSpPr>
        <dsp:cNvPr id="0" name=""/>
        <dsp:cNvSpPr/>
      </dsp:nvSpPr>
      <dsp:spPr>
        <a:xfrm>
          <a:off x="124891" y="1354306"/>
          <a:ext cx="1121150" cy="7119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noProof="0" dirty="0">
              <a:solidFill>
                <a:srgbClr val="000000"/>
              </a:solidFill>
              <a:latin typeface="Ubuntu"/>
            </a:rPr>
            <a:t>Noise reduction</a:t>
          </a:r>
          <a:endParaRPr lang="en-US" sz="1200" kern="1200" noProof="0" dirty="0"/>
        </a:p>
      </dsp:txBody>
      <dsp:txXfrm>
        <a:off x="145743" y="1375158"/>
        <a:ext cx="1079446" cy="670226"/>
      </dsp:txXfrm>
    </dsp:sp>
    <dsp:sp modelId="{CDAD8BBC-382F-4D50-88B3-02D03BFD25EB}">
      <dsp:nvSpPr>
        <dsp:cNvPr id="0" name=""/>
        <dsp:cNvSpPr/>
      </dsp:nvSpPr>
      <dsp:spPr>
        <a:xfrm>
          <a:off x="319" y="2273960"/>
          <a:ext cx="1121150" cy="7119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D39736-6804-4554-A4AC-BE4BFFD5CF24}">
      <dsp:nvSpPr>
        <dsp:cNvPr id="0" name=""/>
        <dsp:cNvSpPr/>
      </dsp:nvSpPr>
      <dsp:spPr>
        <a:xfrm>
          <a:off x="124891" y="2392304"/>
          <a:ext cx="1121150" cy="7119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noProof="0" dirty="0">
              <a:solidFill>
                <a:srgbClr val="000000"/>
              </a:solidFill>
              <a:latin typeface="Ubuntu"/>
            </a:rPr>
            <a:t>User detection using Face Recogn</a:t>
          </a:r>
          <a:r>
            <a:rPr lang="tr-TR" sz="1200" kern="1200" noProof="0" dirty="0">
              <a:solidFill>
                <a:srgbClr val="000000"/>
              </a:solidFill>
              <a:latin typeface="Ubuntu"/>
            </a:rPr>
            <a:t>i</a:t>
          </a:r>
          <a:r>
            <a:rPr lang="en-US" sz="1200" kern="1200" noProof="0" dirty="0">
              <a:solidFill>
                <a:srgbClr val="000000"/>
              </a:solidFill>
              <a:latin typeface="Ubuntu"/>
            </a:rPr>
            <a:t>tion</a:t>
          </a:r>
          <a:endParaRPr lang="en-US" sz="1200" kern="1200" noProof="0" dirty="0"/>
        </a:p>
      </dsp:txBody>
      <dsp:txXfrm>
        <a:off x="145743" y="2413156"/>
        <a:ext cx="1079446" cy="670226"/>
      </dsp:txXfrm>
    </dsp:sp>
    <dsp:sp modelId="{331902BA-E522-413A-A1A8-E30798ADD834}">
      <dsp:nvSpPr>
        <dsp:cNvPr id="0" name=""/>
        <dsp:cNvSpPr/>
      </dsp:nvSpPr>
      <dsp:spPr>
        <a:xfrm>
          <a:off x="319" y="3311958"/>
          <a:ext cx="1121150" cy="7119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517C7C-6709-43BD-AADE-043DBAD08B2C}">
      <dsp:nvSpPr>
        <dsp:cNvPr id="0" name=""/>
        <dsp:cNvSpPr/>
      </dsp:nvSpPr>
      <dsp:spPr>
        <a:xfrm>
          <a:off x="124891" y="3430302"/>
          <a:ext cx="1121150" cy="7119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noProof="0" dirty="0">
              <a:solidFill>
                <a:srgbClr val="000000"/>
              </a:solidFill>
              <a:latin typeface="Ubuntu"/>
            </a:rPr>
            <a:t>Send </a:t>
          </a:r>
          <a:r>
            <a:rPr lang="tr-TR" sz="1200" kern="1200" noProof="0" dirty="0" err="1">
              <a:solidFill>
                <a:srgbClr val="000000"/>
              </a:solidFill>
              <a:latin typeface="Ubuntu"/>
            </a:rPr>
            <a:t>the</a:t>
          </a:r>
          <a:r>
            <a:rPr lang="tr-TR" sz="1200" kern="1200" noProof="0" dirty="0">
              <a:solidFill>
                <a:srgbClr val="000000"/>
              </a:solidFill>
              <a:latin typeface="Ubuntu"/>
            </a:rPr>
            <a:t> </a:t>
          </a:r>
          <a:r>
            <a:rPr lang="en-US" sz="1200" kern="1200" noProof="0" dirty="0">
              <a:solidFill>
                <a:srgbClr val="000000"/>
              </a:solidFill>
              <a:latin typeface="Ubuntu"/>
            </a:rPr>
            <a:t>user</a:t>
          </a:r>
          <a:r>
            <a:rPr lang="tr-TR" sz="1200" kern="1200" noProof="0" dirty="0">
              <a:solidFill>
                <a:srgbClr val="000000"/>
              </a:solidFill>
              <a:latin typeface="Ubuntu"/>
            </a:rPr>
            <a:t> </a:t>
          </a:r>
          <a:r>
            <a:rPr lang="en-US" sz="1200" kern="1200" noProof="0" dirty="0">
              <a:solidFill>
                <a:srgbClr val="000000"/>
              </a:solidFill>
              <a:latin typeface="Ubuntu"/>
            </a:rPr>
            <a:t>position data</a:t>
          </a:r>
          <a:endParaRPr lang="en-US" sz="1200" kern="1200" noProof="0" dirty="0"/>
        </a:p>
      </dsp:txBody>
      <dsp:txXfrm>
        <a:off x="145743" y="3451154"/>
        <a:ext cx="1079446" cy="670226"/>
      </dsp:txXfrm>
    </dsp:sp>
    <dsp:sp modelId="{765C14B2-FD9D-485C-AC58-2AFF196B1E4B}">
      <dsp:nvSpPr>
        <dsp:cNvPr id="0" name=""/>
        <dsp:cNvSpPr/>
      </dsp:nvSpPr>
      <dsp:spPr>
        <a:xfrm>
          <a:off x="1370614" y="1235962"/>
          <a:ext cx="1121150" cy="7119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5776C3-60C8-4B13-AB09-F2AC336383EC}">
      <dsp:nvSpPr>
        <dsp:cNvPr id="0" name=""/>
        <dsp:cNvSpPr/>
      </dsp:nvSpPr>
      <dsp:spPr>
        <a:xfrm>
          <a:off x="1495186" y="1354306"/>
          <a:ext cx="1121150" cy="7119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noProof="0" dirty="0"/>
            <a:t>Preprocess video frame</a:t>
          </a:r>
        </a:p>
      </dsp:txBody>
      <dsp:txXfrm>
        <a:off x="1516038" y="1375158"/>
        <a:ext cx="1079446" cy="670226"/>
      </dsp:txXfrm>
    </dsp:sp>
    <dsp:sp modelId="{63BCBA7B-7798-49D5-B10B-43977F2630F3}">
      <dsp:nvSpPr>
        <dsp:cNvPr id="0" name=""/>
        <dsp:cNvSpPr/>
      </dsp:nvSpPr>
      <dsp:spPr>
        <a:xfrm>
          <a:off x="1370614" y="2273960"/>
          <a:ext cx="1121150" cy="7119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9D568-5D2D-421F-B0A1-1CD3D5D98F60}">
      <dsp:nvSpPr>
        <dsp:cNvPr id="0" name=""/>
        <dsp:cNvSpPr/>
      </dsp:nvSpPr>
      <dsp:spPr>
        <a:xfrm>
          <a:off x="1495186" y="2392304"/>
          <a:ext cx="1121150" cy="7119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noProof="0" dirty="0"/>
            <a:t>Save frame </a:t>
          </a:r>
        </a:p>
      </dsp:txBody>
      <dsp:txXfrm>
        <a:off x="1516038" y="2413156"/>
        <a:ext cx="1079446" cy="6702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2C70A-A7A1-4716-92C0-632B38C10377}">
      <dsp:nvSpPr>
        <dsp:cNvPr id="0" name=""/>
        <dsp:cNvSpPr/>
      </dsp:nvSpPr>
      <dsp:spPr>
        <a:xfrm>
          <a:off x="935109" y="2787664"/>
          <a:ext cx="91440" cy="325814"/>
        </a:xfrm>
        <a:custGeom>
          <a:avLst/>
          <a:gdLst/>
          <a:ahLst/>
          <a:cxnLst/>
          <a:rect l="0" t="0" r="0" b="0"/>
          <a:pathLst>
            <a:path>
              <a:moveTo>
                <a:pt x="45720" y="0"/>
              </a:moveTo>
              <a:lnTo>
                <a:pt x="45720" y="325814"/>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28F3D-287D-4081-BD2B-5C9446D887D7}">
      <dsp:nvSpPr>
        <dsp:cNvPr id="0" name=""/>
        <dsp:cNvSpPr/>
      </dsp:nvSpPr>
      <dsp:spPr>
        <a:xfrm>
          <a:off x="935109" y="1750472"/>
          <a:ext cx="91440" cy="325814"/>
        </a:xfrm>
        <a:custGeom>
          <a:avLst/>
          <a:gdLst/>
          <a:ahLst/>
          <a:cxnLst/>
          <a:rect l="0" t="0" r="0" b="0"/>
          <a:pathLst>
            <a:path>
              <a:moveTo>
                <a:pt x="45720" y="0"/>
              </a:moveTo>
              <a:lnTo>
                <a:pt x="45720" y="325814"/>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0DF147-A44A-4EE5-8D3F-D39D8F3B3F68}">
      <dsp:nvSpPr>
        <dsp:cNvPr id="0" name=""/>
        <dsp:cNvSpPr/>
      </dsp:nvSpPr>
      <dsp:spPr>
        <a:xfrm>
          <a:off x="935109" y="713281"/>
          <a:ext cx="91440" cy="325814"/>
        </a:xfrm>
        <a:custGeom>
          <a:avLst/>
          <a:gdLst/>
          <a:ahLst/>
          <a:cxnLst/>
          <a:rect l="0" t="0" r="0" b="0"/>
          <a:pathLst>
            <a:path>
              <a:moveTo>
                <a:pt x="45720" y="0"/>
              </a:moveTo>
              <a:lnTo>
                <a:pt x="45720" y="32581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5C95D1-9FFA-48B2-9A66-168E0E1CF124}">
      <dsp:nvSpPr>
        <dsp:cNvPr id="0" name=""/>
        <dsp:cNvSpPr/>
      </dsp:nvSpPr>
      <dsp:spPr>
        <a:xfrm>
          <a:off x="420690" y="1904"/>
          <a:ext cx="1120278" cy="711377"/>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DC9CCD-7F10-4EA8-BDB7-D79AB8359C92}">
      <dsp:nvSpPr>
        <dsp:cNvPr id="0" name=""/>
        <dsp:cNvSpPr/>
      </dsp:nvSpPr>
      <dsp:spPr>
        <a:xfrm>
          <a:off x="545165" y="120155"/>
          <a:ext cx="1120278" cy="711377"/>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noProof="0" dirty="0">
              <a:latin typeface="Ubuntu"/>
            </a:rPr>
            <a:t>Receive the user position</a:t>
          </a:r>
          <a:endParaRPr lang="en-US" sz="1100" kern="1200" noProof="0" dirty="0"/>
        </a:p>
      </dsp:txBody>
      <dsp:txXfrm>
        <a:off x="566001" y="140991"/>
        <a:ext cx="1078606" cy="669705"/>
      </dsp:txXfrm>
    </dsp:sp>
    <dsp:sp modelId="{368CDE71-6F25-4FDF-B9E8-AFD051E9CB25}">
      <dsp:nvSpPr>
        <dsp:cNvPr id="0" name=""/>
        <dsp:cNvSpPr/>
      </dsp:nvSpPr>
      <dsp:spPr>
        <a:xfrm>
          <a:off x="420690" y="1039095"/>
          <a:ext cx="1120278" cy="711377"/>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6893A4-E197-4194-AB41-A623B81BA14D}">
      <dsp:nvSpPr>
        <dsp:cNvPr id="0" name=""/>
        <dsp:cNvSpPr/>
      </dsp:nvSpPr>
      <dsp:spPr>
        <a:xfrm>
          <a:off x="545165" y="1157347"/>
          <a:ext cx="1120278" cy="711377"/>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noProof="0" dirty="0">
              <a:latin typeface="Ubuntu"/>
            </a:rPr>
            <a:t>Calculate new camera orientation</a:t>
          </a:r>
          <a:endParaRPr lang="en-US" sz="1100" kern="1200" noProof="0" dirty="0"/>
        </a:p>
      </dsp:txBody>
      <dsp:txXfrm>
        <a:off x="566001" y="1178183"/>
        <a:ext cx="1078606" cy="669705"/>
      </dsp:txXfrm>
    </dsp:sp>
    <dsp:sp modelId="{CDAD8BBC-382F-4D50-88B3-02D03BFD25EB}">
      <dsp:nvSpPr>
        <dsp:cNvPr id="0" name=""/>
        <dsp:cNvSpPr/>
      </dsp:nvSpPr>
      <dsp:spPr>
        <a:xfrm>
          <a:off x="420690" y="2076287"/>
          <a:ext cx="1120278" cy="711377"/>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D39736-6804-4554-A4AC-BE4BFFD5CF24}">
      <dsp:nvSpPr>
        <dsp:cNvPr id="0" name=""/>
        <dsp:cNvSpPr/>
      </dsp:nvSpPr>
      <dsp:spPr>
        <a:xfrm>
          <a:off x="545165" y="2194539"/>
          <a:ext cx="1120278" cy="711377"/>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noProof="0" dirty="0">
              <a:latin typeface="Ubuntu"/>
            </a:rPr>
            <a:t>Compare the new orientation with the current one</a:t>
          </a:r>
          <a:endParaRPr lang="en-US" sz="1100" kern="1200" noProof="0" dirty="0"/>
        </a:p>
      </dsp:txBody>
      <dsp:txXfrm>
        <a:off x="566001" y="2215375"/>
        <a:ext cx="1078606" cy="669705"/>
      </dsp:txXfrm>
    </dsp:sp>
    <dsp:sp modelId="{331902BA-E522-413A-A1A8-E30798ADD834}">
      <dsp:nvSpPr>
        <dsp:cNvPr id="0" name=""/>
        <dsp:cNvSpPr/>
      </dsp:nvSpPr>
      <dsp:spPr>
        <a:xfrm>
          <a:off x="420690" y="3113478"/>
          <a:ext cx="1120278" cy="711377"/>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517C7C-6709-43BD-AADE-043DBAD08B2C}">
      <dsp:nvSpPr>
        <dsp:cNvPr id="0" name=""/>
        <dsp:cNvSpPr/>
      </dsp:nvSpPr>
      <dsp:spPr>
        <a:xfrm>
          <a:off x="545165" y="3231730"/>
          <a:ext cx="1120278" cy="711377"/>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noProof="0" dirty="0">
              <a:latin typeface="Ubuntu"/>
            </a:rPr>
            <a:t>Move the camera platform</a:t>
          </a:r>
          <a:r>
            <a:rPr lang="tr-TR" sz="1100" kern="1200" noProof="0" dirty="0">
              <a:latin typeface="Ubuntu"/>
            </a:rPr>
            <a:t>, </a:t>
          </a:r>
          <a:r>
            <a:rPr lang="tr-TR" sz="1100" kern="1200" noProof="0" dirty="0" err="1">
              <a:latin typeface="Ubuntu"/>
            </a:rPr>
            <a:t>if</a:t>
          </a:r>
          <a:r>
            <a:rPr lang="tr-TR" sz="1100" kern="1200" noProof="0" dirty="0">
              <a:latin typeface="Ubuntu"/>
            </a:rPr>
            <a:t> </a:t>
          </a:r>
          <a:r>
            <a:rPr lang="tr-TR" sz="1100" kern="1200" noProof="0" dirty="0" err="1">
              <a:latin typeface="Ubuntu"/>
            </a:rPr>
            <a:t>necesaary</a:t>
          </a:r>
          <a:endParaRPr lang="en-US" sz="1100" kern="1200" noProof="0" dirty="0"/>
        </a:p>
      </dsp:txBody>
      <dsp:txXfrm>
        <a:off x="566001" y="3252566"/>
        <a:ext cx="1078606" cy="66970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262AC493-898A-4CDF-A58F-8634A7B41800}" type="datetimeFigureOut">
              <a:rPr lang="en-US" smtClean="0"/>
              <a:t>5/27/2018</a:t>
            </a:fld>
            <a:endParaRPr lang="en-US"/>
          </a:p>
        </p:txBody>
      </p:sp>
      <p:sp>
        <p:nvSpPr>
          <p:cNvPr id="4" name="Slayt Görüntüsü Yer Tutucusu 3"/>
          <p:cNvSpPr>
            <a:spLocks noGrp="1" noRot="1" noChangeAspect="1"/>
          </p:cNvSpPr>
          <p:nvPr>
            <p:ph type="sldImg" idx="2"/>
          </p:nvPr>
        </p:nvSpPr>
        <p:spPr>
          <a:xfrm>
            <a:off x="2552700" y="754063"/>
            <a:ext cx="26670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7419ADA9-5B08-4EDD-98C1-930272C23FB4}" type="slidenum">
              <a:rPr lang="en-US" smtClean="0"/>
              <a:t>‹#›</a:t>
            </a:fld>
            <a:endParaRPr lang="en-US"/>
          </a:p>
        </p:txBody>
      </p:sp>
    </p:spTree>
    <p:extLst>
      <p:ext uri="{BB962C8B-B14F-4D97-AF65-F5344CB8AC3E}">
        <p14:creationId xmlns:p14="http://schemas.microsoft.com/office/powerpoint/2010/main" val="3550975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a:p>
        </p:txBody>
      </p:sp>
      <p:sp>
        <p:nvSpPr>
          <p:cNvPr id="4" name="Slayt Numarası Yer Tutucusu 3"/>
          <p:cNvSpPr>
            <a:spLocks noGrp="1"/>
          </p:cNvSpPr>
          <p:nvPr>
            <p:ph type="sldNum" sz="quarter" idx="10"/>
          </p:nvPr>
        </p:nvSpPr>
        <p:spPr/>
        <p:txBody>
          <a:bodyPr/>
          <a:lstStyle/>
          <a:p>
            <a:fld id="{7419ADA9-5B08-4EDD-98C1-930272C23FB4}" type="slidenum">
              <a:rPr lang="en-US" smtClean="0"/>
              <a:t>1</a:t>
            </a:fld>
            <a:endParaRPr lang="en-US"/>
          </a:p>
        </p:txBody>
      </p:sp>
    </p:spTree>
    <p:extLst>
      <p:ext uri="{BB962C8B-B14F-4D97-AF65-F5344CB8AC3E}">
        <p14:creationId xmlns:p14="http://schemas.microsoft.com/office/powerpoint/2010/main" val="1038306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079640" y="5195160"/>
            <a:ext cx="12959640" cy="5716440"/>
          </a:xfrm>
          <a:prstGeom prst="rect">
            <a:avLst/>
          </a:prstGeom>
        </p:spPr>
        <p:txBody>
          <a:bodyPr wrap="none" lIns="0" tIns="0" rIns="0" bIns="0"/>
          <a:lstStyle/>
          <a:p>
            <a:endParaRPr/>
          </a:p>
        </p:txBody>
      </p:sp>
      <p:sp>
        <p:nvSpPr>
          <p:cNvPr id="28" name="PlaceHolder 3"/>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1"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32"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
        <p:nvSpPr>
          <p:cNvPr id="33" name="PlaceHolder 5"/>
          <p:cNvSpPr>
            <a:spLocks noGrp="1"/>
          </p:cNvSpPr>
          <p:nvPr>
            <p:ph type="body"/>
          </p:nvPr>
        </p:nvSpPr>
        <p:spPr>
          <a:xfrm>
            <a:off x="1079640" y="11454840"/>
            <a:ext cx="6324120" cy="5716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6"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079640" y="5195160"/>
            <a:ext cx="12959640" cy="119851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11" name="PlaceHolder 3"/>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1182960"/>
            <a:ext cx="12959640" cy="15997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16" name="PlaceHolder 3"/>
          <p:cNvSpPr>
            <a:spLocks noGrp="1"/>
          </p:cNvSpPr>
          <p:nvPr>
            <p:ph type="body"/>
          </p:nvPr>
        </p:nvSpPr>
        <p:spPr>
          <a:xfrm>
            <a:off x="1079640" y="11454840"/>
            <a:ext cx="6324120" cy="5716440"/>
          </a:xfrm>
          <a:prstGeom prst="rect">
            <a:avLst/>
          </a:prstGeom>
        </p:spPr>
        <p:txBody>
          <a:bodyPr wrap="none" lIns="0" tIns="0" rIns="0" bIns="0"/>
          <a:lstStyle/>
          <a:p>
            <a:endParaRPr/>
          </a:p>
        </p:txBody>
      </p:sp>
      <p:sp>
        <p:nvSpPr>
          <p:cNvPr id="17" name="PlaceHolder 4"/>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20"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1"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24"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5" name="PlaceHolder 4"/>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49880"/>
          </a:xfrm>
          <a:prstGeom prst="rect">
            <a:avLst/>
          </a:prstGeom>
        </p:spPr>
        <p:txBody>
          <a:bodyPr wrap="none" lIns="0" tIns="0" rIns="0" bIns="0" anchor="ctr"/>
          <a:lstStyle/>
          <a:p>
            <a:pPr algn="ctr"/>
            <a:r>
              <a:rPr lang="en-US"/>
              <a:t>Click to edit the title text format</a:t>
            </a:r>
            <a:endParaRPr/>
          </a:p>
        </p:txBody>
      </p:sp>
      <p:sp>
        <p:nvSpPr>
          <p:cNvPr id="6" name="PlaceHolder 2"/>
          <p:cNvSpPr>
            <a:spLocks noGrp="1"/>
          </p:cNvSpPr>
          <p:nvPr>
            <p:ph type="body"/>
          </p:nvPr>
        </p:nvSpPr>
        <p:spPr>
          <a:xfrm>
            <a:off x="1079640" y="5195160"/>
            <a:ext cx="12959640" cy="119851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1079640" y="19184400"/>
            <a:ext cx="3354840" cy="1424880"/>
          </a:xfrm>
          <a:prstGeom prst="rect">
            <a:avLst/>
          </a:prstGeom>
        </p:spPr>
        <p:txBody>
          <a:bodyPr wrap="none" lIns="0" tIns="0" rIns="0" bIns="0"/>
          <a:lstStyle/>
          <a:p>
            <a:r>
              <a:rPr lang="en-US" sz="1400"/>
              <a:t>&lt;date/time&gt;</a:t>
            </a:r>
            <a:endParaRPr/>
          </a:p>
        </p:txBody>
      </p:sp>
      <p:sp>
        <p:nvSpPr>
          <p:cNvPr id="3" name="PlaceHolder 4"/>
          <p:cNvSpPr>
            <a:spLocks noGrp="1"/>
          </p:cNvSpPr>
          <p:nvPr>
            <p:ph type="ftr"/>
          </p:nvPr>
        </p:nvSpPr>
        <p:spPr>
          <a:xfrm>
            <a:off x="5284440" y="19184400"/>
            <a:ext cx="4564080" cy="1424880"/>
          </a:xfrm>
          <a:prstGeom prst="rect">
            <a:avLst/>
          </a:prstGeom>
        </p:spPr>
        <p:txBody>
          <a:bodyPr wrap="none" lIns="0" tIns="0" rIns="0" bIns="0"/>
          <a:lstStyle/>
          <a:p>
            <a:pPr algn="ctr"/>
            <a:r>
              <a:rPr lang="en-US" sz="1400"/>
              <a:t>&lt;footer&gt;</a:t>
            </a:r>
            <a:endParaRPr/>
          </a:p>
        </p:txBody>
      </p:sp>
      <p:sp>
        <p:nvSpPr>
          <p:cNvPr id="4" name="PlaceHolder 5"/>
          <p:cNvSpPr>
            <a:spLocks noGrp="1"/>
          </p:cNvSpPr>
          <p:nvPr>
            <p:ph type="sldNum"/>
          </p:nvPr>
        </p:nvSpPr>
        <p:spPr>
          <a:xfrm>
            <a:off x="10684440" y="19184400"/>
            <a:ext cx="3354840" cy="1424880"/>
          </a:xfrm>
          <a:prstGeom prst="rect">
            <a:avLst/>
          </a:prstGeom>
        </p:spPr>
        <p:txBody>
          <a:bodyPr wrap="none" lIns="0" tIns="0" rIns="0" bIns="0"/>
          <a:lstStyle/>
          <a:p>
            <a:pPr algn="r"/>
            <a:fld id="{26E22631-9A9D-45B6-B1D0-1BDAC3C9CBF9}" type="slidenum">
              <a:rPr lang="en-US" sz="140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diagramLayout" Target="../diagrams/layout2.xml"/><Relationship Id="rId1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diagramData" Target="../diagrams/data1.xml"/><Relationship Id="rId12" Type="http://schemas.openxmlformats.org/officeDocument/2006/relationships/diagramData" Target="../diagrams/data2.xml"/><Relationship Id="rId17" Type="http://schemas.openxmlformats.org/officeDocument/2006/relationships/image" Target="../media/image5.png"/><Relationship Id="rId2" Type="http://schemas.openxmlformats.org/officeDocument/2006/relationships/notesSlide" Target="../notesSlides/notesSlide1.xml"/><Relationship Id="rId16" Type="http://schemas.microsoft.com/office/2007/relationships/diagramDrawing" Target="../diagrams/drawing2.xml"/><Relationship Id="rId1" Type="http://schemas.openxmlformats.org/officeDocument/2006/relationships/slideLayout" Target="../slideLayouts/slideLayout2.xml"/><Relationship Id="rId6" Type="http://schemas.openxmlformats.org/officeDocument/2006/relationships/image" Target="../media/image4.png"/><Relationship Id="rId11" Type="http://schemas.microsoft.com/office/2007/relationships/diagramDrawing" Target="../diagrams/drawing1.xml"/><Relationship Id="rId5" Type="http://schemas.openxmlformats.org/officeDocument/2006/relationships/image" Target="../media/image3.jpeg"/><Relationship Id="rId15" Type="http://schemas.openxmlformats.org/officeDocument/2006/relationships/diagramColors" Target="../diagrams/colors2.xml"/><Relationship Id="rId10" Type="http://schemas.openxmlformats.org/officeDocument/2006/relationships/diagramColors" Target="../diagrams/colors1.xml"/><Relationship Id="rId4" Type="http://schemas.openxmlformats.org/officeDocument/2006/relationships/image" Target="../media/image2.png"/><Relationship Id="rId9" Type="http://schemas.openxmlformats.org/officeDocument/2006/relationships/diagramQuickStyle" Target="../diagrams/quickStyle1.xml"/><Relationship Id="rId1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sp>
        <p:nvSpPr>
          <p:cNvPr id="43" name="CustomShape 5"/>
          <p:cNvSpPr/>
          <p:nvPr/>
        </p:nvSpPr>
        <p:spPr>
          <a:xfrm>
            <a:off x="360000" y="11509920"/>
            <a:ext cx="4572000" cy="9514080"/>
          </a:xfrm>
          <a:prstGeom prst="rect">
            <a:avLst/>
          </a:prstGeom>
          <a:solidFill>
            <a:srgbClr val="E6E6E6"/>
          </a:solidFill>
          <a:ln>
            <a:solidFill>
              <a:srgbClr val="C5000B"/>
            </a:solidFill>
          </a:ln>
        </p:spPr>
        <p:txBody>
          <a:bodyPr lIns="90000" tIns="45000" rIns="90000" bIns="45000"/>
          <a:lstStyle/>
          <a:p>
            <a:pPr algn="ctr"/>
            <a:r>
              <a:rPr lang="en-US" sz="2800" b="1" dirty="0">
                <a:solidFill>
                  <a:schemeClr val="accent2"/>
                </a:solidFill>
                <a:latin typeface="Ubuntu"/>
              </a:rPr>
              <a:t>Solution</a:t>
            </a:r>
            <a:endParaRPr lang="en-US" sz="2800" dirty="0">
              <a:solidFill>
                <a:schemeClr val="accent2"/>
              </a:solidFill>
            </a:endParaRPr>
          </a:p>
          <a:p>
            <a:pPr algn="just"/>
            <a:r>
              <a:rPr lang="en-US" sz="1700" dirty="0">
                <a:solidFill>
                  <a:srgbClr val="000000"/>
                </a:solidFill>
                <a:latin typeface="+mj-lt"/>
              </a:rPr>
              <a:t>CuriousCam system has two major hardware: an android smartphone to record video and track the user/lecturer; and a camera/phone platform to provide the camera with a stable stand and to automatically change its orientation. </a:t>
            </a:r>
          </a:p>
          <a:p>
            <a:pPr algn="just"/>
            <a:endParaRPr lang="en-US" sz="1700" dirty="0">
              <a:solidFill>
                <a:srgbClr val="000000"/>
              </a:solidFill>
              <a:latin typeface="+mj-lt"/>
            </a:endParaRPr>
          </a:p>
          <a:p>
            <a:pPr algn="just"/>
            <a:r>
              <a:rPr lang="en-US" sz="1700" dirty="0">
                <a:solidFill>
                  <a:srgbClr val="000000"/>
                </a:solidFill>
                <a:latin typeface="+mj-lt"/>
              </a:rPr>
              <a:t>In terms of software, a java program using OpenCV in smartphone records video, detects the user in space and send the user position data to the camera platform. </a:t>
            </a:r>
            <a:r>
              <a:rPr lang="tr-TR" sz="1700" dirty="0" err="1">
                <a:solidFill>
                  <a:srgbClr val="000000"/>
                </a:solidFill>
                <a:latin typeface="+mj-lt"/>
              </a:rPr>
              <a:t>Besides</a:t>
            </a:r>
            <a:r>
              <a:rPr lang="en-US" sz="1700" dirty="0">
                <a:solidFill>
                  <a:srgbClr val="000000"/>
                </a:solidFill>
                <a:latin typeface="+mj-lt"/>
              </a:rPr>
              <a:t>, a program in Raspberry Pi receives user position data and </a:t>
            </a:r>
            <a:r>
              <a:rPr lang="tr-TR" sz="1700" dirty="0" err="1">
                <a:solidFill>
                  <a:srgbClr val="000000"/>
                </a:solidFill>
                <a:latin typeface="+mj-lt"/>
              </a:rPr>
              <a:t>manages</a:t>
            </a:r>
            <a:r>
              <a:rPr lang="tr-TR" sz="1700" dirty="0">
                <a:solidFill>
                  <a:srgbClr val="000000"/>
                </a:solidFill>
                <a:latin typeface="+mj-lt"/>
              </a:rPr>
              <a:t> </a:t>
            </a:r>
            <a:r>
              <a:rPr lang="tr-TR" sz="1700" dirty="0" err="1">
                <a:solidFill>
                  <a:srgbClr val="000000"/>
                </a:solidFill>
                <a:latin typeface="+mj-lt"/>
              </a:rPr>
              <a:t>the</a:t>
            </a:r>
            <a:r>
              <a:rPr lang="en-US" sz="1700" dirty="0">
                <a:solidFill>
                  <a:srgbClr val="000000"/>
                </a:solidFill>
                <a:latin typeface="+mj-lt"/>
              </a:rPr>
              <a:t> camera platform.  The algorithms of </a:t>
            </a:r>
            <a:r>
              <a:rPr lang="tr-TR" sz="1700" dirty="0" err="1">
                <a:solidFill>
                  <a:srgbClr val="000000"/>
                </a:solidFill>
                <a:latin typeface="+mj-lt"/>
              </a:rPr>
              <a:t>the</a:t>
            </a:r>
            <a:r>
              <a:rPr lang="tr-TR" sz="1700" dirty="0">
                <a:solidFill>
                  <a:srgbClr val="000000"/>
                </a:solidFill>
                <a:latin typeface="+mj-lt"/>
              </a:rPr>
              <a:t> </a:t>
            </a:r>
            <a:r>
              <a:rPr lang="en-US" sz="1700" dirty="0">
                <a:solidFill>
                  <a:srgbClr val="000000"/>
                </a:solidFill>
                <a:latin typeface="+mj-lt"/>
              </a:rPr>
              <a:t>software are as follow.</a:t>
            </a:r>
          </a:p>
          <a:p>
            <a:pPr algn="just"/>
            <a:endParaRPr lang="en-US" dirty="0">
              <a:solidFill>
                <a:srgbClr val="000000"/>
              </a:solidFill>
              <a:latin typeface="Ubuntu"/>
            </a:endParaRPr>
          </a:p>
          <a:p>
            <a:pPr algn="just"/>
            <a:endParaRPr lang="en-US" dirty="0">
              <a:solidFill>
                <a:srgbClr val="000000"/>
              </a:solidFill>
              <a:latin typeface="Ubuntu"/>
            </a:endParaRPr>
          </a:p>
          <a:p>
            <a:pPr algn="just"/>
            <a:endParaRPr lang="en-US" dirty="0">
              <a:solidFill>
                <a:srgbClr val="000000"/>
              </a:solidFill>
              <a:latin typeface="Ubuntu"/>
            </a:endParaRPr>
          </a:p>
        </p:txBody>
      </p:sp>
      <p:sp>
        <p:nvSpPr>
          <p:cNvPr id="37" name="CustomShape 1"/>
          <p:cNvSpPr/>
          <p:nvPr/>
        </p:nvSpPr>
        <p:spPr>
          <a:xfrm>
            <a:off x="360000" y="360000"/>
            <a:ext cx="14400000" cy="3240000"/>
          </a:xfrm>
          <a:prstGeom prst="rect">
            <a:avLst/>
          </a:prstGeom>
          <a:solidFill>
            <a:srgbClr val="E6E6E6"/>
          </a:solidFill>
          <a:ln>
            <a:solidFill>
              <a:srgbClr val="C5000B"/>
            </a:solidFill>
          </a:ln>
        </p:spPr>
        <p:txBody>
          <a:bodyPr wrap="none" lIns="90000" tIns="45000" rIns="90000" bIns="45000" anchor="ctr"/>
          <a:lstStyle/>
          <a:p>
            <a:pPr algn="ctr"/>
            <a:r>
              <a:rPr lang="en-US" sz="3200" b="1" dirty="0">
                <a:solidFill>
                  <a:schemeClr val="accent2"/>
                </a:solidFill>
                <a:latin typeface="Ubuntu"/>
              </a:rPr>
              <a:t>CURIOUS CAM For VIDEO LECTURE RECORDING </a:t>
            </a:r>
          </a:p>
          <a:p>
            <a:pPr algn="ctr"/>
            <a:r>
              <a:rPr lang="en-US" sz="3200" b="1" dirty="0">
                <a:solidFill>
                  <a:schemeClr val="accent2"/>
                </a:solidFill>
                <a:latin typeface="Ubuntu"/>
              </a:rPr>
              <a:t>ENVIRONMENT</a:t>
            </a:r>
            <a:endParaRPr lang="en-US" sz="3200" dirty="0">
              <a:solidFill>
                <a:schemeClr val="accent2"/>
              </a:solidFill>
            </a:endParaRPr>
          </a:p>
          <a:p>
            <a:pPr algn="ctr"/>
            <a:endParaRPr lang="en-US" dirty="0"/>
          </a:p>
          <a:p>
            <a:pPr algn="ctr"/>
            <a:r>
              <a:rPr lang="en-US" sz="2800" dirty="0" err="1">
                <a:latin typeface="Ubuntu"/>
              </a:rPr>
              <a:t>Bahar</a:t>
            </a:r>
            <a:r>
              <a:rPr lang="en-US" sz="2800" dirty="0">
                <a:latin typeface="Ubuntu"/>
              </a:rPr>
              <a:t> ŞENGEZ – </a:t>
            </a:r>
            <a:r>
              <a:rPr lang="en-US" sz="2800" dirty="0" err="1">
                <a:latin typeface="Ubuntu"/>
              </a:rPr>
              <a:t>Elifnur</a:t>
            </a:r>
            <a:r>
              <a:rPr lang="en-US" sz="2800" dirty="0">
                <a:latin typeface="Ubuntu"/>
              </a:rPr>
              <a:t> ALTUNTAŞ - </a:t>
            </a:r>
            <a:r>
              <a:rPr lang="en-US" sz="2800" dirty="0" err="1">
                <a:latin typeface="Ubuntu"/>
              </a:rPr>
              <a:t>Alihan</a:t>
            </a:r>
            <a:r>
              <a:rPr lang="en-US" sz="2800" dirty="0">
                <a:latin typeface="Ubuntu"/>
              </a:rPr>
              <a:t> </a:t>
            </a:r>
            <a:r>
              <a:rPr lang="en-US" sz="2800" dirty="0" err="1">
                <a:latin typeface="Ubuntu"/>
              </a:rPr>
              <a:t>Doğuş</a:t>
            </a:r>
            <a:r>
              <a:rPr lang="en-US" sz="2800" dirty="0">
                <a:latin typeface="Ubuntu"/>
              </a:rPr>
              <a:t> YALÇIN</a:t>
            </a:r>
            <a:endParaRPr lang="en-US" sz="2800" dirty="0"/>
          </a:p>
          <a:p>
            <a:pPr algn="ctr"/>
            <a:r>
              <a:rPr lang="en-US" sz="3000" dirty="0">
                <a:latin typeface="Ubuntu"/>
              </a:rPr>
              <a:t>Asst. Prof. </a:t>
            </a:r>
            <a:r>
              <a:rPr lang="en-US" sz="3000" dirty="0" err="1">
                <a:latin typeface="Ubuntu"/>
              </a:rPr>
              <a:t>Abdül</a:t>
            </a:r>
            <a:r>
              <a:rPr lang="en-US" sz="3000" dirty="0">
                <a:latin typeface="Ubuntu"/>
              </a:rPr>
              <a:t> Kadir GÖRÜR</a:t>
            </a:r>
            <a:endParaRPr lang="en-US" dirty="0"/>
          </a:p>
          <a:p>
            <a:pPr algn="ctr"/>
            <a:endParaRPr lang="en-US" dirty="0"/>
          </a:p>
          <a:p>
            <a:pPr algn="ctr"/>
            <a:r>
              <a:rPr lang="en-US" sz="3000" b="1" dirty="0" err="1">
                <a:solidFill>
                  <a:schemeClr val="accent2"/>
                </a:solidFill>
                <a:latin typeface="Ubuntu"/>
              </a:rPr>
              <a:t>Çankaya</a:t>
            </a:r>
            <a:r>
              <a:rPr lang="en-US" sz="3000" b="1" dirty="0">
                <a:solidFill>
                  <a:schemeClr val="accent2"/>
                </a:solidFill>
                <a:latin typeface="Ubuntu"/>
              </a:rPr>
              <a:t> </a:t>
            </a:r>
            <a:r>
              <a:rPr lang="en-US" sz="3000" b="1" dirty="0" smtClean="0">
                <a:solidFill>
                  <a:schemeClr val="accent2"/>
                </a:solidFill>
                <a:latin typeface="Ubuntu"/>
              </a:rPr>
              <a:t>University </a:t>
            </a:r>
            <a:r>
              <a:rPr lang="en-US" sz="3000" b="1" dirty="0">
                <a:solidFill>
                  <a:schemeClr val="accent2"/>
                </a:solidFill>
                <a:latin typeface="Ubuntu"/>
              </a:rPr>
              <a:t>Department of Computer Engineering</a:t>
            </a:r>
            <a:endParaRPr lang="en-US" dirty="0">
              <a:solidFill>
                <a:schemeClr val="accent2"/>
              </a:solidFill>
            </a:endParaRPr>
          </a:p>
        </p:txBody>
      </p:sp>
      <p:sp>
        <p:nvSpPr>
          <p:cNvPr id="16" name="Metin kutusu 15">
            <a:extLst>
              <a:ext uri="{FF2B5EF4-FFF2-40B4-BE49-F238E27FC236}">
                <a16:creationId xmlns:a16="http://schemas.microsoft.com/office/drawing/2014/main" xmlns="" id="{9C6FFAC3-6136-4475-9491-D97F4F2E36F0}"/>
              </a:ext>
            </a:extLst>
          </p:cNvPr>
          <p:cNvSpPr txBox="1"/>
          <p:nvPr/>
        </p:nvSpPr>
        <p:spPr>
          <a:xfrm>
            <a:off x="360000" y="20353492"/>
            <a:ext cx="4572000" cy="670508"/>
          </a:xfrm>
          <a:prstGeom prst="rect">
            <a:avLst/>
          </a:prstGeom>
          <a:ln w="19050"/>
        </p:spPr>
        <p:style>
          <a:lnRef idx="1">
            <a:schemeClr val="accent2"/>
          </a:lnRef>
          <a:fillRef idx="2">
            <a:schemeClr val="accent2"/>
          </a:fillRef>
          <a:effectRef idx="1">
            <a:schemeClr val="accent2"/>
          </a:effectRef>
          <a:fontRef idx="minor">
            <a:schemeClr val="dk1"/>
          </a:fontRef>
        </p:style>
        <p:txBody>
          <a:bodyPr spcFirstLastPara="0" vert="horz" wrap="square" lIns="41910" tIns="41910" rIns="41910" bIns="41910" numCol="1" spcCol="1270" anchor="ctr" anchorCtr="0">
            <a:noAutofit/>
          </a:bodyPr>
          <a:lstStyle>
            <a:lvl1pPr>
              <a:defRPr>
                <a:latin typeface="Ubuntu"/>
              </a:defRPr>
            </a:lvl1pPr>
          </a:lstStyle>
          <a:p>
            <a:r>
              <a:rPr lang="en-US" sz="1100" dirty="0"/>
              <a:t>The camera platform is moved only if the new position is different enough. Small changes of the user is not directly applied. Otherwise, the camera moves too much and might cause undesirable </a:t>
            </a:r>
            <a:r>
              <a:rPr lang="tr-TR" sz="1100" dirty="0" err="1"/>
              <a:t>effects</a:t>
            </a:r>
            <a:r>
              <a:rPr lang="en-US" sz="1100" dirty="0"/>
              <a:t> </a:t>
            </a:r>
            <a:r>
              <a:rPr lang="tr-TR" sz="1100" dirty="0"/>
              <a:t>on</a:t>
            </a:r>
            <a:r>
              <a:rPr lang="en-US" sz="1100" dirty="0"/>
              <a:t> the video.</a:t>
            </a:r>
          </a:p>
        </p:txBody>
      </p:sp>
      <p:pic>
        <p:nvPicPr>
          <p:cNvPr id="38" name="Resim 37"/>
          <p:cNvPicPr/>
          <p:nvPr/>
        </p:nvPicPr>
        <p:blipFill>
          <a:blip r:embed="rId3"/>
          <a:stretch>
            <a:fillRect/>
          </a:stretch>
        </p:blipFill>
        <p:spPr>
          <a:xfrm>
            <a:off x="576000" y="576000"/>
            <a:ext cx="2160000" cy="2160000"/>
          </a:xfrm>
          <a:prstGeom prst="rect">
            <a:avLst/>
          </a:prstGeom>
        </p:spPr>
      </p:pic>
      <p:pic>
        <p:nvPicPr>
          <p:cNvPr id="39" name="Resim 38"/>
          <p:cNvPicPr/>
          <p:nvPr/>
        </p:nvPicPr>
        <p:blipFill>
          <a:blip r:embed="rId4"/>
          <a:stretch>
            <a:fillRect/>
          </a:stretch>
        </p:blipFill>
        <p:spPr>
          <a:xfrm>
            <a:off x="12384000" y="576000"/>
            <a:ext cx="2160000" cy="2160000"/>
          </a:xfrm>
          <a:prstGeom prst="rect">
            <a:avLst/>
          </a:prstGeom>
        </p:spPr>
      </p:pic>
      <p:sp>
        <p:nvSpPr>
          <p:cNvPr id="40" name="CustomShape 2"/>
          <p:cNvSpPr/>
          <p:nvPr/>
        </p:nvSpPr>
        <p:spPr>
          <a:xfrm>
            <a:off x="360000" y="3960000"/>
            <a:ext cx="4572000" cy="7379884"/>
          </a:xfrm>
          <a:prstGeom prst="rect">
            <a:avLst/>
          </a:prstGeom>
          <a:solidFill>
            <a:srgbClr val="E6E6E6"/>
          </a:solidFill>
          <a:ln>
            <a:solidFill>
              <a:srgbClr val="C5000B"/>
            </a:solidFill>
          </a:ln>
        </p:spPr>
        <p:txBody>
          <a:bodyPr lIns="90000" tIns="45000" rIns="90000" bIns="45000"/>
          <a:lstStyle/>
          <a:p>
            <a:pPr algn="ctr"/>
            <a:r>
              <a:rPr lang="en-US" sz="3000" b="1" dirty="0">
                <a:solidFill>
                  <a:schemeClr val="accent2"/>
                </a:solidFill>
              </a:rPr>
              <a:t>Abstract</a:t>
            </a:r>
            <a:endParaRPr lang="en-US" dirty="0">
              <a:solidFill>
                <a:schemeClr val="accent2"/>
              </a:solidFill>
            </a:endParaRPr>
          </a:p>
          <a:p>
            <a:pPr algn="just"/>
            <a:r>
              <a:rPr lang="en-US" dirty="0" smtClean="0"/>
              <a:t>Nowadays </a:t>
            </a:r>
            <a:r>
              <a:rPr lang="en-US" dirty="0"/>
              <a:t>the use and importance of e-learning continue to increase, and it is well-known fact that one of the important components of e-learning is video lectures with video lectures students can view and study the instructor’s lectures. Therefore, preparation of video lecture became an important issue. In order to increase the quality of video and to bring the traditional classroom environment to the video course environment, cameraman who will follow the lecturer movements is required. For some people, the presence of the cameraman can lead to stress and may degrade their teaching performance. In this respect design and implementation of a camera platform that mimics cameraman shooting techniques such as following the instructor movements will provide a more comfortable environment for video lecture recording.</a:t>
            </a:r>
          </a:p>
          <a:p>
            <a:pPr algn="just"/>
            <a:endParaRPr lang="en-US" dirty="0">
              <a:latin typeface="Ubuntu"/>
            </a:endParaRPr>
          </a:p>
          <a:p>
            <a:pPr algn="just"/>
            <a:r>
              <a:rPr lang="en-US" b="1" dirty="0">
                <a:solidFill>
                  <a:schemeClr val="accent2"/>
                </a:solidFill>
              </a:rPr>
              <a:t>Keywords</a:t>
            </a:r>
            <a:r>
              <a:rPr lang="en-US" dirty="0">
                <a:solidFill>
                  <a:schemeClr val="accent2"/>
                </a:solidFill>
                <a:latin typeface="Ubuntu"/>
              </a:rPr>
              <a:t>: </a:t>
            </a:r>
            <a:r>
              <a:rPr lang="en-US" dirty="0">
                <a:latin typeface="Ubuntu"/>
              </a:rPr>
              <a:t>Video Recording, Face Detection, Object Tracking, </a:t>
            </a:r>
            <a:r>
              <a:rPr lang="en-US" dirty="0" err="1">
                <a:latin typeface="Ubuntu"/>
              </a:rPr>
              <a:t>OpenCV</a:t>
            </a:r>
            <a:r>
              <a:rPr lang="en-US" dirty="0">
                <a:latin typeface="Ubuntu"/>
              </a:rPr>
              <a:t>. </a:t>
            </a:r>
            <a:endParaRPr lang="en-US" dirty="0"/>
          </a:p>
        </p:txBody>
      </p:sp>
      <p:sp>
        <p:nvSpPr>
          <p:cNvPr id="41" name="CustomShape 3"/>
          <p:cNvSpPr/>
          <p:nvPr/>
        </p:nvSpPr>
        <p:spPr>
          <a:xfrm>
            <a:off x="5262802" y="6609240"/>
            <a:ext cx="4475160" cy="4540680"/>
          </a:xfrm>
          <a:prstGeom prst="rect">
            <a:avLst/>
          </a:prstGeom>
          <a:solidFill>
            <a:srgbClr val="E6E6E6"/>
          </a:solidFill>
          <a:ln>
            <a:solidFill>
              <a:srgbClr val="C5000B"/>
            </a:solidFill>
          </a:ln>
        </p:spPr>
      </p:sp>
      <p:sp>
        <p:nvSpPr>
          <p:cNvPr id="42" name="CustomShape 4"/>
          <p:cNvSpPr/>
          <p:nvPr/>
        </p:nvSpPr>
        <p:spPr>
          <a:xfrm>
            <a:off x="5206500" y="3960000"/>
            <a:ext cx="4572000" cy="2483340"/>
          </a:xfrm>
          <a:prstGeom prst="rect">
            <a:avLst/>
          </a:prstGeom>
          <a:solidFill>
            <a:srgbClr val="E6E6E6"/>
          </a:solidFill>
          <a:ln>
            <a:solidFill>
              <a:srgbClr val="C5000B"/>
            </a:solidFill>
          </a:ln>
        </p:spPr>
        <p:txBody>
          <a:bodyPr lIns="90000" tIns="45000" rIns="90000" bIns="45000"/>
          <a:lstStyle/>
          <a:p>
            <a:pPr algn="ctr"/>
            <a:r>
              <a:rPr lang="en-US" sz="3000" b="1" dirty="0">
                <a:solidFill>
                  <a:schemeClr val="accent2"/>
                </a:solidFill>
                <a:latin typeface="+mj-lt"/>
              </a:rPr>
              <a:t>Introduction</a:t>
            </a:r>
            <a:endParaRPr lang="en-US" dirty="0">
              <a:solidFill>
                <a:schemeClr val="accent2"/>
              </a:solidFill>
              <a:latin typeface="+mj-lt"/>
            </a:endParaRPr>
          </a:p>
          <a:p>
            <a:pPr algn="just"/>
            <a:r>
              <a:rPr lang="en-US" dirty="0" err="1"/>
              <a:t>Seniour</a:t>
            </a:r>
            <a:r>
              <a:rPr lang="en-US" dirty="0"/>
              <a:t> Project is </a:t>
            </a:r>
            <a:r>
              <a:rPr lang="en-US" dirty="0" err="1"/>
              <a:t>CuriousCam</a:t>
            </a:r>
            <a:r>
              <a:rPr lang="en-US" dirty="0"/>
              <a:t> for Video Lecture Recording Environment. This camera system, without the need for any cameraman, speaker's attention is conceived in order to distribute, creates a more comfortable environment by following the movements of the instructor.</a:t>
            </a:r>
          </a:p>
        </p:txBody>
      </p:sp>
      <p:sp>
        <p:nvSpPr>
          <p:cNvPr id="45" name="CustomShape 7"/>
          <p:cNvSpPr/>
          <p:nvPr/>
        </p:nvSpPr>
        <p:spPr>
          <a:xfrm>
            <a:off x="10188000" y="9347760"/>
            <a:ext cx="4572000" cy="4728428"/>
          </a:xfrm>
          <a:prstGeom prst="rect">
            <a:avLst/>
          </a:prstGeom>
          <a:solidFill>
            <a:srgbClr val="E6E6E6"/>
          </a:solidFill>
          <a:ln>
            <a:solidFill>
              <a:srgbClr val="C5000B"/>
            </a:solidFill>
          </a:ln>
        </p:spPr>
        <p:txBody>
          <a:bodyPr lIns="90000" tIns="45000" rIns="90000" bIns="45000"/>
          <a:lstStyle/>
          <a:p>
            <a:pPr algn="ctr"/>
            <a:r>
              <a:rPr lang="en-US" sz="3000" b="1" dirty="0">
                <a:solidFill>
                  <a:schemeClr val="accent2"/>
                </a:solidFill>
                <a:latin typeface="Ubuntu"/>
              </a:rPr>
              <a:t>Results &amp; Conclusion</a:t>
            </a:r>
            <a:endParaRPr lang="en-US" dirty="0">
              <a:solidFill>
                <a:schemeClr val="accent2"/>
              </a:solidFill>
            </a:endParaRPr>
          </a:p>
          <a:p>
            <a:pPr algn="just"/>
            <a:endParaRPr lang="tr-TR" dirty="0" smtClean="0">
              <a:solidFill>
                <a:srgbClr val="000000"/>
              </a:solidFill>
              <a:ea typeface="Times New Roman"/>
            </a:endParaRPr>
          </a:p>
          <a:p>
            <a:pPr algn="just"/>
            <a:r>
              <a:rPr lang="en-US" dirty="0" smtClean="0">
                <a:solidFill>
                  <a:srgbClr val="000000"/>
                </a:solidFill>
                <a:ea typeface="Times New Roman"/>
              </a:rPr>
              <a:t>Curious </a:t>
            </a:r>
            <a:r>
              <a:rPr lang="en-US" dirty="0">
                <a:solidFill>
                  <a:srgbClr val="000000"/>
                </a:solidFill>
                <a:ea typeface="Times New Roman"/>
              </a:rPr>
              <a:t>Cam for Video Lecture Recording Environment is a project where technically different technologies work in harmony with each other. The project is used to record a video of the classroom environment without the help of any cameraman. It keeps track of the movement of the professor using face detection algorithm. </a:t>
            </a:r>
            <a:r>
              <a:rPr lang="tr-TR" dirty="0" smtClean="0">
                <a:solidFill>
                  <a:srgbClr val="000000"/>
                </a:solidFill>
                <a:ea typeface="Times New Roman"/>
              </a:rPr>
              <a:t>On </a:t>
            </a:r>
            <a:r>
              <a:rPr lang="tr-TR" dirty="0" err="1" smtClean="0">
                <a:solidFill>
                  <a:srgbClr val="000000"/>
                </a:solidFill>
                <a:ea typeface="Times New Roman"/>
              </a:rPr>
              <a:t>the</a:t>
            </a:r>
            <a:r>
              <a:rPr lang="tr-TR" dirty="0" smtClean="0">
                <a:solidFill>
                  <a:srgbClr val="000000"/>
                </a:solidFill>
                <a:ea typeface="Times New Roman"/>
              </a:rPr>
              <a:t> </a:t>
            </a:r>
            <a:r>
              <a:rPr lang="tr-TR" dirty="0" err="1" smtClean="0">
                <a:solidFill>
                  <a:srgbClr val="000000"/>
                </a:solidFill>
                <a:ea typeface="Times New Roman"/>
              </a:rPr>
              <a:t>other</a:t>
            </a:r>
            <a:r>
              <a:rPr lang="tr-TR" dirty="0" smtClean="0">
                <a:solidFill>
                  <a:srgbClr val="000000"/>
                </a:solidFill>
                <a:ea typeface="Times New Roman"/>
              </a:rPr>
              <a:t> </a:t>
            </a:r>
            <a:r>
              <a:rPr lang="tr-TR" dirty="0" err="1" smtClean="0">
                <a:solidFill>
                  <a:srgbClr val="000000"/>
                </a:solidFill>
                <a:ea typeface="Times New Roman"/>
              </a:rPr>
              <a:t>hand</a:t>
            </a:r>
            <a:r>
              <a:rPr lang="en-US" dirty="0" smtClean="0">
                <a:solidFill>
                  <a:srgbClr val="000000"/>
                </a:solidFill>
                <a:ea typeface="Times New Roman"/>
              </a:rPr>
              <a:t>, </a:t>
            </a:r>
            <a:r>
              <a:rPr lang="en-US" dirty="0">
                <a:solidFill>
                  <a:srgbClr val="000000"/>
                </a:solidFill>
                <a:ea typeface="Times New Roman"/>
              </a:rPr>
              <a:t>detecting a face from the frame and meanwhile record the frame needs high CPU power. For this reason, the mobile application needs to be used on a smartphone with high CPU power to record the video with high resolution.</a:t>
            </a:r>
            <a:endParaRPr lang="en-US" dirty="0"/>
          </a:p>
        </p:txBody>
      </p:sp>
      <p:sp>
        <p:nvSpPr>
          <p:cNvPr id="46" name="CustomShape 8"/>
          <p:cNvSpPr/>
          <p:nvPr/>
        </p:nvSpPr>
        <p:spPr>
          <a:xfrm>
            <a:off x="10188000" y="14344560"/>
            <a:ext cx="4572000" cy="2014977"/>
          </a:xfrm>
          <a:prstGeom prst="rect">
            <a:avLst/>
          </a:prstGeom>
          <a:solidFill>
            <a:srgbClr val="E6E6E6"/>
          </a:solidFill>
          <a:ln>
            <a:solidFill>
              <a:srgbClr val="C5000B"/>
            </a:solidFill>
          </a:ln>
        </p:spPr>
        <p:txBody>
          <a:bodyPr lIns="90000" tIns="45000" rIns="90000" bIns="45000"/>
          <a:lstStyle/>
          <a:p>
            <a:pPr algn="ctr"/>
            <a:r>
              <a:rPr lang="en-US" sz="3000" b="1" dirty="0">
                <a:solidFill>
                  <a:schemeClr val="accent2"/>
                </a:solidFill>
              </a:rPr>
              <a:t>Acknowledgement</a:t>
            </a:r>
            <a:endParaRPr lang="en-US" dirty="0">
              <a:solidFill>
                <a:schemeClr val="accent2"/>
              </a:solidFill>
            </a:endParaRPr>
          </a:p>
          <a:p>
            <a:pPr algn="just"/>
            <a:r>
              <a:rPr lang="en-US" dirty="0"/>
              <a:t>We would like to thank</a:t>
            </a:r>
            <a:r>
              <a:rPr lang="tr-TR" dirty="0"/>
              <a:t> </a:t>
            </a:r>
            <a:r>
              <a:rPr lang="en-US" dirty="0" smtClean="0"/>
              <a:t>our</a:t>
            </a:r>
            <a:r>
              <a:rPr lang="tr-TR" dirty="0" smtClean="0"/>
              <a:t> </a:t>
            </a:r>
            <a:r>
              <a:rPr lang="tr-TR" dirty="0"/>
              <a:t>advisor</a:t>
            </a:r>
            <a:r>
              <a:rPr lang="en-US" dirty="0"/>
              <a:t> Ass</a:t>
            </a:r>
            <a:r>
              <a:rPr lang="tr-TR" dirty="0"/>
              <a:t>t.</a:t>
            </a:r>
            <a:r>
              <a:rPr lang="en-US" dirty="0"/>
              <a:t> Prof</a:t>
            </a:r>
            <a:r>
              <a:rPr lang="tr-TR" dirty="0"/>
              <a:t>.</a:t>
            </a:r>
            <a:r>
              <a:rPr lang="en-US" dirty="0"/>
              <a:t> Dr</a:t>
            </a:r>
            <a:r>
              <a:rPr lang="tr-TR" dirty="0"/>
              <a:t>.</a:t>
            </a:r>
            <a:r>
              <a:rPr lang="en-US" dirty="0"/>
              <a:t> </a:t>
            </a:r>
            <a:r>
              <a:rPr lang="en-US" dirty="0" smtClean="0"/>
              <a:t>Abd</a:t>
            </a:r>
            <a:r>
              <a:rPr lang="tr-TR" dirty="0" smtClean="0"/>
              <a:t>ü</a:t>
            </a:r>
            <a:r>
              <a:rPr lang="en-US" dirty="0" smtClean="0"/>
              <a:t>l </a:t>
            </a:r>
            <a:r>
              <a:rPr lang="en-US" dirty="0"/>
              <a:t>Kadir </a:t>
            </a:r>
            <a:r>
              <a:rPr lang="tr-TR" dirty="0"/>
              <a:t>GÖRÜR </a:t>
            </a:r>
            <a:r>
              <a:rPr lang="en-US" dirty="0"/>
              <a:t>for his contribution</a:t>
            </a:r>
            <a:r>
              <a:rPr lang="tr-TR" dirty="0"/>
              <a:t> </a:t>
            </a:r>
            <a:r>
              <a:rPr lang="en-US" dirty="0" smtClean="0"/>
              <a:t>and</a:t>
            </a:r>
            <a:r>
              <a:rPr lang="tr-TR" dirty="0" smtClean="0"/>
              <a:t> </a:t>
            </a:r>
            <a:r>
              <a:rPr lang="tr-TR" dirty="0" err="1"/>
              <a:t>support</a:t>
            </a:r>
            <a:r>
              <a:rPr lang="en-US" dirty="0"/>
              <a:t> during the project.</a:t>
            </a:r>
          </a:p>
          <a:p>
            <a:pPr algn="just"/>
            <a:endParaRPr lang="en-US" dirty="0"/>
          </a:p>
        </p:txBody>
      </p:sp>
      <p:sp>
        <p:nvSpPr>
          <p:cNvPr id="50" name="CustomShape 10"/>
          <p:cNvSpPr/>
          <p:nvPr/>
        </p:nvSpPr>
        <p:spPr>
          <a:xfrm>
            <a:off x="5262802" y="11452098"/>
            <a:ext cx="4475161" cy="5523646"/>
          </a:xfrm>
          <a:prstGeom prst="rect">
            <a:avLst/>
          </a:prstGeom>
          <a:solidFill>
            <a:srgbClr val="E6E6E6"/>
          </a:solidFill>
          <a:ln>
            <a:solidFill>
              <a:srgbClr val="C5000B"/>
            </a:solidFill>
          </a:ln>
        </p:spPr>
      </p:sp>
      <p:sp>
        <p:nvSpPr>
          <p:cNvPr id="51" name="CustomShape 11"/>
          <p:cNvSpPr/>
          <p:nvPr/>
        </p:nvSpPr>
        <p:spPr>
          <a:xfrm>
            <a:off x="5274000" y="17270640"/>
            <a:ext cx="4447300" cy="3753360"/>
          </a:xfrm>
          <a:prstGeom prst="rect">
            <a:avLst/>
          </a:prstGeom>
          <a:solidFill>
            <a:srgbClr val="E6E6E6"/>
          </a:solidFill>
          <a:ln>
            <a:solidFill>
              <a:srgbClr val="C5000B"/>
            </a:solidFill>
          </a:ln>
        </p:spPr>
      </p:sp>
      <p:sp>
        <p:nvSpPr>
          <p:cNvPr id="58" name="TextShape 18"/>
          <p:cNvSpPr txBox="1"/>
          <p:nvPr/>
        </p:nvSpPr>
        <p:spPr>
          <a:xfrm>
            <a:off x="5903491" y="10691812"/>
            <a:ext cx="2942280" cy="346320"/>
          </a:xfrm>
          <a:prstGeom prst="rect">
            <a:avLst/>
          </a:prstGeom>
        </p:spPr>
        <p:txBody>
          <a:bodyPr wrap="none" lIns="90000" tIns="45000" rIns="90000" bIns="45000"/>
          <a:lstStyle/>
          <a:p>
            <a:r>
              <a:rPr lang="en-US" b="1" dirty="0">
                <a:solidFill>
                  <a:schemeClr val="accent2"/>
                </a:solidFill>
              </a:rPr>
              <a:t>Figure 1 </a:t>
            </a:r>
            <a:r>
              <a:rPr lang="en-US" b="1" dirty="0" smtClean="0">
                <a:solidFill>
                  <a:schemeClr val="accent2"/>
                </a:solidFill>
              </a:rPr>
              <a:t>–</a:t>
            </a:r>
            <a:r>
              <a:rPr lang="tr-TR" b="1" dirty="0" err="1" smtClean="0">
                <a:solidFill>
                  <a:schemeClr val="accent2"/>
                </a:solidFill>
              </a:rPr>
              <a:t>Function</a:t>
            </a:r>
            <a:r>
              <a:rPr lang="tr-TR" b="1" dirty="0" smtClean="0">
                <a:solidFill>
                  <a:schemeClr val="accent2"/>
                </a:solidFill>
              </a:rPr>
              <a:t> </a:t>
            </a:r>
            <a:r>
              <a:rPr lang="tr-TR" b="1" dirty="0" err="1" smtClean="0">
                <a:solidFill>
                  <a:schemeClr val="accent2"/>
                </a:solidFill>
              </a:rPr>
              <a:t>Diagram</a:t>
            </a:r>
            <a:endParaRPr lang="en-US" dirty="0">
              <a:solidFill>
                <a:schemeClr val="accent2"/>
              </a:solidFill>
            </a:endParaRPr>
          </a:p>
        </p:txBody>
      </p:sp>
      <p:sp>
        <p:nvSpPr>
          <p:cNvPr id="92" name="TextShape 52"/>
          <p:cNvSpPr txBox="1"/>
          <p:nvPr/>
        </p:nvSpPr>
        <p:spPr>
          <a:xfrm>
            <a:off x="6157800" y="16570655"/>
            <a:ext cx="2585520" cy="373680"/>
          </a:xfrm>
          <a:prstGeom prst="rect">
            <a:avLst/>
          </a:prstGeom>
        </p:spPr>
        <p:txBody>
          <a:bodyPr wrap="none" lIns="90000" tIns="45000" rIns="90000" bIns="45000"/>
          <a:lstStyle/>
          <a:p>
            <a:r>
              <a:rPr lang="en-US" sz="2000" b="1" dirty="0">
                <a:solidFill>
                  <a:schemeClr val="accent2"/>
                </a:solidFill>
              </a:rPr>
              <a:t>Figure 2 – Database</a:t>
            </a:r>
            <a:endParaRPr lang="en-US" dirty="0">
              <a:solidFill>
                <a:schemeClr val="accent2"/>
              </a:solidFill>
            </a:endParaRPr>
          </a:p>
        </p:txBody>
      </p:sp>
      <p:sp>
        <p:nvSpPr>
          <p:cNvPr id="93" name="TextShape 53"/>
          <p:cNvSpPr txBox="1"/>
          <p:nvPr/>
        </p:nvSpPr>
        <p:spPr>
          <a:xfrm>
            <a:off x="5735842" y="20592219"/>
            <a:ext cx="3529080" cy="373680"/>
          </a:xfrm>
          <a:prstGeom prst="rect">
            <a:avLst/>
          </a:prstGeom>
        </p:spPr>
        <p:txBody>
          <a:bodyPr wrap="none" lIns="90000" tIns="45000" rIns="90000" bIns="45000"/>
          <a:lstStyle/>
          <a:p>
            <a:r>
              <a:rPr lang="en-US" sz="2000" b="1" dirty="0">
                <a:solidFill>
                  <a:schemeClr val="accent2"/>
                </a:solidFill>
              </a:rPr>
              <a:t>Figure 3 – Finished Product</a:t>
            </a:r>
            <a:endParaRPr lang="en-US" dirty="0">
              <a:solidFill>
                <a:schemeClr val="accent2"/>
              </a:solidFill>
            </a:endParaRPr>
          </a:p>
        </p:txBody>
      </p:sp>
      <p:pic>
        <p:nvPicPr>
          <p:cNvPr id="2" name="Resim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83480" y="17270640"/>
            <a:ext cx="4454483" cy="3289404"/>
          </a:xfrm>
          <a:prstGeom prst="rect">
            <a:avLst/>
          </a:prstGeom>
          <a:ln>
            <a:solidFill>
              <a:schemeClr val="accent2"/>
            </a:solidFill>
          </a:ln>
        </p:spPr>
      </p:pic>
      <p:sp>
        <p:nvSpPr>
          <p:cNvPr id="114" name="CustomShape 3"/>
          <p:cNvSpPr/>
          <p:nvPr/>
        </p:nvSpPr>
        <p:spPr>
          <a:xfrm>
            <a:off x="10188000" y="3960000"/>
            <a:ext cx="4572000" cy="5219644"/>
          </a:xfrm>
          <a:prstGeom prst="rect">
            <a:avLst/>
          </a:prstGeom>
          <a:solidFill>
            <a:srgbClr val="E6E6E6"/>
          </a:solidFill>
          <a:ln>
            <a:solidFill>
              <a:srgbClr val="C5000B"/>
            </a:solidFill>
          </a:ln>
        </p:spPr>
        <p:txBody>
          <a:bodyPr/>
          <a:lstStyle/>
          <a:p>
            <a:pPr algn="ctr"/>
            <a:r>
              <a:rPr lang="tr-TR" sz="3000" b="1" dirty="0" err="1" smtClean="0">
                <a:solidFill>
                  <a:schemeClr val="accent2"/>
                </a:solidFill>
                <a:latin typeface="+mj-lt"/>
              </a:rPr>
              <a:t>Used</a:t>
            </a:r>
            <a:r>
              <a:rPr lang="tr-TR" sz="3000" b="1" dirty="0" smtClean="0">
                <a:solidFill>
                  <a:schemeClr val="accent2"/>
                </a:solidFill>
                <a:latin typeface="+mj-lt"/>
              </a:rPr>
              <a:t> </a:t>
            </a:r>
            <a:r>
              <a:rPr lang="tr-TR" sz="3000" b="1" dirty="0" err="1" smtClean="0">
                <a:solidFill>
                  <a:schemeClr val="accent2"/>
                </a:solidFill>
                <a:latin typeface="+mj-lt"/>
              </a:rPr>
              <a:t>Technology</a:t>
            </a:r>
            <a:endParaRPr lang="tr-TR" sz="3000" b="1" dirty="0" smtClean="0">
              <a:solidFill>
                <a:schemeClr val="accent2"/>
              </a:solidFill>
              <a:latin typeface="+mj-lt"/>
            </a:endParaRPr>
          </a:p>
          <a:p>
            <a:pPr algn="just"/>
            <a:r>
              <a:rPr lang="en-US" sz="1700" dirty="0"/>
              <a:t>In the project, we used different technologies to produce a complete system: </a:t>
            </a:r>
            <a:endParaRPr lang="tr-TR" sz="1700" dirty="0"/>
          </a:p>
          <a:p>
            <a:pPr marL="285750" indent="-285750" algn="just">
              <a:buFontTx/>
              <a:buChar char="-"/>
            </a:pPr>
            <a:r>
              <a:rPr lang="en-US" sz="1700" b="1" dirty="0"/>
              <a:t>Java</a:t>
            </a:r>
            <a:r>
              <a:rPr lang="en-US" sz="1700" dirty="0"/>
              <a:t> was used for creating the mobile application of the project.</a:t>
            </a:r>
            <a:endParaRPr lang="tr-TR" sz="1700" dirty="0"/>
          </a:p>
          <a:p>
            <a:pPr marL="285750" indent="-285750" algn="just">
              <a:buFontTx/>
              <a:buChar char="-"/>
            </a:pPr>
            <a:r>
              <a:rPr lang="en-US" sz="1700" b="1" dirty="0" err="1"/>
              <a:t>OpenCV</a:t>
            </a:r>
            <a:r>
              <a:rPr lang="en-US" sz="1700" dirty="0"/>
              <a:t> library was used in the mobile application for detecting the face on the camera frame.</a:t>
            </a:r>
            <a:endParaRPr lang="tr-TR" sz="1700" dirty="0"/>
          </a:p>
          <a:p>
            <a:pPr marL="285750" indent="-285750" algn="just">
              <a:buFontTx/>
              <a:buChar char="-"/>
            </a:pPr>
            <a:r>
              <a:rPr lang="en-US" sz="1700" b="1" dirty="0"/>
              <a:t>Apache</a:t>
            </a:r>
            <a:r>
              <a:rPr lang="en-US" sz="1700" dirty="0"/>
              <a:t> was used for creating a web server that executes a program written in </a:t>
            </a:r>
            <a:r>
              <a:rPr lang="en-US" sz="1700" b="1" dirty="0"/>
              <a:t>PHP</a:t>
            </a:r>
            <a:r>
              <a:rPr lang="en-US" sz="1700" dirty="0"/>
              <a:t> to send videos from the mobile application to the server.</a:t>
            </a:r>
            <a:endParaRPr lang="tr-TR" sz="1700" dirty="0"/>
          </a:p>
          <a:p>
            <a:pPr marL="285750" indent="-285750" algn="just">
              <a:buFontTx/>
              <a:buChar char="-"/>
            </a:pPr>
            <a:r>
              <a:rPr lang="en-US" sz="1700" b="1" dirty="0"/>
              <a:t>ASP.NET </a:t>
            </a:r>
            <a:r>
              <a:rPr lang="en-US" sz="1700" dirty="0"/>
              <a:t>was used for creating the website of the project.</a:t>
            </a:r>
            <a:endParaRPr lang="tr-TR" sz="1700" dirty="0"/>
          </a:p>
          <a:p>
            <a:pPr marL="285750" indent="-285750" algn="just">
              <a:buFontTx/>
              <a:buChar char="-"/>
            </a:pPr>
            <a:r>
              <a:rPr lang="en-US" sz="1700" b="1" dirty="0"/>
              <a:t>Python</a:t>
            </a:r>
            <a:r>
              <a:rPr lang="en-US" sz="1700" dirty="0"/>
              <a:t> was used for creating a </a:t>
            </a:r>
            <a:r>
              <a:rPr lang="en-US" sz="1700" b="1" dirty="0"/>
              <a:t>Raspberry Pi </a:t>
            </a:r>
            <a:r>
              <a:rPr lang="en-US" sz="1700" dirty="0"/>
              <a:t>based server that communicates with the mobile application to control two servo motors according to the data that comes from camera frame.</a:t>
            </a:r>
          </a:p>
          <a:p>
            <a:endParaRPr lang="en-US" sz="2800" dirty="0"/>
          </a:p>
          <a:p>
            <a:endParaRPr lang="en-US" dirty="0">
              <a:solidFill>
                <a:schemeClr val="accent2"/>
              </a:solidFill>
            </a:endParaRPr>
          </a:p>
        </p:txBody>
      </p:sp>
      <p:pic>
        <p:nvPicPr>
          <p:cNvPr id="3" name="Resim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62802" y="11452097"/>
            <a:ext cx="4475160" cy="5118558"/>
          </a:xfrm>
          <a:prstGeom prst="rect">
            <a:avLst/>
          </a:prstGeom>
          <a:ln>
            <a:solidFill>
              <a:schemeClr val="accent2"/>
            </a:solidFill>
          </a:ln>
        </p:spPr>
      </p:pic>
      <p:graphicFrame>
        <p:nvGraphicFramePr>
          <p:cNvPr id="6" name="Diyagram 5">
            <a:extLst>
              <a:ext uri="{FF2B5EF4-FFF2-40B4-BE49-F238E27FC236}">
                <a16:creationId xmlns:a16="http://schemas.microsoft.com/office/drawing/2014/main" xmlns="" id="{B683ACD8-8251-4CBA-A9B9-2B38AD4EDFAC}"/>
              </a:ext>
            </a:extLst>
          </p:cNvPr>
          <p:cNvGraphicFramePr/>
          <p:nvPr>
            <p:extLst>
              <p:ext uri="{D42A27DB-BD31-4B8C-83A1-F6EECF244321}">
                <p14:modId xmlns:p14="http://schemas.microsoft.com/office/powerpoint/2010/main" val="236255827"/>
              </p:ext>
            </p:extLst>
          </p:nvPr>
        </p:nvGraphicFramePr>
        <p:xfrm>
          <a:off x="488531" y="15949228"/>
          <a:ext cx="2616656" cy="43401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5" name="Diyagram 24">
            <a:extLst>
              <a:ext uri="{FF2B5EF4-FFF2-40B4-BE49-F238E27FC236}">
                <a16:creationId xmlns:a16="http://schemas.microsoft.com/office/drawing/2014/main" xmlns="" id="{9C5E072D-ECBA-437D-9FF6-6D767394EB2B}"/>
              </a:ext>
            </a:extLst>
          </p:cNvPr>
          <p:cNvGraphicFramePr/>
          <p:nvPr>
            <p:extLst>
              <p:ext uri="{D42A27DB-BD31-4B8C-83A1-F6EECF244321}">
                <p14:modId xmlns:p14="http://schemas.microsoft.com/office/powerpoint/2010/main" val="2895010330"/>
              </p:ext>
            </p:extLst>
          </p:nvPr>
        </p:nvGraphicFramePr>
        <p:xfrm>
          <a:off x="3095179" y="16266960"/>
          <a:ext cx="2086135" cy="394501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8" name="Metin kutusu 7">
            <a:extLst>
              <a:ext uri="{FF2B5EF4-FFF2-40B4-BE49-F238E27FC236}">
                <a16:creationId xmlns:a16="http://schemas.microsoft.com/office/drawing/2014/main" xmlns="" id="{3D88FD91-FC60-47B2-B23A-6B6A5C886ABE}"/>
              </a:ext>
            </a:extLst>
          </p:cNvPr>
          <p:cNvSpPr txBox="1"/>
          <p:nvPr/>
        </p:nvSpPr>
        <p:spPr>
          <a:xfrm>
            <a:off x="1192264" y="15804380"/>
            <a:ext cx="1069524" cy="369332"/>
          </a:xfrm>
          <a:prstGeom prst="rect">
            <a:avLst/>
          </a:prstGeom>
          <a:noFill/>
        </p:spPr>
        <p:txBody>
          <a:bodyPr wrap="none" rtlCol="0">
            <a:spAutoFit/>
          </a:bodyPr>
          <a:lstStyle/>
          <a:p>
            <a:r>
              <a:rPr lang="en-US" b="1" dirty="0">
                <a:solidFill>
                  <a:schemeClr val="tx2">
                    <a:lumMod val="75000"/>
                  </a:schemeClr>
                </a:solidFill>
              </a:rPr>
              <a:t>Android</a:t>
            </a:r>
          </a:p>
        </p:txBody>
      </p:sp>
      <p:sp>
        <p:nvSpPr>
          <p:cNvPr id="28" name="Metin kutusu 27">
            <a:extLst>
              <a:ext uri="{FF2B5EF4-FFF2-40B4-BE49-F238E27FC236}">
                <a16:creationId xmlns:a16="http://schemas.microsoft.com/office/drawing/2014/main" xmlns="" id="{0DCD5103-9B04-4984-8380-5997126EB7A1}"/>
              </a:ext>
            </a:extLst>
          </p:cNvPr>
          <p:cNvSpPr txBox="1"/>
          <p:nvPr/>
        </p:nvSpPr>
        <p:spPr>
          <a:xfrm>
            <a:off x="3167186" y="15804380"/>
            <a:ext cx="1608133" cy="369332"/>
          </a:xfrm>
          <a:prstGeom prst="rect">
            <a:avLst/>
          </a:prstGeom>
          <a:noFill/>
        </p:spPr>
        <p:txBody>
          <a:bodyPr wrap="none" rtlCol="0">
            <a:spAutoFit/>
          </a:bodyPr>
          <a:lstStyle/>
          <a:p>
            <a:r>
              <a:rPr lang="en-US" b="1" dirty="0">
                <a:solidFill>
                  <a:schemeClr val="accent2">
                    <a:lumMod val="75000"/>
                  </a:schemeClr>
                </a:solidFill>
              </a:rPr>
              <a:t>Raspberry Pi</a:t>
            </a:r>
          </a:p>
        </p:txBody>
      </p:sp>
      <p:sp>
        <p:nvSpPr>
          <p:cNvPr id="15" name="Serbest Form: Şekil 14">
            <a:extLst>
              <a:ext uri="{FF2B5EF4-FFF2-40B4-BE49-F238E27FC236}">
                <a16:creationId xmlns:a16="http://schemas.microsoft.com/office/drawing/2014/main" xmlns="" id="{CD0BE97B-4E0B-471C-A388-9F0E29EFCF51}"/>
              </a:ext>
            </a:extLst>
          </p:cNvPr>
          <p:cNvSpPr/>
          <p:nvPr/>
        </p:nvSpPr>
        <p:spPr>
          <a:xfrm>
            <a:off x="1727026" y="16757495"/>
            <a:ext cx="1800201" cy="3328083"/>
          </a:xfrm>
          <a:custGeom>
            <a:avLst/>
            <a:gdLst>
              <a:gd name="connsiteX0" fmla="*/ 0 w 1612900"/>
              <a:gd name="connsiteY0" fmla="*/ 2959100 h 2959100"/>
              <a:gd name="connsiteX1" fmla="*/ 1447800 w 1612900"/>
              <a:gd name="connsiteY1" fmla="*/ 2946400 h 2959100"/>
              <a:gd name="connsiteX2" fmla="*/ 1447800 w 1612900"/>
              <a:gd name="connsiteY2" fmla="*/ 0 h 2959100"/>
              <a:gd name="connsiteX3" fmla="*/ 1612900 w 1612900"/>
              <a:gd name="connsiteY3" fmla="*/ 0 h 2959100"/>
            </a:gdLst>
            <a:ahLst/>
            <a:cxnLst>
              <a:cxn ang="0">
                <a:pos x="connsiteX0" y="connsiteY0"/>
              </a:cxn>
              <a:cxn ang="0">
                <a:pos x="connsiteX1" y="connsiteY1"/>
              </a:cxn>
              <a:cxn ang="0">
                <a:pos x="connsiteX2" y="connsiteY2"/>
              </a:cxn>
              <a:cxn ang="0">
                <a:pos x="connsiteX3" y="connsiteY3"/>
              </a:cxn>
            </a:cxnLst>
            <a:rect l="l" t="t" r="r" b="b"/>
            <a:pathLst>
              <a:path w="1612900" h="2959100">
                <a:moveTo>
                  <a:pt x="0" y="2959100"/>
                </a:moveTo>
                <a:lnTo>
                  <a:pt x="1447800" y="2946400"/>
                </a:lnTo>
                <a:lnTo>
                  <a:pt x="1447800" y="0"/>
                </a:lnTo>
                <a:lnTo>
                  <a:pt x="1612900" y="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ustomShape 9"/>
          <p:cNvSpPr/>
          <p:nvPr/>
        </p:nvSpPr>
        <p:spPr>
          <a:xfrm>
            <a:off x="10211718" y="16809121"/>
            <a:ext cx="4572000" cy="4212441"/>
          </a:xfrm>
          <a:prstGeom prst="rect">
            <a:avLst/>
          </a:prstGeom>
          <a:solidFill>
            <a:srgbClr val="E6E6E6"/>
          </a:solidFill>
          <a:ln>
            <a:solidFill>
              <a:srgbClr val="C5000B"/>
            </a:solidFill>
          </a:ln>
        </p:spPr>
      </p:sp>
      <p:sp>
        <p:nvSpPr>
          <p:cNvPr id="30" name="TextShape 53"/>
          <p:cNvSpPr txBox="1"/>
          <p:nvPr/>
        </p:nvSpPr>
        <p:spPr>
          <a:xfrm>
            <a:off x="10720277" y="20598114"/>
            <a:ext cx="3438505" cy="403231"/>
          </a:xfrm>
          <a:prstGeom prst="rect">
            <a:avLst/>
          </a:prstGeom>
        </p:spPr>
        <p:txBody>
          <a:bodyPr wrap="none" lIns="90000" tIns="45000" rIns="90000" bIns="45000"/>
          <a:lstStyle/>
          <a:p>
            <a:r>
              <a:rPr lang="tr-TR" sz="2000" b="1" dirty="0">
                <a:solidFill>
                  <a:schemeClr val="accent2"/>
                </a:solidFill>
              </a:rPr>
              <a:t> </a:t>
            </a:r>
            <a:r>
              <a:rPr lang="tr-TR" sz="2000" b="1" dirty="0" smtClean="0">
                <a:solidFill>
                  <a:schemeClr val="accent2"/>
                </a:solidFill>
              </a:rPr>
              <a:t>   </a:t>
            </a:r>
            <a:r>
              <a:rPr lang="en-US" sz="2000" b="1" dirty="0" smtClean="0">
                <a:solidFill>
                  <a:schemeClr val="accent2"/>
                </a:solidFill>
              </a:rPr>
              <a:t>Figure </a:t>
            </a:r>
            <a:r>
              <a:rPr lang="tr-TR" sz="2000" b="1" dirty="0">
                <a:solidFill>
                  <a:schemeClr val="accent2"/>
                </a:solidFill>
              </a:rPr>
              <a:t>4</a:t>
            </a:r>
            <a:r>
              <a:rPr lang="en-US" sz="2000" b="1" dirty="0" smtClean="0">
                <a:solidFill>
                  <a:schemeClr val="accent2"/>
                </a:solidFill>
              </a:rPr>
              <a:t> </a:t>
            </a:r>
            <a:r>
              <a:rPr lang="en-US" sz="2000" b="1" dirty="0">
                <a:solidFill>
                  <a:schemeClr val="accent2"/>
                </a:solidFill>
              </a:rPr>
              <a:t>– </a:t>
            </a:r>
            <a:r>
              <a:rPr lang="tr-TR" sz="2000" b="1" dirty="0" smtClean="0">
                <a:solidFill>
                  <a:schemeClr val="accent2"/>
                </a:solidFill>
              </a:rPr>
              <a:t>Team </a:t>
            </a:r>
            <a:r>
              <a:rPr lang="tr-TR" sz="2000" b="1" dirty="0" err="1" smtClean="0">
                <a:solidFill>
                  <a:schemeClr val="accent2"/>
                </a:solidFill>
              </a:rPr>
              <a:t>Member</a:t>
            </a:r>
            <a:endParaRPr dirty="0">
              <a:solidFill>
                <a:schemeClr val="accent2"/>
              </a:solidFill>
            </a:endParaRPr>
          </a:p>
        </p:txBody>
      </p:sp>
      <p:pic>
        <p:nvPicPr>
          <p:cNvPr id="31"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221419" y="16602064"/>
            <a:ext cx="4562520" cy="3957980"/>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pic>
        <p:nvPicPr>
          <p:cNvPr id="32" name="Picture 4" descr="https://camo.githubusercontent.com/6c6112120e28d9a519337ff74e92a8efd613f26e/687474703a2f2f7777772e696d67696d2e636f6d2f757365636173657265616c697a6174696f6e2e706e6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62802" y="6609240"/>
            <a:ext cx="4458498" cy="4010564"/>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TotalTime>
  <Words>670</Words>
  <Application>Microsoft Office PowerPoint</Application>
  <PresentationFormat>Özel</PresentationFormat>
  <Paragraphs>48</Paragraphs>
  <Slides>1</Slides>
  <Notes>1</Notes>
  <HiddenSlides>0</HiddenSlides>
  <MMClips>0</MMClips>
  <ScaleCrop>false</ScaleCrop>
  <HeadingPairs>
    <vt:vector size="4" baseType="variant">
      <vt:variant>
        <vt:lpstr>Tema</vt:lpstr>
      </vt:variant>
      <vt:variant>
        <vt:i4>1</vt:i4>
      </vt:variant>
      <vt:variant>
        <vt:lpstr>Slayt Başlıkları</vt:lpstr>
      </vt:variant>
      <vt:variant>
        <vt:i4>1</vt:i4>
      </vt:variant>
    </vt:vector>
  </HeadingPairs>
  <TitlesOfParts>
    <vt:vector size="2" baseType="lpstr">
      <vt:lpstr>Office Theme</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Bahar</dc:creator>
  <cp:lastModifiedBy>asus</cp:lastModifiedBy>
  <cp:revision>30</cp:revision>
  <dcterms:modified xsi:type="dcterms:W3CDTF">2018-05-27T11:24:07Z</dcterms:modified>
</cp:coreProperties>
</file>