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5" r:id="rId6"/>
    <p:sldId id="264" r:id="rId7"/>
    <p:sldId id="258" r:id="rId8"/>
  </p:sldIdLst>
  <p:sldSz cx="12192000" cy="6858000"/>
  <p:notesSz cx="6881813" cy="96615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0E839-585A-496A-B67D-DB3A09EF0C3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61D18-C2B5-4C37-91F4-0FF4710ED795}">
      <dgm:prSet/>
      <dgm:spPr/>
      <dgm:t>
        <a:bodyPr/>
        <a:lstStyle/>
        <a:p>
          <a:r>
            <a:rPr lang="tr-TR" dirty="0"/>
            <a:t>CuriousCam</a:t>
          </a:r>
          <a:endParaRPr lang="en-US" dirty="0"/>
        </a:p>
      </dgm:t>
    </dgm:pt>
    <dgm:pt modelId="{1413D02C-43A2-44AB-9F0E-659101CDB2EA}" type="parTrans" cxnId="{D683F247-47C2-4C4B-BF04-B2D8AF54FD2B}">
      <dgm:prSet/>
      <dgm:spPr/>
      <dgm:t>
        <a:bodyPr/>
        <a:lstStyle/>
        <a:p>
          <a:endParaRPr lang="en-US"/>
        </a:p>
      </dgm:t>
    </dgm:pt>
    <dgm:pt modelId="{B94A0734-0403-4315-B1C1-01406BEE0E4D}" type="sibTrans" cxnId="{D683F247-47C2-4C4B-BF04-B2D8AF54FD2B}">
      <dgm:prSet/>
      <dgm:spPr/>
      <dgm:t>
        <a:bodyPr/>
        <a:lstStyle/>
        <a:p>
          <a:endParaRPr lang="en-US"/>
        </a:p>
      </dgm:t>
    </dgm:pt>
    <dgm:pt modelId="{CC0733BA-DA73-4979-BE67-089055AB7483}">
      <dgm:prSet/>
      <dgm:spPr/>
      <dgm:t>
        <a:bodyPr/>
        <a:lstStyle/>
        <a:p>
          <a:r>
            <a:rPr lang="en-US"/>
            <a:t>Profile</a:t>
          </a:r>
          <a:r>
            <a:rPr lang="tr-TR"/>
            <a:t> Manager</a:t>
          </a:r>
          <a:endParaRPr lang="en-US"/>
        </a:p>
      </dgm:t>
    </dgm:pt>
    <dgm:pt modelId="{70191611-F913-42AD-BD6E-D5DFFE0EE49B}" type="parTrans" cxnId="{D3D9768E-6E30-4B65-AD08-38F03856DE0E}">
      <dgm:prSet/>
      <dgm:spPr/>
      <dgm:t>
        <a:bodyPr/>
        <a:lstStyle/>
        <a:p>
          <a:endParaRPr lang="en-US"/>
        </a:p>
      </dgm:t>
    </dgm:pt>
    <dgm:pt modelId="{B0686832-B86C-4CB1-8AFA-1793A832114A}" type="sibTrans" cxnId="{D3D9768E-6E30-4B65-AD08-38F03856DE0E}">
      <dgm:prSet/>
      <dgm:spPr/>
      <dgm:t>
        <a:bodyPr/>
        <a:lstStyle/>
        <a:p>
          <a:endParaRPr lang="en-US"/>
        </a:p>
      </dgm:t>
    </dgm:pt>
    <dgm:pt modelId="{B684CE3B-6F48-48B7-82C6-A7757B00DA4A}">
      <dgm:prSet/>
      <dgm:spPr/>
      <dgm:t>
        <a:bodyPr/>
        <a:lstStyle/>
        <a:p>
          <a:r>
            <a:rPr lang="en-US" dirty="0"/>
            <a:t>Device </a:t>
          </a:r>
          <a:r>
            <a:rPr lang="tr-TR" dirty="0"/>
            <a:t>Manager</a:t>
          </a:r>
          <a:endParaRPr lang="en-US" dirty="0"/>
        </a:p>
      </dgm:t>
    </dgm:pt>
    <dgm:pt modelId="{FE656D21-7412-42C2-95AA-FA8F93EA6619}" type="parTrans" cxnId="{A59187A3-0075-47D1-80E7-F6E38621899D}">
      <dgm:prSet/>
      <dgm:spPr/>
      <dgm:t>
        <a:bodyPr/>
        <a:lstStyle/>
        <a:p>
          <a:endParaRPr lang="en-US"/>
        </a:p>
      </dgm:t>
    </dgm:pt>
    <dgm:pt modelId="{A63AC865-0B71-45EE-8A5E-4711C2A70329}" type="sibTrans" cxnId="{A59187A3-0075-47D1-80E7-F6E38621899D}">
      <dgm:prSet/>
      <dgm:spPr/>
      <dgm:t>
        <a:bodyPr/>
        <a:lstStyle/>
        <a:p>
          <a:endParaRPr lang="en-US"/>
        </a:p>
      </dgm:t>
    </dgm:pt>
    <dgm:pt modelId="{FD1326C3-F865-4F4C-BDD5-CCEA357C19F1}">
      <dgm:prSet/>
      <dgm:spPr/>
      <dgm:t>
        <a:bodyPr/>
        <a:lstStyle/>
        <a:p>
          <a:r>
            <a:rPr lang="en-US"/>
            <a:t>Video Record</a:t>
          </a:r>
          <a:r>
            <a:rPr lang="tr-TR"/>
            <a:t>er</a:t>
          </a:r>
          <a:endParaRPr lang="en-US"/>
        </a:p>
      </dgm:t>
    </dgm:pt>
    <dgm:pt modelId="{61C599FA-5B06-4BF6-BC6F-DFED99C28F5F}" type="parTrans" cxnId="{52C14419-A8C4-48D2-A63F-4982E6907604}">
      <dgm:prSet/>
      <dgm:spPr/>
      <dgm:t>
        <a:bodyPr/>
        <a:lstStyle/>
        <a:p>
          <a:endParaRPr lang="en-US"/>
        </a:p>
      </dgm:t>
    </dgm:pt>
    <dgm:pt modelId="{9079BAAD-4BA7-475D-B287-1C58C08A02D1}" type="sibTrans" cxnId="{52C14419-A8C4-48D2-A63F-4982E6907604}">
      <dgm:prSet/>
      <dgm:spPr/>
      <dgm:t>
        <a:bodyPr/>
        <a:lstStyle/>
        <a:p>
          <a:endParaRPr lang="en-US"/>
        </a:p>
      </dgm:t>
    </dgm:pt>
    <dgm:pt modelId="{97137014-7805-49AF-97A1-9DCD096E9ED2}">
      <dgm:prSet/>
      <dgm:spPr/>
      <dgm:t>
        <a:bodyPr/>
        <a:lstStyle/>
        <a:p>
          <a:r>
            <a:rPr lang="en-US" dirty="0"/>
            <a:t>Video Settings</a:t>
          </a:r>
          <a:r>
            <a:rPr lang="tr-TR" dirty="0"/>
            <a:t> Manager</a:t>
          </a:r>
          <a:endParaRPr lang="en-US" dirty="0"/>
        </a:p>
      </dgm:t>
    </dgm:pt>
    <dgm:pt modelId="{967A79AF-8F0A-4995-9EB5-42E9D0EEDC82}" type="parTrans" cxnId="{46E538BD-0009-45E1-975A-5F517CE3041D}">
      <dgm:prSet/>
      <dgm:spPr/>
      <dgm:t>
        <a:bodyPr/>
        <a:lstStyle/>
        <a:p>
          <a:endParaRPr lang="en-US"/>
        </a:p>
      </dgm:t>
    </dgm:pt>
    <dgm:pt modelId="{B9E6639E-8516-4F2E-A1F3-A74DA6667373}" type="sibTrans" cxnId="{46E538BD-0009-45E1-975A-5F517CE3041D}">
      <dgm:prSet/>
      <dgm:spPr/>
      <dgm:t>
        <a:bodyPr/>
        <a:lstStyle/>
        <a:p>
          <a:endParaRPr lang="en-US"/>
        </a:p>
      </dgm:t>
    </dgm:pt>
    <dgm:pt modelId="{FBE52B34-64A2-443E-A80E-30457D8E8769}">
      <dgm:prSet/>
      <dgm:spPr/>
      <dgm:t>
        <a:bodyPr/>
        <a:lstStyle/>
        <a:p>
          <a:r>
            <a:rPr lang="en-US"/>
            <a:t>Camera Orientation Controller</a:t>
          </a:r>
        </a:p>
      </dgm:t>
    </dgm:pt>
    <dgm:pt modelId="{2AA33879-1E27-482C-B196-59322FD77BCC}" type="parTrans" cxnId="{B3B18E76-0560-4BBA-9C14-E04E6E70A510}">
      <dgm:prSet/>
      <dgm:spPr/>
      <dgm:t>
        <a:bodyPr/>
        <a:lstStyle/>
        <a:p>
          <a:endParaRPr lang="en-US"/>
        </a:p>
      </dgm:t>
    </dgm:pt>
    <dgm:pt modelId="{D9F4D783-EA57-446E-94A6-B745F929FB0A}" type="sibTrans" cxnId="{B3B18E76-0560-4BBA-9C14-E04E6E70A510}">
      <dgm:prSet/>
      <dgm:spPr/>
      <dgm:t>
        <a:bodyPr/>
        <a:lstStyle/>
        <a:p>
          <a:endParaRPr lang="en-US"/>
        </a:p>
      </dgm:t>
    </dgm:pt>
    <dgm:pt modelId="{7E3BD42F-F2BE-4838-8BD3-D1A2FB04128E}">
      <dgm:prSet/>
      <dgm:spPr/>
      <dgm:t>
        <a:bodyPr/>
        <a:lstStyle/>
        <a:p>
          <a:r>
            <a:rPr lang="tr-TR" dirty="0"/>
            <a:t>User </a:t>
          </a:r>
          <a:r>
            <a:rPr lang="tr-TR" dirty="0" err="1"/>
            <a:t>Tracker</a:t>
          </a:r>
          <a:endParaRPr lang="en-US" dirty="0"/>
        </a:p>
      </dgm:t>
    </dgm:pt>
    <dgm:pt modelId="{2156FE68-A852-444C-8AA7-D9723571B4C2}" type="parTrans" cxnId="{59D50E8F-4A0A-4570-9E86-E3CA146B61AE}">
      <dgm:prSet/>
      <dgm:spPr/>
      <dgm:t>
        <a:bodyPr/>
        <a:lstStyle/>
        <a:p>
          <a:endParaRPr lang="en-US"/>
        </a:p>
      </dgm:t>
    </dgm:pt>
    <dgm:pt modelId="{8FDA450C-7283-4CE1-B7F1-2A253DADC146}" type="sibTrans" cxnId="{59D50E8F-4A0A-4570-9E86-E3CA146B61AE}">
      <dgm:prSet/>
      <dgm:spPr/>
      <dgm:t>
        <a:bodyPr/>
        <a:lstStyle/>
        <a:p>
          <a:endParaRPr lang="en-US"/>
        </a:p>
      </dgm:t>
    </dgm:pt>
    <dgm:pt modelId="{A98A9CC1-D774-4CE9-8041-F31E11811C35}">
      <dgm:prSet/>
      <dgm:spPr/>
      <dgm:t>
        <a:bodyPr/>
        <a:lstStyle/>
        <a:p>
          <a:r>
            <a:rPr lang="en-US"/>
            <a:t>File Manage</a:t>
          </a:r>
          <a:r>
            <a:rPr lang="tr-TR"/>
            <a:t>r</a:t>
          </a:r>
          <a:endParaRPr lang="en-US"/>
        </a:p>
      </dgm:t>
    </dgm:pt>
    <dgm:pt modelId="{0409C93B-1AED-400D-8EB3-D1E7149F93B6}" type="parTrans" cxnId="{3F4AE632-5CDF-42EE-9FC6-D8538762740D}">
      <dgm:prSet/>
      <dgm:spPr/>
      <dgm:t>
        <a:bodyPr/>
        <a:lstStyle/>
        <a:p>
          <a:endParaRPr lang="en-US"/>
        </a:p>
      </dgm:t>
    </dgm:pt>
    <dgm:pt modelId="{53605C82-4381-42EF-8861-2B5F78E61B33}" type="sibTrans" cxnId="{3F4AE632-5CDF-42EE-9FC6-D8538762740D}">
      <dgm:prSet/>
      <dgm:spPr/>
      <dgm:t>
        <a:bodyPr/>
        <a:lstStyle/>
        <a:p>
          <a:endParaRPr lang="en-US"/>
        </a:p>
      </dgm:t>
    </dgm:pt>
    <dgm:pt modelId="{4AAAB0DE-E7F9-4267-8C1A-E40596B845EE}">
      <dgm:prSet/>
      <dgm:spPr/>
      <dgm:t>
        <a:bodyPr/>
        <a:lstStyle/>
        <a:p>
          <a:r>
            <a:rPr lang="en-US"/>
            <a:t>Video Play</a:t>
          </a:r>
          <a:r>
            <a:rPr lang="tr-TR"/>
            <a:t>er</a:t>
          </a:r>
          <a:endParaRPr lang="en-US"/>
        </a:p>
      </dgm:t>
    </dgm:pt>
    <dgm:pt modelId="{010C1EAE-7520-4D49-A1E1-8C8AAE1C0B23}" type="parTrans" cxnId="{E4CE6539-FD5C-47F5-9C59-5525E15549CF}">
      <dgm:prSet/>
      <dgm:spPr/>
      <dgm:t>
        <a:bodyPr/>
        <a:lstStyle/>
        <a:p>
          <a:endParaRPr lang="en-US"/>
        </a:p>
      </dgm:t>
    </dgm:pt>
    <dgm:pt modelId="{F64AB54F-A0CF-4F03-B17F-8942899297BC}" type="sibTrans" cxnId="{E4CE6539-FD5C-47F5-9C59-5525E15549CF}">
      <dgm:prSet/>
      <dgm:spPr/>
      <dgm:t>
        <a:bodyPr/>
        <a:lstStyle/>
        <a:p>
          <a:endParaRPr lang="en-US"/>
        </a:p>
      </dgm:t>
    </dgm:pt>
    <dgm:pt modelId="{C0BA89D2-00E0-4063-824A-105004724840}" type="pres">
      <dgm:prSet presAssocID="{1740E839-585A-496A-B67D-DB3A09EF0C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53E5577E-6D74-47B9-96A9-0DA3F2A09D48}" type="pres">
      <dgm:prSet presAssocID="{DED61D18-C2B5-4C37-91F4-0FF4710ED795}" presName="vertOne" presStyleCnt="0"/>
      <dgm:spPr/>
    </dgm:pt>
    <dgm:pt modelId="{AA12CF32-330D-4F03-BE24-5A3FDBB823C7}" type="pres">
      <dgm:prSet presAssocID="{DED61D18-C2B5-4C37-91F4-0FF4710ED79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5D120DF-CD0E-48EB-BEB1-A8CA3C6CFDF1}" type="pres">
      <dgm:prSet presAssocID="{DED61D18-C2B5-4C37-91F4-0FF4710ED795}" presName="parTransOne" presStyleCnt="0"/>
      <dgm:spPr/>
    </dgm:pt>
    <dgm:pt modelId="{76C3EA1C-84A1-428F-8956-52BAEE1F0191}" type="pres">
      <dgm:prSet presAssocID="{DED61D18-C2B5-4C37-91F4-0FF4710ED795}" presName="horzOne" presStyleCnt="0"/>
      <dgm:spPr/>
    </dgm:pt>
    <dgm:pt modelId="{709C5ED4-DB60-4460-B11E-85A96FFCA4F4}" type="pres">
      <dgm:prSet presAssocID="{CC0733BA-DA73-4979-BE67-089055AB7483}" presName="vertTwo" presStyleCnt="0"/>
      <dgm:spPr/>
    </dgm:pt>
    <dgm:pt modelId="{B8477605-3FDC-4BAE-8A7E-9FA560E066C1}" type="pres">
      <dgm:prSet presAssocID="{CC0733BA-DA73-4979-BE67-089055AB7483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551A4DD-A784-441A-948E-C2076E8321DE}" type="pres">
      <dgm:prSet presAssocID="{CC0733BA-DA73-4979-BE67-089055AB7483}" presName="horzTwo" presStyleCnt="0"/>
      <dgm:spPr/>
    </dgm:pt>
    <dgm:pt modelId="{DCA93984-70AA-4E4D-B73F-7D2D03D7C525}" type="pres">
      <dgm:prSet presAssocID="{B0686832-B86C-4CB1-8AFA-1793A832114A}" presName="sibSpaceTwo" presStyleCnt="0"/>
      <dgm:spPr/>
    </dgm:pt>
    <dgm:pt modelId="{7B4A6A0D-5259-4630-ACB1-EFC9E6F40B32}" type="pres">
      <dgm:prSet presAssocID="{B684CE3B-6F48-48B7-82C6-A7757B00DA4A}" presName="vertTwo" presStyleCnt="0"/>
      <dgm:spPr/>
    </dgm:pt>
    <dgm:pt modelId="{53FD8621-5B91-4F52-9227-57814B695343}" type="pres">
      <dgm:prSet presAssocID="{B684CE3B-6F48-48B7-82C6-A7757B00DA4A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E23FE06-C374-4A82-AB14-E47B8D691518}" type="pres">
      <dgm:prSet presAssocID="{B684CE3B-6F48-48B7-82C6-A7757B00DA4A}" presName="horzTwo" presStyleCnt="0"/>
      <dgm:spPr/>
    </dgm:pt>
    <dgm:pt modelId="{3B871070-0D89-46E9-B035-D2FA66A41562}" type="pres">
      <dgm:prSet presAssocID="{A63AC865-0B71-45EE-8A5E-4711C2A70329}" presName="sibSpaceTwo" presStyleCnt="0"/>
      <dgm:spPr/>
    </dgm:pt>
    <dgm:pt modelId="{4B9716F4-C568-4863-B996-27F8C46A58AA}" type="pres">
      <dgm:prSet presAssocID="{FD1326C3-F865-4F4C-BDD5-CCEA357C19F1}" presName="vertTwo" presStyleCnt="0"/>
      <dgm:spPr/>
    </dgm:pt>
    <dgm:pt modelId="{4C6CBC92-815B-4C1C-8E41-7C5BB126B93D}" type="pres">
      <dgm:prSet presAssocID="{FD1326C3-F865-4F4C-BDD5-CCEA357C19F1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2BE8006-C593-4248-9EA4-FAF21420AE74}" type="pres">
      <dgm:prSet presAssocID="{FD1326C3-F865-4F4C-BDD5-CCEA357C19F1}" presName="parTransTwo" presStyleCnt="0"/>
      <dgm:spPr/>
    </dgm:pt>
    <dgm:pt modelId="{2ED605E5-C6EE-4691-8EE0-A8FBD8EBDA13}" type="pres">
      <dgm:prSet presAssocID="{FD1326C3-F865-4F4C-BDD5-CCEA357C19F1}" presName="horzTwo" presStyleCnt="0"/>
      <dgm:spPr/>
    </dgm:pt>
    <dgm:pt modelId="{5AD277A8-9132-4FD8-82E2-81FC9C98203C}" type="pres">
      <dgm:prSet presAssocID="{97137014-7805-49AF-97A1-9DCD096E9ED2}" presName="vertThree" presStyleCnt="0"/>
      <dgm:spPr/>
    </dgm:pt>
    <dgm:pt modelId="{8AC76E83-008F-4491-980A-19FAACB361F9}" type="pres">
      <dgm:prSet presAssocID="{97137014-7805-49AF-97A1-9DCD096E9ED2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0B563D8-1B3D-4797-84E8-AD299DC6609A}" type="pres">
      <dgm:prSet presAssocID="{97137014-7805-49AF-97A1-9DCD096E9ED2}" presName="horzThree" presStyleCnt="0"/>
      <dgm:spPr/>
    </dgm:pt>
    <dgm:pt modelId="{7AAF23CF-54A6-4145-8DED-BE8647D31BF2}" type="pres">
      <dgm:prSet presAssocID="{9079BAAD-4BA7-475D-B287-1C58C08A02D1}" presName="sibSpaceTwo" presStyleCnt="0"/>
      <dgm:spPr/>
    </dgm:pt>
    <dgm:pt modelId="{71E4E9F8-33D2-47B3-B3A9-20729CCBF8D3}" type="pres">
      <dgm:prSet presAssocID="{FBE52B34-64A2-443E-A80E-30457D8E8769}" presName="vertTwo" presStyleCnt="0"/>
      <dgm:spPr/>
    </dgm:pt>
    <dgm:pt modelId="{EB2D2D90-9866-4D8C-B442-0CCCA914FAEB}" type="pres">
      <dgm:prSet presAssocID="{FBE52B34-64A2-443E-A80E-30457D8E8769}" presName="txTwo" presStyleLbl="node2" presStyleIdx="3" presStyleCnt="7" custLinFactNeighborX="0" custLinFactNeighborY="71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73F45A6-4DDD-4C68-8A64-DF5EC7B1025D}" type="pres">
      <dgm:prSet presAssocID="{FBE52B34-64A2-443E-A80E-30457D8E8769}" presName="horzTwo" presStyleCnt="0"/>
      <dgm:spPr/>
    </dgm:pt>
    <dgm:pt modelId="{609BDB5A-C324-43E7-8443-857E744DF3F6}" type="pres">
      <dgm:prSet presAssocID="{D9F4D783-EA57-446E-94A6-B745F929FB0A}" presName="sibSpaceTwo" presStyleCnt="0"/>
      <dgm:spPr/>
    </dgm:pt>
    <dgm:pt modelId="{6B1A3798-E977-4439-8698-9FE417CC3CA2}" type="pres">
      <dgm:prSet presAssocID="{7E3BD42F-F2BE-4838-8BD3-D1A2FB04128E}" presName="vertTwo" presStyleCnt="0"/>
      <dgm:spPr/>
    </dgm:pt>
    <dgm:pt modelId="{EC4CB1A3-7934-43F3-B375-E30BEB5A18BB}" type="pres">
      <dgm:prSet presAssocID="{7E3BD42F-F2BE-4838-8BD3-D1A2FB04128E}" presName="txTwo" presStyleLbl="node2" presStyleIdx="4" presStyleCnt="7" custLinFactNeighborX="650" custLinFactNeighborY="143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2A2127B-16CB-4E8F-932B-64DCD844BE95}" type="pres">
      <dgm:prSet presAssocID="{7E3BD42F-F2BE-4838-8BD3-D1A2FB04128E}" presName="horzTwo" presStyleCnt="0"/>
      <dgm:spPr/>
    </dgm:pt>
    <dgm:pt modelId="{2EB32073-030B-4DDA-BD70-C0EED9DC12A2}" type="pres">
      <dgm:prSet presAssocID="{8FDA450C-7283-4CE1-B7F1-2A253DADC146}" presName="sibSpaceTwo" presStyleCnt="0"/>
      <dgm:spPr/>
    </dgm:pt>
    <dgm:pt modelId="{5CC9DE1D-B3ED-4E7B-A3B2-018DE03BED5D}" type="pres">
      <dgm:prSet presAssocID="{A98A9CC1-D774-4CE9-8041-F31E11811C35}" presName="vertTwo" presStyleCnt="0"/>
      <dgm:spPr/>
    </dgm:pt>
    <dgm:pt modelId="{EFD7FF1D-6D1C-4E6E-A9B5-5C2666901772}" type="pres">
      <dgm:prSet presAssocID="{A98A9CC1-D774-4CE9-8041-F31E11811C35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EDA359D-0EE8-40D8-9675-BDB41EE3793C}" type="pres">
      <dgm:prSet presAssocID="{A98A9CC1-D774-4CE9-8041-F31E11811C35}" presName="horzTwo" presStyleCnt="0"/>
      <dgm:spPr/>
    </dgm:pt>
    <dgm:pt modelId="{F8490A99-42AF-4D2C-8348-19211FCC3289}" type="pres">
      <dgm:prSet presAssocID="{53605C82-4381-42EF-8861-2B5F78E61B33}" presName="sibSpaceTwo" presStyleCnt="0"/>
      <dgm:spPr/>
    </dgm:pt>
    <dgm:pt modelId="{AE63A962-6BB5-40C9-B4DD-38FF11E9D07D}" type="pres">
      <dgm:prSet presAssocID="{4AAAB0DE-E7F9-4267-8C1A-E40596B845EE}" presName="vertTwo" presStyleCnt="0"/>
      <dgm:spPr/>
    </dgm:pt>
    <dgm:pt modelId="{D217A64B-0495-4F20-A46F-3B00C2AFB202}" type="pres">
      <dgm:prSet presAssocID="{4AAAB0DE-E7F9-4267-8C1A-E40596B845EE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6F81B8A-F8C2-4298-B98D-CB919860B56F}" type="pres">
      <dgm:prSet presAssocID="{4AAAB0DE-E7F9-4267-8C1A-E40596B845EE}" presName="horzTwo" presStyleCnt="0"/>
      <dgm:spPr/>
    </dgm:pt>
  </dgm:ptLst>
  <dgm:cxnLst>
    <dgm:cxn modelId="{D3D9768E-6E30-4B65-AD08-38F03856DE0E}" srcId="{DED61D18-C2B5-4C37-91F4-0FF4710ED795}" destId="{CC0733BA-DA73-4979-BE67-089055AB7483}" srcOrd="0" destOrd="0" parTransId="{70191611-F913-42AD-BD6E-D5DFFE0EE49B}" sibTransId="{B0686832-B86C-4CB1-8AFA-1793A832114A}"/>
    <dgm:cxn modelId="{85BCC815-A5D4-4E12-90FE-CD4180ADD95A}" type="presOf" srcId="{7E3BD42F-F2BE-4838-8BD3-D1A2FB04128E}" destId="{EC4CB1A3-7934-43F3-B375-E30BEB5A18BB}" srcOrd="0" destOrd="0" presId="urn:microsoft.com/office/officeart/2005/8/layout/hierarchy4"/>
    <dgm:cxn modelId="{0788F202-3E39-4615-8373-6CE4CD667423}" type="presOf" srcId="{CC0733BA-DA73-4979-BE67-089055AB7483}" destId="{B8477605-3FDC-4BAE-8A7E-9FA560E066C1}" srcOrd="0" destOrd="0" presId="urn:microsoft.com/office/officeart/2005/8/layout/hierarchy4"/>
    <dgm:cxn modelId="{E4DD8A88-9AF7-4FD3-8305-078C671E83C7}" type="presOf" srcId="{B684CE3B-6F48-48B7-82C6-A7757B00DA4A}" destId="{53FD8621-5B91-4F52-9227-57814B695343}" srcOrd="0" destOrd="0" presId="urn:microsoft.com/office/officeart/2005/8/layout/hierarchy4"/>
    <dgm:cxn modelId="{CBAB04BD-654A-44B7-A302-36F71D2A458A}" type="presOf" srcId="{FD1326C3-F865-4F4C-BDD5-CCEA357C19F1}" destId="{4C6CBC92-815B-4C1C-8E41-7C5BB126B93D}" srcOrd="0" destOrd="0" presId="urn:microsoft.com/office/officeart/2005/8/layout/hierarchy4"/>
    <dgm:cxn modelId="{59D50E8F-4A0A-4570-9E86-E3CA146B61AE}" srcId="{DED61D18-C2B5-4C37-91F4-0FF4710ED795}" destId="{7E3BD42F-F2BE-4838-8BD3-D1A2FB04128E}" srcOrd="4" destOrd="0" parTransId="{2156FE68-A852-444C-8AA7-D9723571B4C2}" sibTransId="{8FDA450C-7283-4CE1-B7F1-2A253DADC146}"/>
    <dgm:cxn modelId="{B3B18E76-0560-4BBA-9C14-E04E6E70A510}" srcId="{DED61D18-C2B5-4C37-91F4-0FF4710ED795}" destId="{FBE52B34-64A2-443E-A80E-30457D8E8769}" srcOrd="3" destOrd="0" parTransId="{2AA33879-1E27-482C-B196-59322FD77BCC}" sibTransId="{D9F4D783-EA57-446E-94A6-B745F929FB0A}"/>
    <dgm:cxn modelId="{C4FA3B47-DB5C-41B0-B624-FE26BBF8386B}" type="presOf" srcId="{97137014-7805-49AF-97A1-9DCD096E9ED2}" destId="{8AC76E83-008F-4491-980A-19FAACB361F9}" srcOrd="0" destOrd="0" presId="urn:microsoft.com/office/officeart/2005/8/layout/hierarchy4"/>
    <dgm:cxn modelId="{46E538BD-0009-45E1-975A-5F517CE3041D}" srcId="{FD1326C3-F865-4F4C-BDD5-CCEA357C19F1}" destId="{97137014-7805-49AF-97A1-9DCD096E9ED2}" srcOrd="0" destOrd="0" parTransId="{967A79AF-8F0A-4995-9EB5-42E9D0EEDC82}" sibTransId="{B9E6639E-8516-4F2E-A1F3-A74DA6667373}"/>
    <dgm:cxn modelId="{3F4AE632-5CDF-42EE-9FC6-D8538762740D}" srcId="{DED61D18-C2B5-4C37-91F4-0FF4710ED795}" destId="{A98A9CC1-D774-4CE9-8041-F31E11811C35}" srcOrd="5" destOrd="0" parTransId="{0409C93B-1AED-400D-8EB3-D1E7149F93B6}" sibTransId="{53605C82-4381-42EF-8861-2B5F78E61B33}"/>
    <dgm:cxn modelId="{4636BEDB-223E-4F82-A183-82AF3E46A7AD}" type="presOf" srcId="{1740E839-585A-496A-B67D-DB3A09EF0C35}" destId="{C0BA89D2-00E0-4063-824A-105004724840}" srcOrd="0" destOrd="0" presId="urn:microsoft.com/office/officeart/2005/8/layout/hierarchy4"/>
    <dgm:cxn modelId="{F2B7288D-CD92-434F-8019-662B4661EC07}" type="presOf" srcId="{A98A9CC1-D774-4CE9-8041-F31E11811C35}" destId="{EFD7FF1D-6D1C-4E6E-A9B5-5C2666901772}" srcOrd="0" destOrd="0" presId="urn:microsoft.com/office/officeart/2005/8/layout/hierarchy4"/>
    <dgm:cxn modelId="{B6215315-4BEC-48A8-8E65-AA330EC2765F}" type="presOf" srcId="{FBE52B34-64A2-443E-A80E-30457D8E8769}" destId="{EB2D2D90-9866-4D8C-B442-0CCCA914FAEB}" srcOrd="0" destOrd="0" presId="urn:microsoft.com/office/officeart/2005/8/layout/hierarchy4"/>
    <dgm:cxn modelId="{52C14419-A8C4-48D2-A63F-4982E6907604}" srcId="{DED61D18-C2B5-4C37-91F4-0FF4710ED795}" destId="{FD1326C3-F865-4F4C-BDD5-CCEA357C19F1}" srcOrd="2" destOrd="0" parTransId="{61C599FA-5B06-4BF6-BC6F-DFED99C28F5F}" sibTransId="{9079BAAD-4BA7-475D-B287-1C58C08A02D1}"/>
    <dgm:cxn modelId="{0BD20B5C-A55A-4753-AE09-909E05DEFC86}" type="presOf" srcId="{DED61D18-C2B5-4C37-91F4-0FF4710ED795}" destId="{AA12CF32-330D-4F03-BE24-5A3FDBB823C7}" srcOrd="0" destOrd="0" presId="urn:microsoft.com/office/officeart/2005/8/layout/hierarchy4"/>
    <dgm:cxn modelId="{F7B88082-E3F8-417D-8B58-2A5E41F2A461}" type="presOf" srcId="{4AAAB0DE-E7F9-4267-8C1A-E40596B845EE}" destId="{D217A64B-0495-4F20-A46F-3B00C2AFB202}" srcOrd="0" destOrd="0" presId="urn:microsoft.com/office/officeart/2005/8/layout/hierarchy4"/>
    <dgm:cxn modelId="{D683F247-47C2-4C4B-BF04-B2D8AF54FD2B}" srcId="{1740E839-585A-496A-B67D-DB3A09EF0C35}" destId="{DED61D18-C2B5-4C37-91F4-0FF4710ED795}" srcOrd="0" destOrd="0" parTransId="{1413D02C-43A2-44AB-9F0E-659101CDB2EA}" sibTransId="{B94A0734-0403-4315-B1C1-01406BEE0E4D}"/>
    <dgm:cxn modelId="{E4CE6539-FD5C-47F5-9C59-5525E15549CF}" srcId="{DED61D18-C2B5-4C37-91F4-0FF4710ED795}" destId="{4AAAB0DE-E7F9-4267-8C1A-E40596B845EE}" srcOrd="6" destOrd="0" parTransId="{010C1EAE-7520-4D49-A1E1-8C8AAE1C0B23}" sibTransId="{F64AB54F-A0CF-4F03-B17F-8942899297BC}"/>
    <dgm:cxn modelId="{A59187A3-0075-47D1-80E7-F6E38621899D}" srcId="{DED61D18-C2B5-4C37-91F4-0FF4710ED795}" destId="{B684CE3B-6F48-48B7-82C6-A7757B00DA4A}" srcOrd="1" destOrd="0" parTransId="{FE656D21-7412-42C2-95AA-FA8F93EA6619}" sibTransId="{A63AC865-0B71-45EE-8A5E-4711C2A70329}"/>
    <dgm:cxn modelId="{FAF0524C-4EE8-4565-9EDF-F736CB9F6C3F}" type="presParOf" srcId="{C0BA89D2-00E0-4063-824A-105004724840}" destId="{53E5577E-6D74-47B9-96A9-0DA3F2A09D48}" srcOrd="0" destOrd="0" presId="urn:microsoft.com/office/officeart/2005/8/layout/hierarchy4"/>
    <dgm:cxn modelId="{2C902AB8-8A4C-4A11-AA4B-5D42515E6ABD}" type="presParOf" srcId="{53E5577E-6D74-47B9-96A9-0DA3F2A09D48}" destId="{AA12CF32-330D-4F03-BE24-5A3FDBB823C7}" srcOrd="0" destOrd="0" presId="urn:microsoft.com/office/officeart/2005/8/layout/hierarchy4"/>
    <dgm:cxn modelId="{3E72186D-F653-4800-AB4B-49A2FFD5CF33}" type="presParOf" srcId="{53E5577E-6D74-47B9-96A9-0DA3F2A09D48}" destId="{85D120DF-CD0E-48EB-BEB1-A8CA3C6CFDF1}" srcOrd="1" destOrd="0" presId="urn:microsoft.com/office/officeart/2005/8/layout/hierarchy4"/>
    <dgm:cxn modelId="{2B22DE38-55AA-4732-9414-FCD371CE7674}" type="presParOf" srcId="{53E5577E-6D74-47B9-96A9-0DA3F2A09D48}" destId="{76C3EA1C-84A1-428F-8956-52BAEE1F0191}" srcOrd="2" destOrd="0" presId="urn:microsoft.com/office/officeart/2005/8/layout/hierarchy4"/>
    <dgm:cxn modelId="{FB58D0E5-604E-4607-8F37-3A977E392FCB}" type="presParOf" srcId="{76C3EA1C-84A1-428F-8956-52BAEE1F0191}" destId="{709C5ED4-DB60-4460-B11E-85A96FFCA4F4}" srcOrd="0" destOrd="0" presId="urn:microsoft.com/office/officeart/2005/8/layout/hierarchy4"/>
    <dgm:cxn modelId="{8AF4082C-00C2-40FE-A1D1-62AEAAB92390}" type="presParOf" srcId="{709C5ED4-DB60-4460-B11E-85A96FFCA4F4}" destId="{B8477605-3FDC-4BAE-8A7E-9FA560E066C1}" srcOrd="0" destOrd="0" presId="urn:microsoft.com/office/officeart/2005/8/layout/hierarchy4"/>
    <dgm:cxn modelId="{69E7EAFB-D103-4F81-B584-7D459DC775BB}" type="presParOf" srcId="{709C5ED4-DB60-4460-B11E-85A96FFCA4F4}" destId="{F551A4DD-A784-441A-948E-C2076E8321DE}" srcOrd="1" destOrd="0" presId="urn:microsoft.com/office/officeart/2005/8/layout/hierarchy4"/>
    <dgm:cxn modelId="{CAB46D89-44E4-46E4-B1B2-B85EB0F8F4E0}" type="presParOf" srcId="{76C3EA1C-84A1-428F-8956-52BAEE1F0191}" destId="{DCA93984-70AA-4E4D-B73F-7D2D03D7C525}" srcOrd="1" destOrd="0" presId="urn:microsoft.com/office/officeart/2005/8/layout/hierarchy4"/>
    <dgm:cxn modelId="{996C370F-352A-4E96-A912-8F04E00F1053}" type="presParOf" srcId="{76C3EA1C-84A1-428F-8956-52BAEE1F0191}" destId="{7B4A6A0D-5259-4630-ACB1-EFC9E6F40B32}" srcOrd="2" destOrd="0" presId="urn:microsoft.com/office/officeart/2005/8/layout/hierarchy4"/>
    <dgm:cxn modelId="{FBF7C23E-3FE7-43F7-AF43-67DEF4C057A4}" type="presParOf" srcId="{7B4A6A0D-5259-4630-ACB1-EFC9E6F40B32}" destId="{53FD8621-5B91-4F52-9227-57814B695343}" srcOrd="0" destOrd="0" presId="urn:microsoft.com/office/officeart/2005/8/layout/hierarchy4"/>
    <dgm:cxn modelId="{62E46C7C-4723-46A9-8819-0244E378A4E1}" type="presParOf" srcId="{7B4A6A0D-5259-4630-ACB1-EFC9E6F40B32}" destId="{AE23FE06-C374-4A82-AB14-E47B8D691518}" srcOrd="1" destOrd="0" presId="urn:microsoft.com/office/officeart/2005/8/layout/hierarchy4"/>
    <dgm:cxn modelId="{5C70DB5C-C50C-42FC-A789-829F1E8F10B5}" type="presParOf" srcId="{76C3EA1C-84A1-428F-8956-52BAEE1F0191}" destId="{3B871070-0D89-46E9-B035-D2FA66A41562}" srcOrd="3" destOrd="0" presId="urn:microsoft.com/office/officeart/2005/8/layout/hierarchy4"/>
    <dgm:cxn modelId="{25C9C0DB-E53F-4580-B49A-404BA479E037}" type="presParOf" srcId="{76C3EA1C-84A1-428F-8956-52BAEE1F0191}" destId="{4B9716F4-C568-4863-B996-27F8C46A58AA}" srcOrd="4" destOrd="0" presId="urn:microsoft.com/office/officeart/2005/8/layout/hierarchy4"/>
    <dgm:cxn modelId="{E27D07A5-16C9-49A6-B419-13D6B4F01724}" type="presParOf" srcId="{4B9716F4-C568-4863-B996-27F8C46A58AA}" destId="{4C6CBC92-815B-4C1C-8E41-7C5BB126B93D}" srcOrd="0" destOrd="0" presId="urn:microsoft.com/office/officeart/2005/8/layout/hierarchy4"/>
    <dgm:cxn modelId="{E7CFD89A-F783-4E41-ABAB-B2654AB1BE4E}" type="presParOf" srcId="{4B9716F4-C568-4863-B996-27F8C46A58AA}" destId="{42BE8006-C593-4248-9EA4-FAF21420AE74}" srcOrd="1" destOrd="0" presId="urn:microsoft.com/office/officeart/2005/8/layout/hierarchy4"/>
    <dgm:cxn modelId="{0859E9E0-901B-40C7-9978-C72CD9D14841}" type="presParOf" srcId="{4B9716F4-C568-4863-B996-27F8C46A58AA}" destId="{2ED605E5-C6EE-4691-8EE0-A8FBD8EBDA13}" srcOrd="2" destOrd="0" presId="urn:microsoft.com/office/officeart/2005/8/layout/hierarchy4"/>
    <dgm:cxn modelId="{76E7EF41-DF1D-4297-8271-98F28EA4B2E4}" type="presParOf" srcId="{2ED605E5-C6EE-4691-8EE0-A8FBD8EBDA13}" destId="{5AD277A8-9132-4FD8-82E2-81FC9C98203C}" srcOrd="0" destOrd="0" presId="urn:microsoft.com/office/officeart/2005/8/layout/hierarchy4"/>
    <dgm:cxn modelId="{85D0638B-2F6F-44D8-B978-CAB38C9D1CB9}" type="presParOf" srcId="{5AD277A8-9132-4FD8-82E2-81FC9C98203C}" destId="{8AC76E83-008F-4491-980A-19FAACB361F9}" srcOrd="0" destOrd="0" presId="urn:microsoft.com/office/officeart/2005/8/layout/hierarchy4"/>
    <dgm:cxn modelId="{7D7EA60B-0522-4BDF-8446-BA3141E0E427}" type="presParOf" srcId="{5AD277A8-9132-4FD8-82E2-81FC9C98203C}" destId="{50B563D8-1B3D-4797-84E8-AD299DC6609A}" srcOrd="1" destOrd="0" presId="urn:microsoft.com/office/officeart/2005/8/layout/hierarchy4"/>
    <dgm:cxn modelId="{AAC41C16-5374-4C55-8150-84EA91EF4F5A}" type="presParOf" srcId="{76C3EA1C-84A1-428F-8956-52BAEE1F0191}" destId="{7AAF23CF-54A6-4145-8DED-BE8647D31BF2}" srcOrd="5" destOrd="0" presId="urn:microsoft.com/office/officeart/2005/8/layout/hierarchy4"/>
    <dgm:cxn modelId="{F0D10CED-9C79-45C3-8202-CA924851B403}" type="presParOf" srcId="{76C3EA1C-84A1-428F-8956-52BAEE1F0191}" destId="{71E4E9F8-33D2-47B3-B3A9-20729CCBF8D3}" srcOrd="6" destOrd="0" presId="urn:microsoft.com/office/officeart/2005/8/layout/hierarchy4"/>
    <dgm:cxn modelId="{9F088FC5-F5CE-44D7-A597-5BAE98C23999}" type="presParOf" srcId="{71E4E9F8-33D2-47B3-B3A9-20729CCBF8D3}" destId="{EB2D2D90-9866-4D8C-B442-0CCCA914FAEB}" srcOrd="0" destOrd="0" presId="urn:microsoft.com/office/officeart/2005/8/layout/hierarchy4"/>
    <dgm:cxn modelId="{BD77B82F-D79F-4CA5-92EC-52AD5B691BC2}" type="presParOf" srcId="{71E4E9F8-33D2-47B3-B3A9-20729CCBF8D3}" destId="{573F45A6-4DDD-4C68-8A64-DF5EC7B1025D}" srcOrd="1" destOrd="0" presId="urn:microsoft.com/office/officeart/2005/8/layout/hierarchy4"/>
    <dgm:cxn modelId="{57CAE9CB-221E-41A9-AD88-37972AFF8222}" type="presParOf" srcId="{76C3EA1C-84A1-428F-8956-52BAEE1F0191}" destId="{609BDB5A-C324-43E7-8443-857E744DF3F6}" srcOrd="7" destOrd="0" presId="urn:microsoft.com/office/officeart/2005/8/layout/hierarchy4"/>
    <dgm:cxn modelId="{6871812B-4559-40A7-8B58-41F673EEAA35}" type="presParOf" srcId="{76C3EA1C-84A1-428F-8956-52BAEE1F0191}" destId="{6B1A3798-E977-4439-8698-9FE417CC3CA2}" srcOrd="8" destOrd="0" presId="urn:microsoft.com/office/officeart/2005/8/layout/hierarchy4"/>
    <dgm:cxn modelId="{50F2F4AD-CAE9-4EB0-9C4E-2ACF761F4D20}" type="presParOf" srcId="{6B1A3798-E977-4439-8698-9FE417CC3CA2}" destId="{EC4CB1A3-7934-43F3-B375-E30BEB5A18BB}" srcOrd="0" destOrd="0" presId="urn:microsoft.com/office/officeart/2005/8/layout/hierarchy4"/>
    <dgm:cxn modelId="{8DFC74AA-299D-4A8B-A535-3B144FFC4DA6}" type="presParOf" srcId="{6B1A3798-E977-4439-8698-9FE417CC3CA2}" destId="{92A2127B-16CB-4E8F-932B-64DCD844BE95}" srcOrd="1" destOrd="0" presId="urn:microsoft.com/office/officeart/2005/8/layout/hierarchy4"/>
    <dgm:cxn modelId="{719E1B90-9F81-424F-B303-1A94B0083655}" type="presParOf" srcId="{76C3EA1C-84A1-428F-8956-52BAEE1F0191}" destId="{2EB32073-030B-4DDA-BD70-C0EED9DC12A2}" srcOrd="9" destOrd="0" presId="urn:microsoft.com/office/officeart/2005/8/layout/hierarchy4"/>
    <dgm:cxn modelId="{985432CB-7DA7-4DB1-9D4D-8194042DAEBB}" type="presParOf" srcId="{76C3EA1C-84A1-428F-8956-52BAEE1F0191}" destId="{5CC9DE1D-B3ED-4E7B-A3B2-018DE03BED5D}" srcOrd="10" destOrd="0" presId="urn:microsoft.com/office/officeart/2005/8/layout/hierarchy4"/>
    <dgm:cxn modelId="{A37FBEB7-F972-4C7D-BA38-13839C2C6935}" type="presParOf" srcId="{5CC9DE1D-B3ED-4E7B-A3B2-018DE03BED5D}" destId="{EFD7FF1D-6D1C-4E6E-A9B5-5C2666901772}" srcOrd="0" destOrd="0" presId="urn:microsoft.com/office/officeart/2005/8/layout/hierarchy4"/>
    <dgm:cxn modelId="{CB378715-AA21-487C-8437-F49EE491CDCB}" type="presParOf" srcId="{5CC9DE1D-B3ED-4E7B-A3B2-018DE03BED5D}" destId="{AEDA359D-0EE8-40D8-9675-BDB41EE3793C}" srcOrd="1" destOrd="0" presId="urn:microsoft.com/office/officeart/2005/8/layout/hierarchy4"/>
    <dgm:cxn modelId="{258C8F6D-6896-4BBD-AF89-D586B9E7C631}" type="presParOf" srcId="{76C3EA1C-84A1-428F-8956-52BAEE1F0191}" destId="{F8490A99-42AF-4D2C-8348-19211FCC3289}" srcOrd="11" destOrd="0" presId="urn:microsoft.com/office/officeart/2005/8/layout/hierarchy4"/>
    <dgm:cxn modelId="{92CC5762-4EB8-45D5-B6D8-C718779FCEA2}" type="presParOf" srcId="{76C3EA1C-84A1-428F-8956-52BAEE1F0191}" destId="{AE63A962-6BB5-40C9-B4DD-38FF11E9D07D}" srcOrd="12" destOrd="0" presId="urn:microsoft.com/office/officeart/2005/8/layout/hierarchy4"/>
    <dgm:cxn modelId="{F011A404-4B7A-4C6D-ACAF-A6AAC60CAEEB}" type="presParOf" srcId="{AE63A962-6BB5-40C9-B4DD-38FF11E9D07D}" destId="{D217A64B-0495-4F20-A46F-3B00C2AFB202}" srcOrd="0" destOrd="0" presId="urn:microsoft.com/office/officeart/2005/8/layout/hierarchy4"/>
    <dgm:cxn modelId="{3D1471E8-F089-48B5-89AE-6D730FB4520E}" type="presParOf" srcId="{AE63A962-6BB5-40C9-B4DD-38FF11E9D07D}" destId="{E6F81B8A-F8C2-4298-B98D-CB919860B56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2CF32-330D-4F03-BE24-5A3FDBB823C7}">
      <dsp:nvSpPr>
        <dsp:cNvPr id="0" name=""/>
        <dsp:cNvSpPr/>
      </dsp:nvSpPr>
      <dsp:spPr>
        <a:xfrm>
          <a:off x="8465" y="2967"/>
          <a:ext cx="10955869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/>
            <a:t>CuriousCam</a:t>
          </a:r>
          <a:endParaRPr lang="en-US" sz="6500" kern="1200" dirty="0"/>
        </a:p>
      </dsp:txBody>
      <dsp:txXfrm>
        <a:off x="52334" y="46836"/>
        <a:ext cx="10868131" cy="1410068"/>
      </dsp:txXfrm>
    </dsp:sp>
    <dsp:sp modelId="{B8477605-3FDC-4BAE-8A7E-9FA560E066C1}">
      <dsp:nvSpPr>
        <dsp:cNvPr id="0" name=""/>
        <dsp:cNvSpPr/>
      </dsp:nvSpPr>
      <dsp:spPr>
        <a:xfrm>
          <a:off x="8465" y="168949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Profile</a:t>
          </a:r>
          <a:r>
            <a:rPr lang="tr-TR" sz="1900" kern="1200"/>
            <a:t> Manager</a:t>
          </a:r>
          <a:endParaRPr lang="en-US" sz="1900" kern="1200"/>
        </a:p>
      </dsp:txBody>
      <dsp:txXfrm>
        <a:off x="51227" y="1732258"/>
        <a:ext cx="1374479" cy="1412282"/>
      </dsp:txXfrm>
    </dsp:sp>
    <dsp:sp modelId="{53FD8621-5B91-4F52-9227-57814B695343}">
      <dsp:nvSpPr>
        <dsp:cNvPr id="0" name=""/>
        <dsp:cNvSpPr/>
      </dsp:nvSpPr>
      <dsp:spPr>
        <a:xfrm>
          <a:off x="1591109" y="168949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Device </a:t>
          </a:r>
          <a:r>
            <a:rPr lang="tr-TR" sz="1900" kern="1200" dirty="0"/>
            <a:t>Manager</a:t>
          </a:r>
          <a:endParaRPr lang="en-US" sz="1900" kern="1200" dirty="0"/>
        </a:p>
      </dsp:txBody>
      <dsp:txXfrm>
        <a:off x="1633871" y="1732258"/>
        <a:ext cx="1374479" cy="1412282"/>
      </dsp:txXfrm>
    </dsp:sp>
    <dsp:sp modelId="{4C6CBC92-815B-4C1C-8E41-7C5BB126B93D}">
      <dsp:nvSpPr>
        <dsp:cNvPr id="0" name=""/>
        <dsp:cNvSpPr/>
      </dsp:nvSpPr>
      <dsp:spPr>
        <a:xfrm>
          <a:off x="3173753" y="168949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Video Record</a:t>
          </a:r>
          <a:r>
            <a:rPr lang="tr-TR" sz="1900" kern="1200"/>
            <a:t>er</a:t>
          </a:r>
          <a:endParaRPr lang="en-US" sz="1900" kern="1200"/>
        </a:p>
      </dsp:txBody>
      <dsp:txXfrm>
        <a:off x="3216515" y="1732258"/>
        <a:ext cx="1374479" cy="1412282"/>
      </dsp:txXfrm>
    </dsp:sp>
    <dsp:sp modelId="{8AC76E83-008F-4491-980A-19FAACB361F9}">
      <dsp:nvSpPr>
        <dsp:cNvPr id="0" name=""/>
        <dsp:cNvSpPr/>
      </dsp:nvSpPr>
      <dsp:spPr>
        <a:xfrm>
          <a:off x="3173753" y="337602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Video Settings</a:t>
          </a:r>
          <a:r>
            <a:rPr lang="tr-TR" sz="1900" kern="1200" dirty="0"/>
            <a:t> Manager</a:t>
          </a:r>
          <a:endParaRPr lang="en-US" sz="1900" kern="1200" dirty="0"/>
        </a:p>
      </dsp:txBody>
      <dsp:txXfrm>
        <a:off x="3216515" y="3418788"/>
        <a:ext cx="1374479" cy="1412282"/>
      </dsp:txXfrm>
    </dsp:sp>
    <dsp:sp modelId="{EB2D2D90-9866-4D8C-B442-0CCCA914FAEB}">
      <dsp:nvSpPr>
        <dsp:cNvPr id="0" name=""/>
        <dsp:cNvSpPr/>
      </dsp:nvSpPr>
      <dsp:spPr>
        <a:xfrm>
          <a:off x="4756398" y="1700251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Camera Orientation Controller</a:t>
          </a:r>
        </a:p>
      </dsp:txBody>
      <dsp:txXfrm>
        <a:off x="4799160" y="1743013"/>
        <a:ext cx="1374479" cy="1412282"/>
      </dsp:txXfrm>
    </dsp:sp>
    <dsp:sp modelId="{EC4CB1A3-7934-43F3-B375-E30BEB5A18BB}">
      <dsp:nvSpPr>
        <dsp:cNvPr id="0" name=""/>
        <dsp:cNvSpPr/>
      </dsp:nvSpPr>
      <dsp:spPr>
        <a:xfrm>
          <a:off x="6348532" y="1711020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/>
            <a:t>User </a:t>
          </a:r>
          <a:r>
            <a:rPr lang="tr-TR" sz="1900" kern="1200" dirty="0" err="1"/>
            <a:t>Tracker</a:t>
          </a:r>
          <a:endParaRPr lang="en-US" sz="1900" kern="1200" dirty="0"/>
        </a:p>
      </dsp:txBody>
      <dsp:txXfrm>
        <a:off x="6391294" y="1753782"/>
        <a:ext cx="1374479" cy="1412282"/>
      </dsp:txXfrm>
    </dsp:sp>
    <dsp:sp modelId="{EFD7FF1D-6D1C-4E6E-A9B5-5C2666901772}">
      <dsp:nvSpPr>
        <dsp:cNvPr id="0" name=""/>
        <dsp:cNvSpPr/>
      </dsp:nvSpPr>
      <dsp:spPr>
        <a:xfrm>
          <a:off x="7921686" y="168949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File Manage</a:t>
          </a:r>
          <a:r>
            <a:rPr lang="tr-TR" sz="1900" kern="1200"/>
            <a:t>r</a:t>
          </a:r>
          <a:endParaRPr lang="en-US" sz="1900" kern="1200"/>
        </a:p>
      </dsp:txBody>
      <dsp:txXfrm>
        <a:off x="7964448" y="1732258"/>
        <a:ext cx="1374479" cy="1412282"/>
      </dsp:txXfrm>
    </dsp:sp>
    <dsp:sp modelId="{D217A64B-0495-4F20-A46F-3B00C2AFB202}">
      <dsp:nvSpPr>
        <dsp:cNvPr id="0" name=""/>
        <dsp:cNvSpPr/>
      </dsp:nvSpPr>
      <dsp:spPr>
        <a:xfrm>
          <a:off x="9504330" y="1689496"/>
          <a:ext cx="1460003" cy="149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Video Play</a:t>
          </a:r>
          <a:r>
            <a:rPr lang="tr-TR" sz="1900" kern="1200"/>
            <a:t>er</a:t>
          </a:r>
          <a:endParaRPr lang="en-US" sz="1900" kern="1200"/>
        </a:p>
      </dsp:txBody>
      <dsp:txXfrm>
        <a:off x="9547092" y="1732258"/>
        <a:ext cx="1374479" cy="141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7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2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74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6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15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2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9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7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BA0DFF-9B9F-4E2B-A8E1-665C3CCD6C34}" type="datetimeFigureOut">
              <a:rPr lang="tr-TR" smtClean="0"/>
              <a:t>14.01.2018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717B7B2-BB35-46E6-8318-44F44C46B4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662746D5-C892-4A2B-B8FE-AD1A3102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Solution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CF16533-B7C3-4D60-A52E-62BD9226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en-US" dirty="0" err="1"/>
              <a:t>ystem</a:t>
            </a:r>
            <a:r>
              <a:rPr lang="en-US" dirty="0"/>
              <a:t> </a:t>
            </a:r>
            <a:r>
              <a:rPr lang="tr-TR" dirty="0" smtClean="0"/>
              <a:t>Components</a:t>
            </a:r>
            <a:endParaRPr lang="tr-TR" dirty="0"/>
          </a:p>
          <a:p>
            <a:r>
              <a:rPr lang="tr-TR" dirty="0"/>
              <a:t>Class </a:t>
            </a:r>
            <a:r>
              <a:rPr lang="tr-TR" dirty="0" err="1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1B242E1-0CDA-4FD0-AF07-03BE4BF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ystem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</a:rPr>
              <a:t>Components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="" xmlns:a16="http://schemas.microsoft.com/office/drawing/2014/main" id="{1F2F46F7-1E72-4AFF-8D65-1129D9E2E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76587"/>
              </p:ext>
            </p:extLst>
          </p:nvPr>
        </p:nvGraphicFramePr>
        <p:xfrm>
          <a:off x="609600" y="1600200"/>
          <a:ext cx="1097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5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1B242E1-0CDA-4FD0-AF07-03BE4BF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Solution (</a:t>
            </a:r>
            <a:r>
              <a:rPr lang="tr-TR" dirty="0" err="1"/>
              <a:t>Cont</a:t>
            </a:r>
            <a:r>
              <a:rPr lang="tr-TR" dirty="0"/>
              <a:t>.)</a:t>
            </a:r>
            <a:r>
              <a:rPr lang="tr-TR" dirty="0" smtClean="0">
                <a:solidFill>
                  <a:srgbClr val="0070C0"/>
                </a:solidFill>
              </a:rPr>
              <a:t/>
            </a:r>
            <a:br>
              <a:rPr lang="tr-T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System </a:t>
            </a:r>
            <a:r>
              <a:rPr lang="tr-TR" dirty="0">
                <a:solidFill>
                  <a:srgbClr val="0070C0"/>
                </a:solidFill>
              </a:rPr>
              <a:t>Components…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F8976E4-2D9E-4715-A214-8D5F2233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130936"/>
            <a:ext cx="7351059" cy="2346064"/>
          </a:xfrm>
        </p:spPr>
        <p:txBody>
          <a:bodyPr>
            <a:normAutofit/>
          </a:bodyPr>
          <a:lstStyle/>
          <a:p>
            <a:r>
              <a:rPr lang="en-US" b="1" dirty="0"/>
              <a:t>Device </a:t>
            </a:r>
            <a:r>
              <a:rPr lang="tr-TR" b="1" dirty="0"/>
              <a:t>Manager</a:t>
            </a:r>
          </a:p>
          <a:p>
            <a:pPr lvl="1"/>
            <a:r>
              <a:rPr lang="tr-TR" dirty="0"/>
              <a:t>E</a:t>
            </a:r>
            <a:r>
              <a:rPr lang="en-US" dirty="0" err="1"/>
              <a:t>nables</a:t>
            </a:r>
            <a:r>
              <a:rPr lang="en-US" dirty="0"/>
              <a:t> the user to determine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basic settings of devices plugged to computer. </a:t>
            </a:r>
            <a:endParaRPr lang="tr-TR" dirty="0"/>
          </a:p>
          <a:p>
            <a:pPr lvl="1"/>
            <a:r>
              <a:rPr lang="en-US" dirty="0"/>
              <a:t>The user can select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en-US" dirty="0"/>
              <a:t>any camera or microphone installed on the system. </a:t>
            </a:r>
            <a:endParaRPr lang="tr-TR" dirty="0"/>
          </a:p>
        </p:txBody>
      </p:sp>
      <p:pic>
        <p:nvPicPr>
          <p:cNvPr id="1026" name="Picture 2" descr="profile manager icon ile ilgili görsel sonucu">
            <a:extLst>
              <a:ext uri="{FF2B5EF4-FFF2-40B4-BE49-F238E27FC236}">
                <a16:creationId xmlns="" xmlns:a16="http://schemas.microsoft.com/office/drawing/2014/main" id="{279F5746-329A-40BD-B1EC-8BEC7553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1685925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6DE9CD7A-C464-4043-8C45-7CDE2FEE1B14}"/>
              </a:ext>
            </a:extLst>
          </p:cNvPr>
          <p:cNvSpPr txBox="1">
            <a:spLocks/>
          </p:cNvSpPr>
          <p:nvPr/>
        </p:nvSpPr>
        <p:spPr>
          <a:xfrm>
            <a:off x="3539266" y="1762461"/>
            <a:ext cx="7960659" cy="201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Profile Manage</a:t>
            </a:r>
            <a:r>
              <a:rPr lang="tr-TR" b="1" dirty="0"/>
              <a:t>r</a:t>
            </a:r>
          </a:p>
          <a:p>
            <a:pPr lvl="1"/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managing</a:t>
            </a:r>
            <a:r>
              <a:rPr lang="tr-TR" dirty="0"/>
              <a:t> u</a:t>
            </a:r>
            <a:r>
              <a:rPr lang="en-US" dirty="0" err="1"/>
              <a:t>ser</a:t>
            </a:r>
            <a:r>
              <a:rPr lang="en-US" dirty="0"/>
              <a:t> personal information</a:t>
            </a:r>
            <a:r>
              <a:rPr lang="tr-TR" dirty="0"/>
              <a:t>: name, </a:t>
            </a:r>
            <a:r>
              <a:rPr lang="tr-TR" dirty="0" err="1"/>
              <a:t>surname</a:t>
            </a:r>
            <a:r>
              <a:rPr lang="tr-TR" dirty="0"/>
              <a:t>, </a:t>
            </a:r>
            <a:r>
              <a:rPr lang="tr-TR" dirty="0" err="1"/>
              <a:t>instutition</a:t>
            </a:r>
            <a:r>
              <a:rPr lang="tr-TR" dirty="0"/>
              <a:t>, </a:t>
            </a:r>
            <a:r>
              <a:rPr lang="tr-TR" dirty="0" err="1"/>
              <a:t>photo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</p:txBody>
      </p:sp>
      <p:pic>
        <p:nvPicPr>
          <p:cNvPr id="1028" name="Picture 4" descr="device settings icon ile ilgili görsel sonucu">
            <a:extLst>
              <a:ext uri="{FF2B5EF4-FFF2-40B4-BE49-F238E27FC236}">
                <a16:creationId xmlns="" xmlns:a16="http://schemas.microsoft.com/office/drawing/2014/main" id="{5D97D441-988A-4950-8DD8-190B50B3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72" y="3387762"/>
            <a:ext cx="2860638" cy="28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1B242E1-0CDA-4FD0-AF07-03BE4BF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Solution (</a:t>
            </a:r>
            <a:r>
              <a:rPr lang="tr-TR" dirty="0" err="1"/>
              <a:t>Cont</a:t>
            </a:r>
            <a:r>
              <a:rPr lang="tr-TR" dirty="0"/>
              <a:t>.)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solidFill>
                  <a:srgbClr val="0070C0"/>
                </a:solidFill>
              </a:rPr>
              <a:t>System </a:t>
            </a:r>
            <a:r>
              <a:rPr lang="tr-TR" dirty="0">
                <a:solidFill>
                  <a:srgbClr val="0070C0"/>
                </a:solidFill>
              </a:rPr>
              <a:t>Components…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F8976E4-2D9E-4715-A214-8D5F2233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383793" cy="4876800"/>
          </a:xfrm>
        </p:spPr>
        <p:txBody>
          <a:bodyPr>
            <a:normAutofit/>
          </a:bodyPr>
          <a:lstStyle/>
          <a:p>
            <a:r>
              <a:rPr lang="en-US" b="1" dirty="0"/>
              <a:t>Video Record</a:t>
            </a:r>
            <a:r>
              <a:rPr lang="tr-TR" b="1" dirty="0"/>
              <a:t>er</a:t>
            </a:r>
            <a:endParaRPr lang="en-US" b="1" dirty="0"/>
          </a:p>
          <a:p>
            <a:pPr lvl="1"/>
            <a:r>
              <a:rPr lang="tr-TR" dirty="0"/>
              <a:t>R</a:t>
            </a:r>
            <a:r>
              <a:rPr lang="en-US" dirty="0" err="1"/>
              <a:t>esponsible</a:t>
            </a:r>
            <a:r>
              <a:rPr lang="en-US" dirty="0"/>
              <a:t> of capturing and recording video. </a:t>
            </a:r>
            <a:endParaRPr lang="tr-TR" dirty="0"/>
          </a:p>
          <a:p>
            <a:pPr lvl="1"/>
            <a:r>
              <a:rPr lang="en-US" dirty="0"/>
              <a:t>The user can start, pause, continue and stop video recording. </a:t>
            </a:r>
            <a:endParaRPr lang="tr-TR" dirty="0"/>
          </a:p>
          <a:p>
            <a:endParaRPr lang="tr-TR" b="1" dirty="0"/>
          </a:p>
          <a:p>
            <a:r>
              <a:rPr lang="en-US" b="1" dirty="0"/>
              <a:t>Video Recording Settings</a:t>
            </a:r>
            <a:r>
              <a:rPr lang="tr-TR" b="1" dirty="0"/>
              <a:t> Manager</a:t>
            </a:r>
            <a:r>
              <a:rPr lang="en-US" b="1" dirty="0"/>
              <a:t>	</a:t>
            </a:r>
            <a:endParaRPr lang="tr-TR" b="1" dirty="0"/>
          </a:p>
          <a:p>
            <a:pPr lvl="1"/>
            <a:r>
              <a:rPr lang="tr-TR" dirty="0"/>
              <a:t>D</a:t>
            </a:r>
            <a:r>
              <a:rPr lang="en-US" dirty="0" err="1"/>
              <a:t>etermines</a:t>
            </a:r>
            <a:r>
              <a:rPr lang="en-US" dirty="0"/>
              <a:t> the basic properties of the video to be recorded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</a:t>
            </a:r>
            <a:r>
              <a:rPr lang="en-US" dirty="0"/>
              <a:t>elect</a:t>
            </a:r>
            <a:r>
              <a:rPr lang="tr-TR" dirty="0"/>
              <a:t>s</a:t>
            </a:r>
            <a:r>
              <a:rPr lang="en-US" dirty="0"/>
              <a:t> video file save location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</a:t>
            </a:r>
            <a:r>
              <a:rPr lang="en-US" dirty="0"/>
              <a:t>et</a:t>
            </a:r>
            <a:r>
              <a:rPr lang="tr-TR" dirty="0"/>
              <a:t>s </a:t>
            </a:r>
            <a:r>
              <a:rPr lang="en-US" dirty="0"/>
              <a:t>video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dirty="0"/>
              <a:t>audio quality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C</a:t>
            </a:r>
            <a:r>
              <a:rPr lang="en-US" dirty="0" err="1"/>
              <a:t>ustomiz</a:t>
            </a:r>
            <a:r>
              <a:rPr lang="tr-TR" dirty="0"/>
              <a:t>es</a:t>
            </a:r>
            <a:r>
              <a:rPr lang="en-US" dirty="0"/>
              <a:t> video output</a:t>
            </a:r>
            <a:r>
              <a:rPr lang="tr-TR" dirty="0"/>
              <a:t>, </a:t>
            </a:r>
            <a:r>
              <a:rPr lang="tr-TR" dirty="0" err="1"/>
              <a:t>putting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photo</a:t>
            </a:r>
            <a:r>
              <a:rPr lang="tr-TR" dirty="0"/>
              <a:t> on </a:t>
            </a:r>
            <a:r>
              <a:rPr lang="tr-TR" dirty="0" smtClean="0"/>
              <a:t>video </a:t>
            </a:r>
            <a:r>
              <a:rPr lang="tr-TR" dirty="0" err="1"/>
              <a:t>frame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2052" name="Picture 4" descr="video recorder icon ile ilgili görsel sonucu">
            <a:extLst>
              <a:ext uri="{FF2B5EF4-FFF2-40B4-BE49-F238E27FC236}">
                <a16:creationId xmlns="" xmlns:a16="http://schemas.microsoft.com/office/drawing/2014/main" id="{3295396C-E956-4002-85F4-D4D80030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11" y="2066364"/>
            <a:ext cx="2187389" cy="21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İlgili resim">
            <a:extLst>
              <a:ext uri="{FF2B5EF4-FFF2-40B4-BE49-F238E27FC236}">
                <a16:creationId xmlns="" xmlns:a16="http://schemas.microsoft.com/office/drawing/2014/main" id="{6794F17C-4425-4038-A946-0325187E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18" y="31600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1B242E1-0CDA-4FD0-AF07-03BE4BF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Solution (</a:t>
            </a:r>
            <a:r>
              <a:rPr lang="tr-TR" dirty="0" err="1"/>
              <a:t>Cont</a:t>
            </a:r>
            <a:r>
              <a:rPr lang="tr-TR" dirty="0"/>
              <a:t>.)</a:t>
            </a:r>
            <a:br>
              <a:rPr lang="tr-TR" dirty="0"/>
            </a:br>
            <a:r>
              <a:rPr lang="en-US" dirty="0" smtClean="0">
                <a:solidFill>
                  <a:srgbClr val="0070C0"/>
                </a:solidFill>
              </a:rPr>
              <a:t>System </a:t>
            </a:r>
            <a:r>
              <a:rPr lang="tr-TR" dirty="0">
                <a:solidFill>
                  <a:srgbClr val="0070C0"/>
                </a:solidFill>
              </a:rPr>
              <a:t>Components…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F8976E4-2D9E-4715-A214-8D5F2233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845449" cy="4876800"/>
          </a:xfrm>
        </p:spPr>
        <p:txBody>
          <a:bodyPr/>
          <a:lstStyle/>
          <a:p>
            <a:r>
              <a:rPr lang="en-US" b="1" dirty="0"/>
              <a:t>Camera Orientation Controller</a:t>
            </a:r>
            <a:endParaRPr lang="tr-TR" b="1" dirty="0"/>
          </a:p>
          <a:p>
            <a:pPr lvl="1"/>
            <a:r>
              <a:rPr lang="tr-TR" dirty="0" err="1"/>
              <a:t>Responsible</a:t>
            </a:r>
            <a:r>
              <a:rPr lang="tr-TR" dirty="0"/>
              <a:t> of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/>
              <a:t>on </a:t>
            </a:r>
            <a:r>
              <a:rPr lang="en-US" dirty="0"/>
              <a:t>Raspberry Pi. </a:t>
            </a:r>
            <a:endParaRPr lang="tr-TR" dirty="0"/>
          </a:p>
          <a:p>
            <a:pPr lvl="1"/>
            <a:r>
              <a:rPr lang="tr-TR" dirty="0"/>
              <a:t>T</a:t>
            </a:r>
            <a:r>
              <a:rPr lang="en-US" dirty="0"/>
              <a:t>he user can </a:t>
            </a:r>
            <a:r>
              <a:rPr lang="tr-TR" dirty="0" err="1"/>
              <a:t>manually</a:t>
            </a:r>
            <a:r>
              <a:rPr lang="tr-TR" dirty="0"/>
              <a:t> </a:t>
            </a:r>
            <a:r>
              <a:rPr lang="en-US" dirty="0"/>
              <a:t>change the camera orientation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en-US" dirty="0"/>
              <a:t>reset </a:t>
            </a:r>
            <a:r>
              <a:rPr lang="tr-TR" dirty="0"/>
              <a:t>it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/>
              <a:t>The mouse buttons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en-US" dirty="0"/>
              <a:t> be used to turn camera right and </a:t>
            </a:r>
            <a:r>
              <a:rPr lang="en-US" dirty="0" smtClean="0"/>
              <a:t>left</a:t>
            </a:r>
            <a:r>
              <a:rPr lang="tr-TR" dirty="0" smtClean="0"/>
              <a:t>.</a:t>
            </a:r>
            <a:endParaRPr lang="en-US" dirty="0"/>
          </a:p>
          <a:p>
            <a:r>
              <a:rPr lang="tr-TR" b="1" dirty="0"/>
              <a:t>User </a:t>
            </a:r>
            <a:r>
              <a:rPr lang="tr-TR" b="1" dirty="0" err="1"/>
              <a:t>Tracker</a:t>
            </a:r>
            <a:r>
              <a:rPr lang="tr-TR" b="1" dirty="0"/>
              <a:t> </a:t>
            </a:r>
          </a:p>
          <a:p>
            <a:pPr lvl="1"/>
            <a:r>
              <a:rPr lang="tr-TR" dirty="0" err="1"/>
              <a:t>Responsible</a:t>
            </a:r>
            <a:r>
              <a:rPr lang="tr-TR" dirty="0"/>
              <a:t> of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in </a:t>
            </a:r>
            <a:r>
              <a:rPr lang="tr-TR" dirty="0" err="1"/>
              <a:t>space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 smtClean="0"/>
              <a:t>camera</a:t>
            </a:r>
            <a:r>
              <a:rPr lang="tr-TR" dirty="0" smtClean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proper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/>
              <a:t>as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 smtClean="0"/>
              <a:t>detection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8B46E4C1-9602-4CCF-8D79-043B0AC48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2"/>
          <a:stretch/>
        </p:blipFill>
        <p:spPr>
          <a:xfrm>
            <a:off x="7591424" y="676275"/>
            <a:ext cx="3571875" cy="4020017"/>
          </a:xfrm>
          <a:prstGeom prst="rect">
            <a:avLst/>
          </a:prstGeom>
        </p:spPr>
      </p:pic>
      <p:pic>
        <p:nvPicPr>
          <p:cNvPr id="3082" name="Picture 10" descr="İlgili resim">
            <a:extLst>
              <a:ext uri="{FF2B5EF4-FFF2-40B4-BE49-F238E27FC236}">
                <a16:creationId xmlns="" xmlns:a16="http://schemas.microsoft.com/office/drawing/2014/main" id="{F3394D3A-622F-463B-8A22-E8D8FF74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4771935"/>
            <a:ext cx="3200400" cy="18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E1B242E1-0CDA-4FD0-AF07-03BE4BF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64344"/>
            <a:ext cx="10972800" cy="890588"/>
          </a:xfrm>
        </p:spPr>
        <p:txBody>
          <a:bodyPr>
            <a:normAutofit fontScale="90000"/>
          </a:bodyPr>
          <a:lstStyle/>
          <a:p>
            <a:r>
              <a:rPr lang="tr-TR" dirty="0"/>
              <a:t>Solution (</a:t>
            </a:r>
            <a:r>
              <a:rPr lang="tr-TR" dirty="0" err="1"/>
              <a:t>Cont</a:t>
            </a:r>
            <a:r>
              <a:rPr lang="tr-TR" dirty="0"/>
              <a:t>.)</a:t>
            </a:r>
            <a:br>
              <a:rPr lang="tr-TR" dirty="0"/>
            </a:br>
            <a:r>
              <a:rPr lang="en-US" dirty="0" smtClean="0">
                <a:solidFill>
                  <a:srgbClr val="0070C0"/>
                </a:solidFill>
              </a:rPr>
              <a:t>System </a:t>
            </a:r>
            <a:r>
              <a:rPr lang="tr-TR" dirty="0">
                <a:solidFill>
                  <a:srgbClr val="0070C0"/>
                </a:solidFill>
              </a:rPr>
              <a:t>Components…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F8976E4-2D9E-4715-A214-8D5F2233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11388"/>
            <a:ext cx="7146664" cy="2765612"/>
          </a:xfrm>
        </p:spPr>
        <p:txBody>
          <a:bodyPr>
            <a:normAutofit/>
          </a:bodyPr>
          <a:lstStyle/>
          <a:p>
            <a:r>
              <a:rPr lang="en-US" b="1" dirty="0"/>
              <a:t>Video Play</a:t>
            </a:r>
            <a:r>
              <a:rPr lang="tr-TR" b="1" dirty="0"/>
              <a:t>er</a:t>
            </a:r>
          </a:p>
          <a:p>
            <a:pPr lvl="1"/>
            <a:r>
              <a:rPr lang="tr-TR" dirty="0" err="1"/>
              <a:t>It</a:t>
            </a:r>
            <a:r>
              <a:rPr lang="en-US" dirty="0"/>
              <a:t> is </a:t>
            </a:r>
            <a:r>
              <a:rPr lang="tr-TR" dirty="0" err="1"/>
              <a:t>the</a:t>
            </a:r>
            <a:r>
              <a:rPr lang="en-US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en-US" dirty="0"/>
              <a:t>to display recorded videos. </a:t>
            </a:r>
            <a:endParaRPr lang="tr-TR" dirty="0"/>
          </a:p>
          <a:p>
            <a:pPr lvl="1"/>
            <a:r>
              <a:rPr lang="en-US" dirty="0"/>
              <a:t>It encompasses the basic video playing operations, including start, pause, continue, stop, fast forward, back forward.</a:t>
            </a:r>
          </a:p>
          <a:p>
            <a:endParaRPr lang="en-US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="" xmlns:a16="http://schemas.microsoft.com/office/drawing/2014/main" id="{6ECC275B-D303-4852-8052-A449BA5AC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30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1C4C4E8A-646B-4C19-9406-5659E0527FF9}"/>
              </a:ext>
            </a:extLst>
          </p:cNvPr>
          <p:cNvSpPr txBox="1">
            <a:spLocks/>
          </p:cNvSpPr>
          <p:nvPr/>
        </p:nvSpPr>
        <p:spPr>
          <a:xfrm>
            <a:off x="2752724" y="1600200"/>
            <a:ext cx="8829675" cy="198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File Manage</a:t>
            </a:r>
            <a:r>
              <a:rPr lang="tr-TR" b="1" dirty="0"/>
              <a:t>r</a:t>
            </a:r>
          </a:p>
          <a:p>
            <a:pPr lvl="1"/>
            <a:r>
              <a:rPr lang="tr-TR" dirty="0" err="1" smtClean="0"/>
              <a:t>Responsible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en-US" dirty="0" err="1"/>
              <a:t>manag</a:t>
            </a:r>
            <a:r>
              <a:rPr lang="tr-TR" dirty="0" err="1"/>
              <a:t>ing</a:t>
            </a:r>
            <a:r>
              <a:rPr lang="en-US" dirty="0"/>
              <a:t> video files generated by the system. </a:t>
            </a:r>
            <a:endParaRPr lang="tr-TR" dirty="0"/>
          </a:p>
          <a:p>
            <a:pPr lvl="1"/>
            <a:r>
              <a:rPr lang="en-US" dirty="0"/>
              <a:t>It has operations of listing and removing video files existing in the “Save” directory. </a:t>
            </a:r>
            <a:endParaRPr lang="tr-TR" dirty="0"/>
          </a:p>
          <a:p>
            <a:pPr lvl="1"/>
            <a:r>
              <a:rPr lang="en-US" dirty="0"/>
              <a:t>The user can also see or change the basic information of a video file, including, owner, director, producer, etc. </a:t>
            </a:r>
          </a:p>
          <a:p>
            <a:endParaRPr lang="en-US" dirty="0"/>
          </a:p>
        </p:txBody>
      </p:sp>
      <p:pic>
        <p:nvPicPr>
          <p:cNvPr id="4100" name="Picture 4" descr="İlgili resim">
            <a:extLst>
              <a:ext uri="{FF2B5EF4-FFF2-40B4-BE49-F238E27FC236}">
                <a16:creationId xmlns="" xmlns:a16="http://schemas.microsoft.com/office/drawing/2014/main" id="{F47D9C53-5080-4111-9C8D-31151C02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99" y="3762375"/>
            <a:ext cx="361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70A8801-8092-4223-B0EC-3A4D8414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Solution (</a:t>
            </a:r>
            <a:r>
              <a:rPr lang="tr-TR" dirty="0" err="1"/>
              <a:t>Cont</a:t>
            </a:r>
            <a:r>
              <a:rPr lang="tr-TR" dirty="0"/>
              <a:t>.)</a:t>
            </a:r>
            <a:br>
              <a:rPr lang="tr-TR" dirty="0"/>
            </a:br>
            <a:r>
              <a:rPr lang="tr-TR" dirty="0">
                <a:solidFill>
                  <a:srgbClr val="0070C0"/>
                </a:solidFill>
              </a:rPr>
              <a:t>Class </a:t>
            </a:r>
            <a:r>
              <a:rPr lang="tr-TR" dirty="0" err="1">
                <a:solidFill>
                  <a:srgbClr val="0070C0"/>
                </a:solidFill>
              </a:rPr>
              <a:t>Diagram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="" xmlns:a16="http://schemas.microsoft.com/office/drawing/2014/main" id="{DDD0B11D-EA7A-4667-BF66-299FB937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413760" cy="48768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CuriousCam</a:t>
            </a:r>
          </a:p>
          <a:p>
            <a:r>
              <a:rPr lang="tr-TR" dirty="0" err="1"/>
              <a:t>ProfileManager</a:t>
            </a:r>
            <a:endParaRPr lang="tr-TR" dirty="0"/>
          </a:p>
          <a:p>
            <a:r>
              <a:rPr lang="tr-TR" dirty="0" err="1"/>
              <a:t>FileManager</a:t>
            </a:r>
            <a:endParaRPr lang="tr-TR" dirty="0"/>
          </a:p>
          <a:p>
            <a:pPr lvl="1"/>
            <a:r>
              <a:rPr lang="tr-TR" dirty="0"/>
              <a:t>File</a:t>
            </a:r>
          </a:p>
          <a:p>
            <a:r>
              <a:rPr lang="tr-TR" dirty="0" err="1"/>
              <a:t>VideoPlayer</a:t>
            </a:r>
            <a:endParaRPr lang="tr-TR" dirty="0"/>
          </a:p>
          <a:p>
            <a:r>
              <a:rPr lang="tr-TR" dirty="0" err="1"/>
              <a:t>CameraController</a:t>
            </a:r>
            <a:endParaRPr lang="tr-TR" dirty="0"/>
          </a:p>
          <a:p>
            <a:r>
              <a:rPr lang="tr-TR" dirty="0" err="1"/>
              <a:t>UserTracker</a:t>
            </a:r>
            <a:endParaRPr lang="tr-TR" dirty="0"/>
          </a:p>
          <a:p>
            <a:pPr lvl="1"/>
            <a:r>
              <a:rPr lang="tr-TR" dirty="0" err="1"/>
              <a:t>DeviceSettings</a:t>
            </a:r>
            <a:endParaRPr lang="tr-TR" dirty="0"/>
          </a:p>
          <a:p>
            <a:pPr lvl="1"/>
            <a:r>
              <a:rPr lang="tr-TR" dirty="0" err="1"/>
              <a:t>Camera</a:t>
            </a:r>
            <a:endParaRPr lang="tr-TR" dirty="0"/>
          </a:p>
          <a:p>
            <a:r>
              <a:rPr lang="tr-TR" dirty="0" err="1"/>
              <a:t>Microphone</a:t>
            </a:r>
            <a:endParaRPr lang="tr-TR" dirty="0"/>
          </a:p>
          <a:p>
            <a:r>
              <a:rPr lang="tr-TR" dirty="0" err="1"/>
              <a:t>VideoRecorder</a:t>
            </a:r>
            <a:endParaRPr lang="tr-TR" dirty="0"/>
          </a:p>
          <a:p>
            <a:pPr lvl="1"/>
            <a:r>
              <a:rPr lang="tr-TR" dirty="0" err="1"/>
              <a:t>VideoSettings</a:t>
            </a:r>
            <a:endParaRPr lang="tr-TR" dirty="0"/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4234F0AB-8058-4E80-8F4D-E9A62FC65E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49" y="640742"/>
            <a:ext cx="8166903" cy="5836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8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Project_Presentation_Long</Template>
  <TotalTime>182</TotalTime>
  <Words>295</Words>
  <Application>Microsoft Office PowerPoint</Application>
  <PresentationFormat>Geniş ekran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9" baseType="lpstr">
      <vt:lpstr>Arial</vt:lpstr>
      <vt:lpstr>Netlik</vt:lpstr>
      <vt:lpstr>Solution</vt:lpstr>
      <vt:lpstr>Solution System Components</vt:lpstr>
      <vt:lpstr>Solution (Cont.) System Components…</vt:lpstr>
      <vt:lpstr>Solution (Cont.)  System Components…</vt:lpstr>
      <vt:lpstr>Solution (Cont.) System Components…</vt:lpstr>
      <vt:lpstr>Solution (Cont.) System Components…</vt:lpstr>
      <vt:lpstr>Solution (Cont.) 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CuriousCam</dc:title>
  <dc:creator>Windows User</dc:creator>
  <cp:lastModifiedBy>Asus</cp:lastModifiedBy>
  <cp:revision>24</cp:revision>
  <cp:lastPrinted>2018-01-13T10:16:05Z</cp:lastPrinted>
  <dcterms:created xsi:type="dcterms:W3CDTF">2018-01-07T15:17:55Z</dcterms:created>
  <dcterms:modified xsi:type="dcterms:W3CDTF">2018-01-14T16:43:40Z</dcterms:modified>
</cp:coreProperties>
</file>