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0" autoAdjust="0"/>
  </p:normalViewPr>
  <p:slideViewPr>
    <p:cSldViewPr>
      <p:cViewPr>
        <p:scale>
          <a:sx n="66" d="100"/>
          <a:sy n="66" d="100"/>
        </p:scale>
        <p:origin x="-691" y="4954"/>
      </p:cViewPr>
      <p:guideLst>
        <p:guide orient="horz" pos="6735"/>
        <p:guide pos="476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39" y="-96"/>
      </p:cViewPr>
      <p:guideLst>
        <p:guide orient="horz" pos="3168"/>
        <p:guide pos="2448"/>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2705C-C041-4B61-B08D-BF425232416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5A90B67-BAAA-493A-A7A5-0861AD77F4D4}">
      <dgm:prSet phldrT="[Metin]"/>
      <dgm:spPr/>
      <dgm:t>
        <a:bodyPr/>
        <a:lstStyle/>
        <a:p>
          <a:r>
            <a:rPr lang="tr-TR" noProof="0" dirty="0" smtClean="0"/>
            <a:t>Video</a:t>
          </a:r>
          <a:r>
            <a:rPr lang="tr-TR" baseline="0" noProof="0" dirty="0" smtClean="0"/>
            <a:t> Karesi Yakalama</a:t>
          </a:r>
          <a:endParaRPr lang="en-US" noProof="0" dirty="0"/>
        </a:p>
      </dgm:t>
    </dgm:pt>
    <dgm:pt modelId="{3A875389-D687-482C-A64F-8FAE49BE9F60}" type="parTrans" cxnId="{A914974F-A96F-40FB-BECE-B82EA3D6E9DF}">
      <dgm:prSet/>
      <dgm:spPr/>
      <dgm:t>
        <a:bodyPr/>
        <a:lstStyle/>
        <a:p>
          <a:endParaRPr lang="en-US"/>
        </a:p>
      </dgm:t>
    </dgm:pt>
    <dgm:pt modelId="{2FF758AB-8F63-4FBC-B9B0-9177999769C1}" type="sibTrans" cxnId="{A914974F-A96F-40FB-BECE-B82EA3D6E9DF}">
      <dgm:prSet/>
      <dgm:spPr/>
      <dgm:t>
        <a:bodyPr/>
        <a:lstStyle/>
        <a:p>
          <a:endParaRPr lang="en-US"/>
        </a:p>
      </dgm:t>
    </dgm:pt>
    <dgm:pt modelId="{C0505057-C822-46E6-99FE-8967CABFCCC9}">
      <dgm:prSet phldrT="[Metin]"/>
      <dgm:spPr/>
      <dgm:t>
        <a:bodyPr/>
        <a:lstStyle/>
        <a:p>
          <a:r>
            <a:rPr lang="tr-TR" noProof="0" dirty="0" smtClean="0"/>
            <a:t>Gürültü</a:t>
          </a:r>
          <a:r>
            <a:rPr lang="tr-TR" baseline="0" noProof="0" dirty="0" smtClean="0"/>
            <a:t> Önleme</a:t>
          </a:r>
          <a:endParaRPr lang="en-US" noProof="0" dirty="0"/>
        </a:p>
      </dgm:t>
    </dgm:pt>
    <dgm:pt modelId="{19E424F4-6A71-4110-8F33-5FF95E438143}" type="parTrans" cxnId="{A789F10F-417F-40FC-8808-2B0C2FA87AE7}">
      <dgm:prSet/>
      <dgm:spPr/>
      <dgm:t>
        <a:bodyPr/>
        <a:lstStyle/>
        <a:p>
          <a:endParaRPr lang="en-US"/>
        </a:p>
      </dgm:t>
    </dgm:pt>
    <dgm:pt modelId="{B4339ACB-F708-458A-95D9-5B6A1C5F0B32}" type="sibTrans" cxnId="{A789F10F-417F-40FC-8808-2B0C2FA87AE7}">
      <dgm:prSet/>
      <dgm:spPr/>
      <dgm:t>
        <a:bodyPr/>
        <a:lstStyle/>
        <a:p>
          <a:endParaRPr lang="en-US"/>
        </a:p>
      </dgm:t>
    </dgm:pt>
    <dgm:pt modelId="{D384A09A-84C9-4F1B-902F-306F9BCF6487}">
      <dgm:prSet phldrT="[Metin]"/>
      <dgm:spPr/>
      <dgm:t>
        <a:bodyPr/>
        <a:lstStyle/>
        <a:p>
          <a:r>
            <a:rPr lang="tr-TR" noProof="0" dirty="0" smtClean="0"/>
            <a:t>Yüz</a:t>
          </a:r>
          <a:r>
            <a:rPr lang="tr-TR" baseline="0" noProof="0" dirty="0" smtClean="0"/>
            <a:t> Tanıma Teknolojisi Kullanarak Kullanıcı Tespiti</a:t>
          </a:r>
          <a:endParaRPr lang="en-US" noProof="0" dirty="0"/>
        </a:p>
      </dgm:t>
    </dgm:pt>
    <dgm:pt modelId="{EF386022-21FB-462E-95F5-02896F653039}" type="parTrans" cxnId="{93998D96-E7EA-45F9-BBE7-190972B54DF7}">
      <dgm:prSet/>
      <dgm:spPr/>
      <dgm:t>
        <a:bodyPr/>
        <a:lstStyle/>
        <a:p>
          <a:endParaRPr lang="en-US"/>
        </a:p>
      </dgm:t>
    </dgm:pt>
    <dgm:pt modelId="{FD2C5E22-07CA-4BBC-AC84-542ABDC0619C}" type="sibTrans" cxnId="{93998D96-E7EA-45F9-BBE7-190972B54DF7}">
      <dgm:prSet/>
      <dgm:spPr/>
      <dgm:t>
        <a:bodyPr/>
        <a:lstStyle/>
        <a:p>
          <a:endParaRPr lang="en-US"/>
        </a:p>
      </dgm:t>
    </dgm:pt>
    <dgm:pt modelId="{6184DE9B-8601-48EF-940E-FBB1B06AE25F}">
      <dgm:prSet phldrT="[Metin]"/>
      <dgm:spPr/>
      <dgm:t>
        <a:bodyPr/>
        <a:lstStyle/>
        <a:p>
          <a:r>
            <a:rPr lang="tr-TR" noProof="0" dirty="0" smtClean="0"/>
            <a:t>Video Karesi İşleme</a:t>
          </a:r>
          <a:endParaRPr lang="en-US" noProof="0" dirty="0"/>
        </a:p>
      </dgm:t>
    </dgm:pt>
    <dgm:pt modelId="{FD60D3D3-5861-4C7A-9947-7B4D0A477456}" type="parTrans" cxnId="{78470B18-42FF-41DF-A03E-75FCACE3A497}">
      <dgm:prSet/>
      <dgm:spPr/>
      <dgm:t>
        <a:bodyPr/>
        <a:lstStyle/>
        <a:p>
          <a:endParaRPr lang="en-US"/>
        </a:p>
      </dgm:t>
    </dgm:pt>
    <dgm:pt modelId="{2DD42E22-5CE0-4998-ADB9-553EA65D5367}" type="sibTrans" cxnId="{78470B18-42FF-41DF-A03E-75FCACE3A497}">
      <dgm:prSet/>
      <dgm:spPr/>
      <dgm:t>
        <a:bodyPr/>
        <a:lstStyle/>
        <a:p>
          <a:endParaRPr lang="en-US"/>
        </a:p>
      </dgm:t>
    </dgm:pt>
    <dgm:pt modelId="{437904A1-B850-4F1A-9AD2-34C82D057A32}">
      <dgm:prSet phldrT="[Metin]"/>
      <dgm:spPr/>
      <dgm:t>
        <a:bodyPr/>
        <a:lstStyle/>
        <a:p>
          <a:r>
            <a:rPr lang="tr-TR" noProof="0" dirty="0" smtClean="0"/>
            <a:t>Tespit Edilen Kareyi Kaydetme</a:t>
          </a:r>
          <a:endParaRPr lang="en-US" noProof="0" dirty="0"/>
        </a:p>
      </dgm:t>
    </dgm:pt>
    <dgm:pt modelId="{E2E34715-233D-4BEE-84E1-84D8B90C8EBA}" type="parTrans" cxnId="{F32D92B4-EAE2-4547-91A5-E08B15A2B624}">
      <dgm:prSet/>
      <dgm:spPr/>
      <dgm:t>
        <a:bodyPr/>
        <a:lstStyle/>
        <a:p>
          <a:endParaRPr lang="en-US"/>
        </a:p>
      </dgm:t>
    </dgm:pt>
    <dgm:pt modelId="{A15C96E0-7C73-437F-B02B-BC0EC632DB71}" type="sibTrans" cxnId="{F32D92B4-EAE2-4547-91A5-E08B15A2B624}">
      <dgm:prSet/>
      <dgm:spPr/>
      <dgm:t>
        <a:bodyPr/>
        <a:lstStyle/>
        <a:p>
          <a:endParaRPr lang="en-US"/>
        </a:p>
      </dgm:t>
    </dgm:pt>
    <dgm:pt modelId="{A1FB8554-5332-43BE-9E37-C3043EECFF44}">
      <dgm:prSet phldrT="[Metin]"/>
      <dgm:spPr/>
      <dgm:t>
        <a:bodyPr/>
        <a:lstStyle/>
        <a:p>
          <a:r>
            <a:rPr lang="tr-TR" noProof="0" dirty="0" smtClean="0">
              <a:solidFill>
                <a:srgbClr val="000000"/>
              </a:solidFill>
              <a:latin typeface="Ubuntu"/>
            </a:rPr>
            <a:t>Kullanıcının X ve Y Koordinatlarını Gönderme</a:t>
          </a:r>
          <a:endParaRPr lang="en-US" noProof="0" dirty="0"/>
        </a:p>
      </dgm:t>
    </dgm:pt>
    <dgm:pt modelId="{2A2B3835-A77C-4B39-BEB9-0C2D912A0BEE}" type="parTrans" cxnId="{92637811-D94D-4421-8E7F-262F8C4FAC19}">
      <dgm:prSet/>
      <dgm:spPr/>
      <dgm:t>
        <a:bodyPr/>
        <a:lstStyle/>
        <a:p>
          <a:endParaRPr lang="en-US"/>
        </a:p>
      </dgm:t>
    </dgm:pt>
    <dgm:pt modelId="{C2D803AC-BE79-4988-96ED-51E71F86ED16}" type="sibTrans" cxnId="{92637811-D94D-4421-8E7F-262F8C4FAC19}">
      <dgm:prSet/>
      <dgm:spPr/>
      <dgm:t>
        <a:bodyPr/>
        <a:lstStyle/>
        <a:p>
          <a:endParaRPr lang="en-US"/>
        </a:p>
      </dgm:t>
    </dgm:pt>
    <dgm:pt modelId="{D531548F-9080-46BF-9F86-E0DA560E3E27}" type="pres">
      <dgm:prSet presAssocID="{D2F2705C-C041-4B61-B08D-BF4252324167}" presName="hierChild1" presStyleCnt="0">
        <dgm:presLayoutVars>
          <dgm:chPref val="1"/>
          <dgm:dir/>
          <dgm:animOne val="branch"/>
          <dgm:animLvl val="lvl"/>
          <dgm:resizeHandles/>
        </dgm:presLayoutVars>
      </dgm:prSet>
      <dgm:spPr/>
      <dgm:t>
        <a:bodyPr/>
        <a:lstStyle/>
        <a:p>
          <a:endParaRPr lang="tr-TR"/>
        </a:p>
      </dgm:t>
    </dgm:pt>
    <dgm:pt modelId="{2783F406-F396-4F53-9933-8412417E9BD9}" type="pres">
      <dgm:prSet presAssocID="{05A90B67-BAAA-493A-A7A5-0861AD77F4D4}" presName="hierRoot1" presStyleCnt="0"/>
      <dgm:spPr/>
    </dgm:pt>
    <dgm:pt modelId="{27BE5FC3-EFA8-4D0B-BCDC-07C31E2366F0}" type="pres">
      <dgm:prSet presAssocID="{05A90B67-BAAA-493A-A7A5-0861AD77F4D4}" presName="composite" presStyleCnt="0"/>
      <dgm:spPr/>
    </dgm:pt>
    <dgm:pt modelId="{B75C95D1-9FFA-48B2-9A66-168E0E1CF124}" type="pres">
      <dgm:prSet presAssocID="{05A90B67-BAAA-493A-A7A5-0861AD77F4D4}" presName="background" presStyleLbl="node0" presStyleIdx="0" presStyleCnt="1"/>
      <dgm:spPr/>
    </dgm:pt>
    <dgm:pt modelId="{FADC9CCD-7F10-4EA8-BDB7-D79AB8359C92}" type="pres">
      <dgm:prSet presAssocID="{05A90B67-BAAA-493A-A7A5-0861AD77F4D4}" presName="text" presStyleLbl="fgAcc0" presStyleIdx="0" presStyleCnt="1" custLinFactNeighborX="-11146" custLinFactNeighborY="-730">
        <dgm:presLayoutVars>
          <dgm:chPref val="3"/>
        </dgm:presLayoutVars>
      </dgm:prSet>
      <dgm:spPr/>
      <dgm:t>
        <a:bodyPr/>
        <a:lstStyle/>
        <a:p>
          <a:endParaRPr lang="tr-TR"/>
        </a:p>
      </dgm:t>
    </dgm:pt>
    <dgm:pt modelId="{93B8456C-BDB9-44B1-A62D-41A59FCF38ED}" type="pres">
      <dgm:prSet presAssocID="{05A90B67-BAAA-493A-A7A5-0861AD77F4D4}" presName="hierChild2" presStyleCnt="0"/>
      <dgm:spPr/>
    </dgm:pt>
    <dgm:pt modelId="{590DF147-A44A-4EE5-8D3F-D39D8F3B3F68}" type="pres">
      <dgm:prSet presAssocID="{19E424F4-6A71-4110-8F33-5FF95E438143}" presName="Name10" presStyleLbl="parChTrans1D2" presStyleIdx="0" presStyleCnt="2"/>
      <dgm:spPr/>
      <dgm:t>
        <a:bodyPr/>
        <a:lstStyle/>
        <a:p>
          <a:endParaRPr lang="tr-TR"/>
        </a:p>
      </dgm:t>
    </dgm:pt>
    <dgm:pt modelId="{26AB486B-55C1-4F6E-B7B5-AF1174EA5A27}" type="pres">
      <dgm:prSet presAssocID="{C0505057-C822-46E6-99FE-8967CABFCCC9}" presName="hierRoot2" presStyleCnt="0"/>
      <dgm:spPr/>
    </dgm:pt>
    <dgm:pt modelId="{8EE8DB03-7C9E-431A-8C5B-329AC5B67D07}" type="pres">
      <dgm:prSet presAssocID="{C0505057-C822-46E6-99FE-8967CABFCCC9}" presName="composite2" presStyleCnt="0"/>
      <dgm:spPr/>
    </dgm:pt>
    <dgm:pt modelId="{368CDE71-6F25-4FDF-B9E8-AFD051E9CB25}" type="pres">
      <dgm:prSet presAssocID="{C0505057-C822-46E6-99FE-8967CABFCCC9}" presName="background2" presStyleLbl="node2" presStyleIdx="0" presStyleCnt="2"/>
      <dgm:spPr/>
    </dgm:pt>
    <dgm:pt modelId="{AF6893A4-E197-4194-AB41-A623B81BA14D}" type="pres">
      <dgm:prSet presAssocID="{C0505057-C822-46E6-99FE-8967CABFCCC9}" presName="text2" presStyleLbl="fgAcc2" presStyleIdx="0" presStyleCnt="2">
        <dgm:presLayoutVars>
          <dgm:chPref val="3"/>
        </dgm:presLayoutVars>
      </dgm:prSet>
      <dgm:spPr/>
      <dgm:t>
        <a:bodyPr/>
        <a:lstStyle/>
        <a:p>
          <a:endParaRPr lang="tr-TR"/>
        </a:p>
      </dgm:t>
    </dgm:pt>
    <dgm:pt modelId="{B13FEDB2-F3BE-4C39-A6EA-13BB0D984C24}" type="pres">
      <dgm:prSet presAssocID="{C0505057-C822-46E6-99FE-8967CABFCCC9}" presName="hierChild3" presStyleCnt="0"/>
      <dgm:spPr/>
    </dgm:pt>
    <dgm:pt modelId="{AF928F3D-287D-4081-BD2B-5C9446D887D7}" type="pres">
      <dgm:prSet presAssocID="{EF386022-21FB-462E-95F5-02896F653039}" presName="Name17" presStyleLbl="parChTrans1D3" presStyleIdx="0" presStyleCnt="2"/>
      <dgm:spPr/>
      <dgm:t>
        <a:bodyPr/>
        <a:lstStyle/>
        <a:p>
          <a:endParaRPr lang="tr-TR"/>
        </a:p>
      </dgm:t>
    </dgm:pt>
    <dgm:pt modelId="{CD5F7122-08FB-4EB4-975F-4D34DCD18712}" type="pres">
      <dgm:prSet presAssocID="{D384A09A-84C9-4F1B-902F-306F9BCF6487}" presName="hierRoot3" presStyleCnt="0"/>
      <dgm:spPr/>
    </dgm:pt>
    <dgm:pt modelId="{55EED7CB-1044-4370-9576-331C4E63C872}" type="pres">
      <dgm:prSet presAssocID="{D384A09A-84C9-4F1B-902F-306F9BCF6487}" presName="composite3" presStyleCnt="0"/>
      <dgm:spPr/>
    </dgm:pt>
    <dgm:pt modelId="{CDAD8BBC-382F-4D50-88B3-02D03BFD25EB}" type="pres">
      <dgm:prSet presAssocID="{D384A09A-84C9-4F1B-902F-306F9BCF6487}" presName="background3" presStyleLbl="node3" presStyleIdx="0" presStyleCnt="2"/>
      <dgm:spPr/>
    </dgm:pt>
    <dgm:pt modelId="{F0D39736-6804-4554-A4AC-BE4BFFD5CF24}" type="pres">
      <dgm:prSet presAssocID="{D384A09A-84C9-4F1B-902F-306F9BCF6487}" presName="text3" presStyleLbl="fgAcc3" presStyleIdx="0" presStyleCnt="2">
        <dgm:presLayoutVars>
          <dgm:chPref val="3"/>
        </dgm:presLayoutVars>
      </dgm:prSet>
      <dgm:spPr/>
      <dgm:t>
        <a:bodyPr/>
        <a:lstStyle/>
        <a:p>
          <a:endParaRPr lang="tr-TR"/>
        </a:p>
      </dgm:t>
    </dgm:pt>
    <dgm:pt modelId="{9ECF702F-4870-42EF-A6E2-7A95C8107C38}" type="pres">
      <dgm:prSet presAssocID="{D384A09A-84C9-4F1B-902F-306F9BCF6487}" presName="hierChild4" presStyleCnt="0"/>
      <dgm:spPr/>
    </dgm:pt>
    <dgm:pt modelId="{F512C70A-A7A1-4716-92C0-632B38C10377}" type="pres">
      <dgm:prSet presAssocID="{2A2B3835-A77C-4B39-BEB9-0C2D912A0BEE}" presName="Name23" presStyleLbl="parChTrans1D4" presStyleIdx="0" presStyleCnt="1"/>
      <dgm:spPr/>
      <dgm:t>
        <a:bodyPr/>
        <a:lstStyle/>
        <a:p>
          <a:endParaRPr lang="tr-TR"/>
        </a:p>
      </dgm:t>
    </dgm:pt>
    <dgm:pt modelId="{613CC5ED-A88E-4892-AF45-FA6E1222B724}" type="pres">
      <dgm:prSet presAssocID="{A1FB8554-5332-43BE-9E37-C3043EECFF44}" presName="hierRoot4" presStyleCnt="0"/>
      <dgm:spPr/>
    </dgm:pt>
    <dgm:pt modelId="{1DBD23F1-61AD-49EE-8EB3-A86ADE61DBD9}" type="pres">
      <dgm:prSet presAssocID="{A1FB8554-5332-43BE-9E37-C3043EECFF44}" presName="composite4" presStyleCnt="0"/>
      <dgm:spPr/>
    </dgm:pt>
    <dgm:pt modelId="{331902BA-E522-413A-A1A8-E30798ADD834}" type="pres">
      <dgm:prSet presAssocID="{A1FB8554-5332-43BE-9E37-C3043EECFF44}" presName="background4" presStyleLbl="node4" presStyleIdx="0" presStyleCnt="1"/>
      <dgm:spPr/>
    </dgm:pt>
    <dgm:pt modelId="{C8517C7C-6709-43BD-AADE-043DBAD08B2C}" type="pres">
      <dgm:prSet presAssocID="{A1FB8554-5332-43BE-9E37-C3043EECFF44}" presName="text4" presStyleLbl="fgAcc4" presStyleIdx="0" presStyleCnt="1">
        <dgm:presLayoutVars>
          <dgm:chPref val="3"/>
        </dgm:presLayoutVars>
      </dgm:prSet>
      <dgm:spPr/>
      <dgm:t>
        <a:bodyPr/>
        <a:lstStyle/>
        <a:p>
          <a:endParaRPr lang="tr-TR"/>
        </a:p>
      </dgm:t>
    </dgm:pt>
    <dgm:pt modelId="{4B7974BB-55AB-4CD8-B08F-5C3536AE14DB}" type="pres">
      <dgm:prSet presAssocID="{A1FB8554-5332-43BE-9E37-C3043EECFF44}" presName="hierChild5" presStyleCnt="0"/>
      <dgm:spPr/>
    </dgm:pt>
    <dgm:pt modelId="{A81AFD8C-9DD8-4FA2-BA27-3F9BD7631256}" type="pres">
      <dgm:prSet presAssocID="{FD60D3D3-5861-4C7A-9947-7B4D0A477456}" presName="Name10" presStyleLbl="parChTrans1D2" presStyleIdx="1" presStyleCnt="2"/>
      <dgm:spPr/>
      <dgm:t>
        <a:bodyPr/>
        <a:lstStyle/>
        <a:p>
          <a:endParaRPr lang="tr-TR"/>
        </a:p>
      </dgm:t>
    </dgm:pt>
    <dgm:pt modelId="{333460D8-D7EB-497D-A198-2D44793C50CD}" type="pres">
      <dgm:prSet presAssocID="{6184DE9B-8601-48EF-940E-FBB1B06AE25F}" presName="hierRoot2" presStyleCnt="0"/>
      <dgm:spPr/>
    </dgm:pt>
    <dgm:pt modelId="{89EBF20F-3A0E-4C6F-9F01-438F1D941D94}" type="pres">
      <dgm:prSet presAssocID="{6184DE9B-8601-48EF-940E-FBB1B06AE25F}" presName="composite2" presStyleCnt="0"/>
      <dgm:spPr/>
    </dgm:pt>
    <dgm:pt modelId="{765C14B2-FD9D-485C-AC58-2AFF196B1E4B}" type="pres">
      <dgm:prSet presAssocID="{6184DE9B-8601-48EF-940E-FBB1B06AE25F}" presName="background2" presStyleLbl="node2" presStyleIdx="1" presStyleCnt="2"/>
      <dgm:spPr/>
    </dgm:pt>
    <dgm:pt modelId="{4C5776C3-60C8-4B13-AB09-F2AC336383EC}" type="pres">
      <dgm:prSet presAssocID="{6184DE9B-8601-48EF-940E-FBB1B06AE25F}" presName="text2" presStyleLbl="fgAcc2" presStyleIdx="1" presStyleCnt="2">
        <dgm:presLayoutVars>
          <dgm:chPref val="3"/>
        </dgm:presLayoutVars>
      </dgm:prSet>
      <dgm:spPr/>
      <dgm:t>
        <a:bodyPr/>
        <a:lstStyle/>
        <a:p>
          <a:endParaRPr lang="tr-TR"/>
        </a:p>
      </dgm:t>
    </dgm:pt>
    <dgm:pt modelId="{F881A650-248F-4D8B-A65A-15138E294BCC}" type="pres">
      <dgm:prSet presAssocID="{6184DE9B-8601-48EF-940E-FBB1B06AE25F}" presName="hierChild3" presStyleCnt="0"/>
      <dgm:spPr/>
    </dgm:pt>
    <dgm:pt modelId="{B16B9DD7-B7DB-4E78-996F-999BC4DBCE4E}" type="pres">
      <dgm:prSet presAssocID="{E2E34715-233D-4BEE-84E1-84D8B90C8EBA}" presName="Name17" presStyleLbl="parChTrans1D3" presStyleIdx="1" presStyleCnt="2"/>
      <dgm:spPr/>
      <dgm:t>
        <a:bodyPr/>
        <a:lstStyle/>
        <a:p>
          <a:endParaRPr lang="tr-TR"/>
        </a:p>
      </dgm:t>
    </dgm:pt>
    <dgm:pt modelId="{4C7079F4-920E-42DB-90D9-5381A0BC2DA1}" type="pres">
      <dgm:prSet presAssocID="{437904A1-B850-4F1A-9AD2-34C82D057A32}" presName="hierRoot3" presStyleCnt="0"/>
      <dgm:spPr/>
    </dgm:pt>
    <dgm:pt modelId="{243C3C2A-549C-4379-8D09-AC06D1A24852}" type="pres">
      <dgm:prSet presAssocID="{437904A1-B850-4F1A-9AD2-34C82D057A32}" presName="composite3" presStyleCnt="0"/>
      <dgm:spPr/>
    </dgm:pt>
    <dgm:pt modelId="{63BCBA7B-7798-49D5-B10B-43977F2630F3}" type="pres">
      <dgm:prSet presAssocID="{437904A1-B850-4F1A-9AD2-34C82D057A32}" presName="background3" presStyleLbl="node3" presStyleIdx="1" presStyleCnt="2"/>
      <dgm:spPr/>
    </dgm:pt>
    <dgm:pt modelId="{CE89D568-5D2D-421F-B0A1-1CD3D5D98F60}" type="pres">
      <dgm:prSet presAssocID="{437904A1-B850-4F1A-9AD2-34C82D057A32}" presName="text3" presStyleLbl="fgAcc3" presStyleIdx="1" presStyleCnt="2">
        <dgm:presLayoutVars>
          <dgm:chPref val="3"/>
        </dgm:presLayoutVars>
      </dgm:prSet>
      <dgm:spPr/>
      <dgm:t>
        <a:bodyPr/>
        <a:lstStyle/>
        <a:p>
          <a:endParaRPr lang="tr-TR"/>
        </a:p>
      </dgm:t>
    </dgm:pt>
    <dgm:pt modelId="{431F53ED-2F95-4E0E-87DE-35E6E1526BA5}" type="pres">
      <dgm:prSet presAssocID="{437904A1-B850-4F1A-9AD2-34C82D057A32}" presName="hierChild4" presStyleCnt="0"/>
      <dgm:spPr/>
    </dgm:pt>
  </dgm:ptLst>
  <dgm:cxnLst>
    <dgm:cxn modelId="{78470B18-42FF-41DF-A03E-75FCACE3A497}" srcId="{05A90B67-BAAA-493A-A7A5-0861AD77F4D4}" destId="{6184DE9B-8601-48EF-940E-FBB1B06AE25F}" srcOrd="1" destOrd="0" parTransId="{FD60D3D3-5861-4C7A-9947-7B4D0A477456}" sibTransId="{2DD42E22-5CE0-4998-ADB9-553EA65D5367}"/>
    <dgm:cxn modelId="{14FE72D1-86BE-40EC-9721-0CBE3809E569}" type="presOf" srcId="{6184DE9B-8601-48EF-940E-FBB1B06AE25F}" destId="{4C5776C3-60C8-4B13-AB09-F2AC336383EC}" srcOrd="0" destOrd="0" presId="urn:microsoft.com/office/officeart/2005/8/layout/hierarchy1"/>
    <dgm:cxn modelId="{93998D96-E7EA-45F9-BBE7-190972B54DF7}" srcId="{C0505057-C822-46E6-99FE-8967CABFCCC9}" destId="{D384A09A-84C9-4F1B-902F-306F9BCF6487}" srcOrd="0" destOrd="0" parTransId="{EF386022-21FB-462E-95F5-02896F653039}" sibTransId="{FD2C5E22-07CA-4BBC-AC84-542ABDC0619C}"/>
    <dgm:cxn modelId="{9807E96A-62E0-4154-95D1-FFD905B31BA0}" type="presOf" srcId="{C0505057-C822-46E6-99FE-8967CABFCCC9}" destId="{AF6893A4-E197-4194-AB41-A623B81BA14D}" srcOrd="0" destOrd="0" presId="urn:microsoft.com/office/officeart/2005/8/layout/hierarchy1"/>
    <dgm:cxn modelId="{5B06CE7C-4F87-48E6-A945-724EA84B66FC}" type="presOf" srcId="{2A2B3835-A77C-4B39-BEB9-0C2D912A0BEE}" destId="{F512C70A-A7A1-4716-92C0-632B38C10377}" srcOrd="0" destOrd="0" presId="urn:microsoft.com/office/officeart/2005/8/layout/hierarchy1"/>
    <dgm:cxn modelId="{B6CF6414-AE53-4115-AF8C-5C926E771D98}" type="presOf" srcId="{05A90B67-BAAA-493A-A7A5-0861AD77F4D4}" destId="{FADC9CCD-7F10-4EA8-BDB7-D79AB8359C92}" srcOrd="0" destOrd="0" presId="urn:microsoft.com/office/officeart/2005/8/layout/hierarchy1"/>
    <dgm:cxn modelId="{CF8BFDDE-B3AC-4145-B145-F9AA2D60B6D8}" type="presOf" srcId="{D384A09A-84C9-4F1B-902F-306F9BCF6487}" destId="{F0D39736-6804-4554-A4AC-BE4BFFD5CF24}" srcOrd="0" destOrd="0" presId="urn:microsoft.com/office/officeart/2005/8/layout/hierarchy1"/>
    <dgm:cxn modelId="{60815927-118E-400B-9D6C-AF661DEEFE16}" type="presOf" srcId="{19E424F4-6A71-4110-8F33-5FF95E438143}" destId="{590DF147-A44A-4EE5-8D3F-D39D8F3B3F68}" srcOrd="0" destOrd="0" presId="urn:microsoft.com/office/officeart/2005/8/layout/hierarchy1"/>
    <dgm:cxn modelId="{F32D92B4-EAE2-4547-91A5-E08B15A2B624}" srcId="{6184DE9B-8601-48EF-940E-FBB1B06AE25F}" destId="{437904A1-B850-4F1A-9AD2-34C82D057A32}" srcOrd="0" destOrd="0" parTransId="{E2E34715-233D-4BEE-84E1-84D8B90C8EBA}" sibTransId="{A15C96E0-7C73-437F-B02B-BC0EC632DB71}"/>
    <dgm:cxn modelId="{92637811-D94D-4421-8E7F-262F8C4FAC19}" srcId="{D384A09A-84C9-4F1B-902F-306F9BCF6487}" destId="{A1FB8554-5332-43BE-9E37-C3043EECFF44}" srcOrd="0" destOrd="0" parTransId="{2A2B3835-A77C-4B39-BEB9-0C2D912A0BEE}" sibTransId="{C2D803AC-BE79-4988-96ED-51E71F86ED16}"/>
    <dgm:cxn modelId="{A789F10F-417F-40FC-8808-2B0C2FA87AE7}" srcId="{05A90B67-BAAA-493A-A7A5-0861AD77F4D4}" destId="{C0505057-C822-46E6-99FE-8967CABFCCC9}" srcOrd="0" destOrd="0" parTransId="{19E424F4-6A71-4110-8F33-5FF95E438143}" sibTransId="{B4339ACB-F708-458A-95D9-5B6A1C5F0B32}"/>
    <dgm:cxn modelId="{356FF9BA-0BF4-44BF-85CA-D164361435C9}" type="presOf" srcId="{437904A1-B850-4F1A-9AD2-34C82D057A32}" destId="{CE89D568-5D2D-421F-B0A1-1CD3D5D98F60}" srcOrd="0" destOrd="0" presId="urn:microsoft.com/office/officeart/2005/8/layout/hierarchy1"/>
    <dgm:cxn modelId="{A914974F-A96F-40FB-BECE-B82EA3D6E9DF}" srcId="{D2F2705C-C041-4B61-B08D-BF4252324167}" destId="{05A90B67-BAAA-493A-A7A5-0861AD77F4D4}" srcOrd="0" destOrd="0" parTransId="{3A875389-D687-482C-A64F-8FAE49BE9F60}" sibTransId="{2FF758AB-8F63-4FBC-B9B0-9177999769C1}"/>
    <dgm:cxn modelId="{376E7B25-E933-4155-8C52-3ECEA0249C0D}" type="presOf" srcId="{FD60D3D3-5861-4C7A-9947-7B4D0A477456}" destId="{A81AFD8C-9DD8-4FA2-BA27-3F9BD7631256}" srcOrd="0" destOrd="0" presId="urn:microsoft.com/office/officeart/2005/8/layout/hierarchy1"/>
    <dgm:cxn modelId="{027813F4-51CB-44AD-8D5F-2F204AC647DF}" type="presOf" srcId="{A1FB8554-5332-43BE-9E37-C3043EECFF44}" destId="{C8517C7C-6709-43BD-AADE-043DBAD08B2C}" srcOrd="0" destOrd="0" presId="urn:microsoft.com/office/officeart/2005/8/layout/hierarchy1"/>
    <dgm:cxn modelId="{DEAC2769-BB5A-4679-AA4C-D5252A6000A4}" type="presOf" srcId="{D2F2705C-C041-4B61-B08D-BF4252324167}" destId="{D531548F-9080-46BF-9F86-E0DA560E3E27}" srcOrd="0" destOrd="0" presId="urn:microsoft.com/office/officeart/2005/8/layout/hierarchy1"/>
    <dgm:cxn modelId="{7FD71257-D5C7-41B4-A825-0F821E3CC5CF}" type="presOf" srcId="{EF386022-21FB-462E-95F5-02896F653039}" destId="{AF928F3D-287D-4081-BD2B-5C9446D887D7}" srcOrd="0" destOrd="0" presId="urn:microsoft.com/office/officeart/2005/8/layout/hierarchy1"/>
    <dgm:cxn modelId="{7CD1E552-26E2-44B2-B022-08696B483140}" type="presOf" srcId="{E2E34715-233D-4BEE-84E1-84D8B90C8EBA}" destId="{B16B9DD7-B7DB-4E78-996F-999BC4DBCE4E}" srcOrd="0" destOrd="0" presId="urn:microsoft.com/office/officeart/2005/8/layout/hierarchy1"/>
    <dgm:cxn modelId="{2E768674-48C9-44EB-BF1E-45392BBC48EE}" type="presParOf" srcId="{D531548F-9080-46BF-9F86-E0DA560E3E27}" destId="{2783F406-F396-4F53-9933-8412417E9BD9}" srcOrd="0" destOrd="0" presId="urn:microsoft.com/office/officeart/2005/8/layout/hierarchy1"/>
    <dgm:cxn modelId="{594FF40E-5C51-4251-8A8E-7A82DDB4DAB5}" type="presParOf" srcId="{2783F406-F396-4F53-9933-8412417E9BD9}" destId="{27BE5FC3-EFA8-4D0B-BCDC-07C31E2366F0}" srcOrd="0" destOrd="0" presId="urn:microsoft.com/office/officeart/2005/8/layout/hierarchy1"/>
    <dgm:cxn modelId="{C5CA9E29-B7C7-4087-90F4-4659E5337469}" type="presParOf" srcId="{27BE5FC3-EFA8-4D0B-BCDC-07C31E2366F0}" destId="{B75C95D1-9FFA-48B2-9A66-168E0E1CF124}" srcOrd="0" destOrd="0" presId="urn:microsoft.com/office/officeart/2005/8/layout/hierarchy1"/>
    <dgm:cxn modelId="{73DB188F-A66F-4D9D-99F6-BAA967BFFCA9}" type="presParOf" srcId="{27BE5FC3-EFA8-4D0B-BCDC-07C31E2366F0}" destId="{FADC9CCD-7F10-4EA8-BDB7-D79AB8359C92}" srcOrd="1" destOrd="0" presId="urn:microsoft.com/office/officeart/2005/8/layout/hierarchy1"/>
    <dgm:cxn modelId="{440E7622-4F9E-49BE-93C7-A3584B1E541A}" type="presParOf" srcId="{2783F406-F396-4F53-9933-8412417E9BD9}" destId="{93B8456C-BDB9-44B1-A62D-41A59FCF38ED}" srcOrd="1" destOrd="0" presId="urn:microsoft.com/office/officeart/2005/8/layout/hierarchy1"/>
    <dgm:cxn modelId="{4F87830E-A0F6-4BCF-974A-1F2F52856443}" type="presParOf" srcId="{93B8456C-BDB9-44B1-A62D-41A59FCF38ED}" destId="{590DF147-A44A-4EE5-8D3F-D39D8F3B3F68}" srcOrd="0" destOrd="0" presId="urn:microsoft.com/office/officeart/2005/8/layout/hierarchy1"/>
    <dgm:cxn modelId="{E52B6E25-76E0-40E1-9CEE-FF1C06864320}" type="presParOf" srcId="{93B8456C-BDB9-44B1-A62D-41A59FCF38ED}" destId="{26AB486B-55C1-4F6E-B7B5-AF1174EA5A27}" srcOrd="1" destOrd="0" presId="urn:microsoft.com/office/officeart/2005/8/layout/hierarchy1"/>
    <dgm:cxn modelId="{8B05DA9D-C710-4C83-B2A0-9A49E94CE8F4}" type="presParOf" srcId="{26AB486B-55C1-4F6E-B7B5-AF1174EA5A27}" destId="{8EE8DB03-7C9E-431A-8C5B-329AC5B67D07}" srcOrd="0" destOrd="0" presId="urn:microsoft.com/office/officeart/2005/8/layout/hierarchy1"/>
    <dgm:cxn modelId="{C69BA14D-D03A-4781-9DC0-5FF85CF47638}" type="presParOf" srcId="{8EE8DB03-7C9E-431A-8C5B-329AC5B67D07}" destId="{368CDE71-6F25-4FDF-B9E8-AFD051E9CB25}" srcOrd="0" destOrd="0" presId="urn:microsoft.com/office/officeart/2005/8/layout/hierarchy1"/>
    <dgm:cxn modelId="{CFFEB72D-18B9-4FC8-8233-C1F32450814E}" type="presParOf" srcId="{8EE8DB03-7C9E-431A-8C5B-329AC5B67D07}" destId="{AF6893A4-E197-4194-AB41-A623B81BA14D}" srcOrd="1" destOrd="0" presId="urn:microsoft.com/office/officeart/2005/8/layout/hierarchy1"/>
    <dgm:cxn modelId="{DBDB6309-6A5A-42BE-B6F2-AA3D1C0DD7D0}" type="presParOf" srcId="{26AB486B-55C1-4F6E-B7B5-AF1174EA5A27}" destId="{B13FEDB2-F3BE-4C39-A6EA-13BB0D984C24}" srcOrd="1" destOrd="0" presId="urn:microsoft.com/office/officeart/2005/8/layout/hierarchy1"/>
    <dgm:cxn modelId="{62D00D3A-DB1F-4018-B630-A307A9C537FB}" type="presParOf" srcId="{B13FEDB2-F3BE-4C39-A6EA-13BB0D984C24}" destId="{AF928F3D-287D-4081-BD2B-5C9446D887D7}" srcOrd="0" destOrd="0" presId="urn:microsoft.com/office/officeart/2005/8/layout/hierarchy1"/>
    <dgm:cxn modelId="{FB82237E-575A-438E-B0FE-08DBDD7617F9}" type="presParOf" srcId="{B13FEDB2-F3BE-4C39-A6EA-13BB0D984C24}" destId="{CD5F7122-08FB-4EB4-975F-4D34DCD18712}" srcOrd="1" destOrd="0" presId="urn:microsoft.com/office/officeart/2005/8/layout/hierarchy1"/>
    <dgm:cxn modelId="{FAF8F074-12AC-4431-AF6C-A881BC755255}" type="presParOf" srcId="{CD5F7122-08FB-4EB4-975F-4D34DCD18712}" destId="{55EED7CB-1044-4370-9576-331C4E63C872}" srcOrd="0" destOrd="0" presId="urn:microsoft.com/office/officeart/2005/8/layout/hierarchy1"/>
    <dgm:cxn modelId="{70AF7EE0-0327-4F12-9A13-9539FE22F65B}" type="presParOf" srcId="{55EED7CB-1044-4370-9576-331C4E63C872}" destId="{CDAD8BBC-382F-4D50-88B3-02D03BFD25EB}" srcOrd="0" destOrd="0" presId="urn:microsoft.com/office/officeart/2005/8/layout/hierarchy1"/>
    <dgm:cxn modelId="{9D90638E-D3C0-4053-9A63-B37D25E1C407}" type="presParOf" srcId="{55EED7CB-1044-4370-9576-331C4E63C872}" destId="{F0D39736-6804-4554-A4AC-BE4BFFD5CF24}" srcOrd="1" destOrd="0" presId="urn:microsoft.com/office/officeart/2005/8/layout/hierarchy1"/>
    <dgm:cxn modelId="{01B2C6FB-0D5B-4BFB-8FF5-1925A6E39099}" type="presParOf" srcId="{CD5F7122-08FB-4EB4-975F-4D34DCD18712}" destId="{9ECF702F-4870-42EF-A6E2-7A95C8107C38}" srcOrd="1" destOrd="0" presId="urn:microsoft.com/office/officeart/2005/8/layout/hierarchy1"/>
    <dgm:cxn modelId="{BA7C4BD3-B690-48DE-A3C6-BEDAA224467F}" type="presParOf" srcId="{9ECF702F-4870-42EF-A6E2-7A95C8107C38}" destId="{F512C70A-A7A1-4716-92C0-632B38C10377}" srcOrd="0" destOrd="0" presId="urn:microsoft.com/office/officeart/2005/8/layout/hierarchy1"/>
    <dgm:cxn modelId="{F6F6ECA9-D3A7-4786-A51C-BAA8DBE05775}" type="presParOf" srcId="{9ECF702F-4870-42EF-A6E2-7A95C8107C38}" destId="{613CC5ED-A88E-4892-AF45-FA6E1222B724}" srcOrd="1" destOrd="0" presId="urn:microsoft.com/office/officeart/2005/8/layout/hierarchy1"/>
    <dgm:cxn modelId="{CB108A24-D45C-4BF4-9BF1-E86F189AF10F}" type="presParOf" srcId="{613CC5ED-A88E-4892-AF45-FA6E1222B724}" destId="{1DBD23F1-61AD-49EE-8EB3-A86ADE61DBD9}" srcOrd="0" destOrd="0" presId="urn:microsoft.com/office/officeart/2005/8/layout/hierarchy1"/>
    <dgm:cxn modelId="{A9BBEC29-AA8B-46C4-9AD3-1038655865BE}" type="presParOf" srcId="{1DBD23F1-61AD-49EE-8EB3-A86ADE61DBD9}" destId="{331902BA-E522-413A-A1A8-E30798ADD834}" srcOrd="0" destOrd="0" presId="urn:microsoft.com/office/officeart/2005/8/layout/hierarchy1"/>
    <dgm:cxn modelId="{67936221-88A4-4B87-A1FC-17760F90D9B5}" type="presParOf" srcId="{1DBD23F1-61AD-49EE-8EB3-A86ADE61DBD9}" destId="{C8517C7C-6709-43BD-AADE-043DBAD08B2C}" srcOrd="1" destOrd="0" presId="urn:microsoft.com/office/officeart/2005/8/layout/hierarchy1"/>
    <dgm:cxn modelId="{DB972A60-29CF-4092-B765-364E2D8C0576}" type="presParOf" srcId="{613CC5ED-A88E-4892-AF45-FA6E1222B724}" destId="{4B7974BB-55AB-4CD8-B08F-5C3536AE14DB}" srcOrd="1" destOrd="0" presId="urn:microsoft.com/office/officeart/2005/8/layout/hierarchy1"/>
    <dgm:cxn modelId="{00F6A615-CCD6-4A16-B09F-149F24DD1E3E}" type="presParOf" srcId="{93B8456C-BDB9-44B1-A62D-41A59FCF38ED}" destId="{A81AFD8C-9DD8-4FA2-BA27-3F9BD7631256}" srcOrd="2" destOrd="0" presId="urn:microsoft.com/office/officeart/2005/8/layout/hierarchy1"/>
    <dgm:cxn modelId="{0A5A5D57-CEF0-4408-90D2-A1068E7AA0F2}" type="presParOf" srcId="{93B8456C-BDB9-44B1-A62D-41A59FCF38ED}" destId="{333460D8-D7EB-497D-A198-2D44793C50CD}" srcOrd="3" destOrd="0" presId="urn:microsoft.com/office/officeart/2005/8/layout/hierarchy1"/>
    <dgm:cxn modelId="{7647F3A3-6534-471B-93E2-EEEB6BBBF306}" type="presParOf" srcId="{333460D8-D7EB-497D-A198-2D44793C50CD}" destId="{89EBF20F-3A0E-4C6F-9F01-438F1D941D94}" srcOrd="0" destOrd="0" presId="urn:microsoft.com/office/officeart/2005/8/layout/hierarchy1"/>
    <dgm:cxn modelId="{50A0A548-FFE3-4A90-88DA-EDD0882E8A3D}" type="presParOf" srcId="{89EBF20F-3A0E-4C6F-9F01-438F1D941D94}" destId="{765C14B2-FD9D-485C-AC58-2AFF196B1E4B}" srcOrd="0" destOrd="0" presId="urn:microsoft.com/office/officeart/2005/8/layout/hierarchy1"/>
    <dgm:cxn modelId="{0E1BDF16-B726-4B92-8E4B-FE87BD0D74E8}" type="presParOf" srcId="{89EBF20F-3A0E-4C6F-9F01-438F1D941D94}" destId="{4C5776C3-60C8-4B13-AB09-F2AC336383EC}" srcOrd="1" destOrd="0" presId="urn:microsoft.com/office/officeart/2005/8/layout/hierarchy1"/>
    <dgm:cxn modelId="{DDA3754D-0CA6-479D-8174-AE8E995B0CD4}" type="presParOf" srcId="{333460D8-D7EB-497D-A198-2D44793C50CD}" destId="{F881A650-248F-4D8B-A65A-15138E294BCC}" srcOrd="1" destOrd="0" presId="urn:microsoft.com/office/officeart/2005/8/layout/hierarchy1"/>
    <dgm:cxn modelId="{AC28DC2D-517A-48C8-9CB1-5B17745F06E7}" type="presParOf" srcId="{F881A650-248F-4D8B-A65A-15138E294BCC}" destId="{B16B9DD7-B7DB-4E78-996F-999BC4DBCE4E}" srcOrd="0" destOrd="0" presId="urn:microsoft.com/office/officeart/2005/8/layout/hierarchy1"/>
    <dgm:cxn modelId="{427E4AB3-33F4-42EB-9E05-872206A37AD2}" type="presParOf" srcId="{F881A650-248F-4D8B-A65A-15138E294BCC}" destId="{4C7079F4-920E-42DB-90D9-5381A0BC2DA1}" srcOrd="1" destOrd="0" presId="urn:microsoft.com/office/officeart/2005/8/layout/hierarchy1"/>
    <dgm:cxn modelId="{18A47FB5-5C60-452D-82AA-4CF1A44C49E3}" type="presParOf" srcId="{4C7079F4-920E-42DB-90D9-5381A0BC2DA1}" destId="{243C3C2A-549C-4379-8D09-AC06D1A24852}" srcOrd="0" destOrd="0" presId="urn:microsoft.com/office/officeart/2005/8/layout/hierarchy1"/>
    <dgm:cxn modelId="{87AA7B40-B2F4-4DEC-BC2B-1DF0E37D2E14}" type="presParOf" srcId="{243C3C2A-549C-4379-8D09-AC06D1A24852}" destId="{63BCBA7B-7798-49D5-B10B-43977F2630F3}" srcOrd="0" destOrd="0" presId="urn:microsoft.com/office/officeart/2005/8/layout/hierarchy1"/>
    <dgm:cxn modelId="{A7A58183-F508-45DC-8C7F-EF2861C6DCD7}" type="presParOf" srcId="{243C3C2A-549C-4379-8D09-AC06D1A24852}" destId="{CE89D568-5D2D-421F-B0A1-1CD3D5D98F60}" srcOrd="1" destOrd="0" presId="urn:microsoft.com/office/officeart/2005/8/layout/hierarchy1"/>
    <dgm:cxn modelId="{0781A5E1-F4D2-457D-9AF3-0B4E49C1AD47}" type="presParOf" srcId="{4C7079F4-920E-42DB-90D9-5381A0BC2DA1}" destId="{431F53ED-2F95-4E0E-87DE-35E6E1526BA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2705C-C041-4B61-B08D-BF4252324167}"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05A90B67-BAAA-493A-A7A5-0861AD77F4D4}">
      <dgm:prSet phldrT="[Metin]"/>
      <dgm:spPr/>
      <dgm:t>
        <a:bodyPr/>
        <a:lstStyle/>
        <a:p>
          <a:r>
            <a:rPr lang="tr-TR" noProof="0" dirty="0" smtClean="0"/>
            <a:t>Kullanıcının X ve Y Koordinatlarını Alma</a:t>
          </a:r>
          <a:endParaRPr lang="en-US" noProof="0" dirty="0"/>
        </a:p>
      </dgm:t>
    </dgm:pt>
    <dgm:pt modelId="{3A875389-D687-482C-A64F-8FAE49BE9F60}" type="parTrans" cxnId="{A914974F-A96F-40FB-BECE-B82EA3D6E9DF}">
      <dgm:prSet/>
      <dgm:spPr/>
      <dgm:t>
        <a:bodyPr/>
        <a:lstStyle/>
        <a:p>
          <a:endParaRPr lang="en-US"/>
        </a:p>
      </dgm:t>
    </dgm:pt>
    <dgm:pt modelId="{2FF758AB-8F63-4FBC-B9B0-9177999769C1}" type="sibTrans" cxnId="{A914974F-A96F-40FB-BECE-B82EA3D6E9DF}">
      <dgm:prSet/>
      <dgm:spPr/>
      <dgm:t>
        <a:bodyPr/>
        <a:lstStyle/>
        <a:p>
          <a:endParaRPr lang="en-US"/>
        </a:p>
      </dgm:t>
    </dgm:pt>
    <dgm:pt modelId="{C0505057-C822-46E6-99FE-8967CABFCCC9}">
      <dgm:prSet phldrT="[Metin]"/>
      <dgm:spPr/>
      <dgm:t>
        <a:bodyPr/>
        <a:lstStyle/>
        <a:p>
          <a:r>
            <a:rPr lang="tr-TR" noProof="0" dirty="0" smtClean="0"/>
            <a:t>Kameranın Yeni Bulunduğu Pozisyonu Hesaplama</a:t>
          </a:r>
          <a:endParaRPr lang="en-US" noProof="0" dirty="0"/>
        </a:p>
      </dgm:t>
    </dgm:pt>
    <dgm:pt modelId="{19E424F4-6A71-4110-8F33-5FF95E438143}" type="parTrans" cxnId="{A789F10F-417F-40FC-8808-2B0C2FA87AE7}">
      <dgm:prSet/>
      <dgm:spPr/>
      <dgm:t>
        <a:bodyPr/>
        <a:lstStyle/>
        <a:p>
          <a:endParaRPr lang="en-US"/>
        </a:p>
      </dgm:t>
    </dgm:pt>
    <dgm:pt modelId="{B4339ACB-F708-458A-95D9-5B6A1C5F0B32}" type="sibTrans" cxnId="{A789F10F-417F-40FC-8808-2B0C2FA87AE7}">
      <dgm:prSet/>
      <dgm:spPr/>
      <dgm:t>
        <a:bodyPr/>
        <a:lstStyle/>
        <a:p>
          <a:endParaRPr lang="en-US"/>
        </a:p>
      </dgm:t>
    </dgm:pt>
    <dgm:pt modelId="{D384A09A-84C9-4F1B-902F-306F9BCF6487}">
      <dgm:prSet phldrT="[Metin]"/>
      <dgm:spPr/>
      <dgm:t>
        <a:bodyPr/>
        <a:lstStyle/>
        <a:p>
          <a:r>
            <a:rPr lang="tr-TR" noProof="0" dirty="0" smtClean="0"/>
            <a:t>Kameranı</a:t>
          </a:r>
          <a:r>
            <a:rPr lang="tr-TR" baseline="0" noProof="0" dirty="0" smtClean="0"/>
            <a:t>n anlık ve yeni pozisyonun karşılaştırılması</a:t>
          </a:r>
          <a:endParaRPr lang="en-US" noProof="0" dirty="0"/>
        </a:p>
      </dgm:t>
    </dgm:pt>
    <dgm:pt modelId="{EF386022-21FB-462E-95F5-02896F653039}" type="parTrans" cxnId="{93998D96-E7EA-45F9-BBE7-190972B54DF7}">
      <dgm:prSet/>
      <dgm:spPr/>
      <dgm:t>
        <a:bodyPr/>
        <a:lstStyle/>
        <a:p>
          <a:endParaRPr lang="en-US"/>
        </a:p>
      </dgm:t>
    </dgm:pt>
    <dgm:pt modelId="{FD2C5E22-07CA-4BBC-AC84-542ABDC0619C}" type="sibTrans" cxnId="{93998D96-E7EA-45F9-BBE7-190972B54DF7}">
      <dgm:prSet/>
      <dgm:spPr/>
      <dgm:t>
        <a:bodyPr/>
        <a:lstStyle/>
        <a:p>
          <a:endParaRPr lang="en-US"/>
        </a:p>
      </dgm:t>
    </dgm:pt>
    <dgm:pt modelId="{A1FB8554-5332-43BE-9E37-C3043EECFF44}">
      <dgm:prSet phldrT="[Metin]"/>
      <dgm:spPr/>
      <dgm:t>
        <a:bodyPr/>
        <a:lstStyle/>
        <a:p>
          <a:r>
            <a:rPr lang="tr-TR" noProof="0" dirty="0" smtClean="0">
              <a:latin typeface="Ubuntu"/>
            </a:rPr>
            <a:t>Kamera Hareketi</a:t>
          </a:r>
          <a:endParaRPr lang="en-US" noProof="0" dirty="0"/>
        </a:p>
      </dgm:t>
    </dgm:pt>
    <dgm:pt modelId="{2A2B3835-A77C-4B39-BEB9-0C2D912A0BEE}" type="parTrans" cxnId="{92637811-D94D-4421-8E7F-262F8C4FAC19}">
      <dgm:prSet/>
      <dgm:spPr/>
      <dgm:t>
        <a:bodyPr/>
        <a:lstStyle/>
        <a:p>
          <a:endParaRPr lang="en-US"/>
        </a:p>
      </dgm:t>
    </dgm:pt>
    <dgm:pt modelId="{C2D803AC-BE79-4988-96ED-51E71F86ED16}" type="sibTrans" cxnId="{92637811-D94D-4421-8E7F-262F8C4FAC19}">
      <dgm:prSet/>
      <dgm:spPr/>
      <dgm:t>
        <a:bodyPr/>
        <a:lstStyle/>
        <a:p>
          <a:endParaRPr lang="en-US"/>
        </a:p>
      </dgm:t>
    </dgm:pt>
    <dgm:pt modelId="{D531548F-9080-46BF-9F86-E0DA560E3E27}" type="pres">
      <dgm:prSet presAssocID="{D2F2705C-C041-4B61-B08D-BF4252324167}" presName="hierChild1" presStyleCnt="0">
        <dgm:presLayoutVars>
          <dgm:chPref val="1"/>
          <dgm:dir/>
          <dgm:animOne val="branch"/>
          <dgm:animLvl val="lvl"/>
          <dgm:resizeHandles/>
        </dgm:presLayoutVars>
      </dgm:prSet>
      <dgm:spPr/>
      <dgm:t>
        <a:bodyPr/>
        <a:lstStyle/>
        <a:p>
          <a:endParaRPr lang="tr-TR"/>
        </a:p>
      </dgm:t>
    </dgm:pt>
    <dgm:pt modelId="{2783F406-F396-4F53-9933-8412417E9BD9}" type="pres">
      <dgm:prSet presAssocID="{05A90B67-BAAA-493A-A7A5-0861AD77F4D4}" presName="hierRoot1" presStyleCnt="0"/>
      <dgm:spPr/>
    </dgm:pt>
    <dgm:pt modelId="{27BE5FC3-EFA8-4D0B-BCDC-07C31E2366F0}" type="pres">
      <dgm:prSet presAssocID="{05A90B67-BAAA-493A-A7A5-0861AD77F4D4}" presName="composite" presStyleCnt="0"/>
      <dgm:spPr/>
    </dgm:pt>
    <dgm:pt modelId="{B75C95D1-9FFA-48B2-9A66-168E0E1CF124}" type="pres">
      <dgm:prSet presAssocID="{05A90B67-BAAA-493A-A7A5-0861AD77F4D4}" presName="background" presStyleLbl="node0" presStyleIdx="0" presStyleCnt="1"/>
      <dgm:spPr/>
    </dgm:pt>
    <dgm:pt modelId="{FADC9CCD-7F10-4EA8-BDB7-D79AB8359C92}" type="pres">
      <dgm:prSet presAssocID="{05A90B67-BAAA-493A-A7A5-0861AD77F4D4}" presName="text" presStyleLbl="fgAcc0" presStyleIdx="0" presStyleCnt="1">
        <dgm:presLayoutVars>
          <dgm:chPref val="3"/>
        </dgm:presLayoutVars>
      </dgm:prSet>
      <dgm:spPr/>
      <dgm:t>
        <a:bodyPr/>
        <a:lstStyle/>
        <a:p>
          <a:endParaRPr lang="tr-TR"/>
        </a:p>
      </dgm:t>
    </dgm:pt>
    <dgm:pt modelId="{93B8456C-BDB9-44B1-A62D-41A59FCF38ED}" type="pres">
      <dgm:prSet presAssocID="{05A90B67-BAAA-493A-A7A5-0861AD77F4D4}" presName="hierChild2" presStyleCnt="0"/>
      <dgm:spPr/>
    </dgm:pt>
    <dgm:pt modelId="{590DF147-A44A-4EE5-8D3F-D39D8F3B3F68}" type="pres">
      <dgm:prSet presAssocID="{19E424F4-6A71-4110-8F33-5FF95E438143}" presName="Name10" presStyleLbl="parChTrans1D2" presStyleIdx="0" presStyleCnt="1"/>
      <dgm:spPr/>
      <dgm:t>
        <a:bodyPr/>
        <a:lstStyle/>
        <a:p>
          <a:endParaRPr lang="tr-TR"/>
        </a:p>
      </dgm:t>
    </dgm:pt>
    <dgm:pt modelId="{26AB486B-55C1-4F6E-B7B5-AF1174EA5A27}" type="pres">
      <dgm:prSet presAssocID="{C0505057-C822-46E6-99FE-8967CABFCCC9}" presName="hierRoot2" presStyleCnt="0"/>
      <dgm:spPr/>
    </dgm:pt>
    <dgm:pt modelId="{8EE8DB03-7C9E-431A-8C5B-329AC5B67D07}" type="pres">
      <dgm:prSet presAssocID="{C0505057-C822-46E6-99FE-8967CABFCCC9}" presName="composite2" presStyleCnt="0"/>
      <dgm:spPr/>
    </dgm:pt>
    <dgm:pt modelId="{368CDE71-6F25-4FDF-B9E8-AFD051E9CB25}" type="pres">
      <dgm:prSet presAssocID="{C0505057-C822-46E6-99FE-8967CABFCCC9}" presName="background2" presStyleLbl="node2" presStyleIdx="0" presStyleCnt="1"/>
      <dgm:spPr/>
    </dgm:pt>
    <dgm:pt modelId="{AF6893A4-E197-4194-AB41-A623B81BA14D}" type="pres">
      <dgm:prSet presAssocID="{C0505057-C822-46E6-99FE-8967CABFCCC9}" presName="text2" presStyleLbl="fgAcc2" presStyleIdx="0" presStyleCnt="1">
        <dgm:presLayoutVars>
          <dgm:chPref val="3"/>
        </dgm:presLayoutVars>
      </dgm:prSet>
      <dgm:spPr/>
      <dgm:t>
        <a:bodyPr/>
        <a:lstStyle/>
        <a:p>
          <a:endParaRPr lang="tr-TR"/>
        </a:p>
      </dgm:t>
    </dgm:pt>
    <dgm:pt modelId="{B13FEDB2-F3BE-4C39-A6EA-13BB0D984C24}" type="pres">
      <dgm:prSet presAssocID="{C0505057-C822-46E6-99FE-8967CABFCCC9}" presName="hierChild3" presStyleCnt="0"/>
      <dgm:spPr/>
    </dgm:pt>
    <dgm:pt modelId="{AF928F3D-287D-4081-BD2B-5C9446D887D7}" type="pres">
      <dgm:prSet presAssocID="{EF386022-21FB-462E-95F5-02896F653039}" presName="Name17" presStyleLbl="parChTrans1D3" presStyleIdx="0" presStyleCnt="1"/>
      <dgm:spPr/>
      <dgm:t>
        <a:bodyPr/>
        <a:lstStyle/>
        <a:p>
          <a:endParaRPr lang="tr-TR"/>
        </a:p>
      </dgm:t>
    </dgm:pt>
    <dgm:pt modelId="{CD5F7122-08FB-4EB4-975F-4D34DCD18712}" type="pres">
      <dgm:prSet presAssocID="{D384A09A-84C9-4F1B-902F-306F9BCF6487}" presName="hierRoot3" presStyleCnt="0"/>
      <dgm:spPr/>
    </dgm:pt>
    <dgm:pt modelId="{55EED7CB-1044-4370-9576-331C4E63C872}" type="pres">
      <dgm:prSet presAssocID="{D384A09A-84C9-4F1B-902F-306F9BCF6487}" presName="composite3" presStyleCnt="0"/>
      <dgm:spPr/>
    </dgm:pt>
    <dgm:pt modelId="{CDAD8BBC-382F-4D50-88B3-02D03BFD25EB}" type="pres">
      <dgm:prSet presAssocID="{D384A09A-84C9-4F1B-902F-306F9BCF6487}" presName="background3" presStyleLbl="node3" presStyleIdx="0" presStyleCnt="1"/>
      <dgm:spPr/>
    </dgm:pt>
    <dgm:pt modelId="{F0D39736-6804-4554-A4AC-BE4BFFD5CF24}" type="pres">
      <dgm:prSet presAssocID="{D384A09A-84C9-4F1B-902F-306F9BCF6487}" presName="text3" presStyleLbl="fgAcc3" presStyleIdx="0" presStyleCnt="1">
        <dgm:presLayoutVars>
          <dgm:chPref val="3"/>
        </dgm:presLayoutVars>
      </dgm:prSet>
      <dgm:spPr/>
      <dgm:t>
        <a:bodyPr/>
        <a:lstStyle/>
        <a:p>
          <a:endParaRPr lang="tr-TR"/>
        </a:p>
      </dgm:t>
    </dgm:pt>
    <dgm:pt modelId="{9ECF702F-4870-42EF-A6E2-7A95C8107C38}" type="pres">
      <dgm:prSet presAssocID="{D384A09A-84C9-4F1B-902F-306F9BCF6487}" presName="hierChild4" presStyleCnt="0"/>
      <dgm:spPr/>
    </dgm:pt>
    <dgm:pt modelId="{F512C70A-A7A1-4716-92C0-632B38C10377}" type="pres">
      <dgm:prSet presAssocID="{2A2B3835-A77C-4B39-BEB9-0C2D912A0BEE}" presName="Name23" presStyleLbl="parChTrans1D4" presStyleIdx="0" presStyleCnt="1"/>
      <dgm:spPr/>
      <dgm:t>
        <a:bodyPr/>
        <a:lstStyle/>
        <a:p>
          <a:endParaRPr lang="tr-TR"/>
        </a:p>
      </dgm:t>
    </dgm:pt>
    <dgm:pt modelId="{613CC5ED-A88E-4892-AF45-FA6E1222B724}" type="pres">
      <dgm:prSet presAssocID="{A1FB8554-5332-43BE-9E37-C3043EECFF44}" presName="hierRoot4" presStyleCnt="0"/>
      <dgm:spPr/>
    </dgm:pt>
    <dgm:pt modelId="{1DBD23F1-61AD-49EE-8EB3-A86ADE61DBD9}" type="pres">
      <dgm:prSet presAssocID="{A1FB8554-5332-43BE-9E37-C3043EECFF44}" presName="composite4" presStyleCnt="0"/>
      <dgm:spPr/>
    </dgm:pt>
    <dgm:pt modelId="{331902BA-E522-413A-A1A8-E30798ADD834}" type="pres">
      <dgm:prSet presAssocID="{A1FB8554-5332-43BE-9E37-C3043EECFF44}" presName="background4" presStyleLbl="node4" presStyleIdx="0" presStyleCnt="1"/>
      <dgm:spPr/>
    </dgm:pt>
    <dgm:pt modelId="{C8517C7C-6709-43BD-AADE-043DBAD08B2C}" type="pres">
      <dgm:prSet presAssocID="{A1FB8554-5332-43BE-9E37-C3043EECFF44}" presName="text4" presStyleLbl="fgAcc4" presStyleIdx="0" presStyleCnt="1">
        <dgm:presLayoutVars>
          <dgm:chPref val="3"/>
        </dgm:presLayoutVars>
      </dgm:prSet>
      <dgm:spPr/>
      <dgm:t>
        <a:bodyPr/>
        <a:lstStyle/>
        <a:p>
          <a:endParaRPr lang="tr-TR"/>
        </a:p>
      </dgm:t>
    </dgm:pt>
    <dgm:pt modelId="{4B7974BB-55AB-4CD8-B08F-5C3536AE14DB}" type="pres">
      <dgm:prSet presAssocID="{A1FB8554-5332-43BE-9E37-C3043EECFF44}" presName="hierChild5" presStyleCnt="0"/>
      <dgm:spPr/>
    </dgm:pt>
  </dgm:ptLst>
  <dgm:cxnLst>
    <dgm:cxn modelId="{9807E96A-62E0-4154-95D1-FFD905B31BA0}" type="presOf" srcId="{C0505057-C822-46E6-99FE-8967CABFCCC9}" destId="{AF6893A4-E197-4194-AB41-A623B81BA14D}" srcOrd="0" destOrd="0" presId="urn:microsoft.com/office/officeart/2005/8/layout/hierarchy1"/>
    <dgm:cxn modelId="{B6CF6414-AE53-4115-AF8C-5C926E771D98}" type="presOf" srcId="{05A90B67-BAAA-493A-A7A5-0861AD77F4D4}" destId="{FADC9CCD-7F10-4EA8-BDB7-D79AB8359C92}" srcOrd="0" destOrd="0" presId="urn:microsoft.com/office/officeart/2005/8/layout/hierarchy1"/>
    <dgm:cxn modelId="{A914974F-A96F-40FB-BECE-B82EA3D6E9DF}" srcId="{D2F2705C-C041-4B61-B08D-BF4252324167}" destId="{05A90B67-BAAA-493A-A7A5-0861AD77F4D4}" srcOrd="0" destOrd="0" parTransId="{3A875389-D687-482C-A64F-8FAE49BE9F60}" sibTransId="{2FF758AB-8F63-4FBC-B9B0-9177999769C1}"/>
    <dgm:cxn modelId="{DEAC2769-BB5A-4679-AA4C-D5252A6000A4}" type="presOf" srcId="{D2F2705C-C041-4B61-B08D-BF4252324167}" destId="{D531548F-9080-46BF-9F86-E0DA560E3E27}" srcOrd="0" destOrd="0" presId="urn:microsoft.com/office/officeart/2005/8/layout/hierarchy1"/>
    <dgm:cxn modelId="{7FD71257-D5C7-41B4-A825-0F821E3CC5CF}" type="presOf" srcId="{EF386022-21FB-462E-95F5-02896F653039}" destId="{AF928F3D-287D-4081-BD2B-5C9446D887D7}" srcOrd="0" destOrd="0" presId="urn:microsoft.com/office/officeart/2005/8/layout/hierarchy1"/>
    <dgm:cxn modelId="{027813F4-51CB-44AD-8D5F-2F204AC647DF}" type="presOf" srcId="{A1FB8554-5332-43BE-9E37-C3043EECFF44}" destId="{C8517C7C-6709-43BD-AADE-043DBAD08B2C}" srcOrd="0" destOrd="0" presId="urn:microsoft.com/office/officeart/2005/8/layout/hierarchy1"/>
    <dgm:cxn modelId="{93998D96-E7EA-45F9-BBE7-190972B54DF7}" srcId="{C0505057-C822-46E6-99FE-8967CABFCCC9}" destId="{D384A09A-84C9-4F1B-902F-306F9BCF6487}" srcOrd="0" destOrd="0" parTransId="{EF386022-21FB-462E-95F5-02896F653039}" sibTransId="{FD2C5E22-07CA-4BBC-AC84-542ABDC0619C}"/>
    <dgm:cxn modelId="{CF8BFDDE-B3AC-4145-B145-F9AA2D60B6D8}" type="presOf" srcId="{D384A09A-84C9-4F1B-902F-306F9BCF6487}" destId="{F0D39736-6804-4554-A4AC-BE4BFFD5CF24}" srcOrd="0" destOrd="0" presId="urn:microsoft.com/office/officeart/2005/8/layout/hierarchy1"/>
    <dgm:cxn modelId="{A789F10F-417F-40FC-8808-2B0C2FA87AE7}" srcId="{05A90B67-BAAA-493A-A7A5-0861AD77F4D4}" destId="{C0505057-C822-46E6-99FE-8967CABFCCC9}" srcOrd="0" destOrd="0" parTransId="{19E424F4-6A71-4110-8F33-5FF95E438143}" sibTransId="{B4339ACB-F708-458A-95D9-5B6A1C5F0B32}"/>
    <dgm:cxn modelId="{92637811-D94D-4421-8E7F-262F8C4FAC19}" srcId="{D384A09A-84C9-4F1B-902F-306F9BCF6487}" destId="{A1FB8554-5332-43BE-9E37-C3043EECFF44}" srcOrd="0" destOrd="0" parTransId="{2A2B3835-A77C-4B39-BEB9-0C2D912A0BEE}" sibTransId="{C2D803AC-BE79-4988-96ED-51E71F86ED16}"/>
    <dgm:cxn modelId="{60815927-118E-400B-9D6C-AF661DEEFE16}" type="presOf" srcId="{19E424F4-6A71-4110-8F33-5FF95E438143}" destId="{590DF147-A44A-4EE5-8D3F-D39D8F3B3F68}" srcOrd="0" destOrd="0" presId="urn:microsoft.com/office/officeart/2005/8/layout/hierarchy1"/>
    <dgm:cxn modelId="{5B06CE7C-4F87-48E6-A945-724EA84B66FC}" type="presOf" srcId="{2A2B3835-A77C-4B39-BEB9-0C2D912A0BEE}" destId="{F512C70A-A7A1-4716-92C0-632B38C10377}" srcOrd="0" destOrd="0" presId="urn:microsoft.com/office/officeart/2005/8/layout/hierarchy1"/>
    <dgm:cxn modelId="{2E768674-48C9-44EB-BF1E-45392BBC48EE}" type="presParOf" srcId="{D531548F-9080-46BF-9F86-E0DA560E3E27}" destId="{2783F406-F396-4F53-9933-8412417E9BD9}" srcOrd="0" destOrd="0" presId="urn:microsoft.com/office/officeart/2005/8/layout/hierarchy1"/>
    <dgm:cxn modelId="{594FF40E-5C51-4251-8A8E-7A82DDB4DAB5}" type="presParOf" srcId="{2783F406-F396-4F53-9933-8412417E9BD9}" destId="{27BE5FC3-EFA8-4D0B-BCDC-07C31E2366F0}" srcOrd="0" destOrd="0" presId="urn:microsoft.com/office/officeart/2005/8/layout/hierarchy1"/>
    <dgm:cxn modelId="{C5CA9E29-B7C7-4087-90F4-4659E5337469}" type="presParOf" srcId="{27BE5FC3-EFA8-4D0B-BCDC-07C31E2366F0}" destId="{B75C95D1-9FFA-48B2-9A66-168E0E1CF124}" srcOrd="0" destOrd="0" presId="urn:microsoft.com/office/officeart/2005/8/layout/hierarchy1"/>
    <dgm:cxn modelId="{73DB188F-A66F-4D9D-99F6-BAA967BFFCA9}" type="presParOf" srcId="{27BE5FC3-EFA8-4D0B-BCDC-07C31E2366F0}" destId="{FADC9CCD-7F10-4EA8-BDB7-D79AB8359C92}" srcOrd="1" destOrd="0" presId="urn:microsoft.com/office/officeart/2005/8/layout/hierarchy1"/>
    <dgm:cxn modelId="{440E7622-4F9E-49BE-93C7-A3584B1E541A}" type="presParOf" srcId="{2783F406-F396-4F53-9933-8412417E9BD9}" destId="{93B8456C-BDB9-44B1-A62D-41A59FCF38ED}" srcOrd="1" destOrd="0" presId="urn:microsoft.com/office/officeart/2005/8/layout/hierarchy1"/>
    <dgm:cxn modelId="{4F87830E-A0F6-4BCF-974A-1F2F52856443}" type="presParOf" srcId="{93B8456C-BDB9-44B1-A62D-41A59FCF38ED}" destId="{590DF147-A44A-4EE5-8D3F-D39D8F3B3F68}" srcOrd="0" destOrd="0" presId="urn:microsoft.com/office/officeart/2005/8/layout/hierarchy1"/>
    <dgm:cxn modelId="{E52B6E25-76E0-40E1-9CEE-FF1C06864320}" type="presParOf" srcId="{93B8456C-BDB9-44B1-A62D-41A59FCF38ED}" destId="{26AB486B-55C1-4F6E-B7B5-AF1174EA5A27}" srcOrd="1" destOrd="0" presId="urn:microsoft.com/office/officeart/2005/8/layout/hierarchy1"/>
    <dgm:cxn modelId="{8B05DA9D-C710-4C83-B2A0-9A49E94CE8F4}" type="presParOf" srcId="{26AB486B-55C1-4F6E-B7B5-AF1174EA5A27}" destId="{8EE8DB03-7C9E-431A-8C5B-329AC5B67D07}" srcOrd="0" destOrd="0" presId="urn:microsoft.com/office/officeart/2005/8/layout/hierarchy1"/>
    <dgm:cxn modelId="{C69BA14D-D03A-4781-9DC0-5FF85CF47638}" type="presParOf" srcId="{8EE8DB03-7C9E-431A-8C5B-329AC5B67D07}" destId="{368CDE71-6F25-4FDF-B9E8-AFD051E9CB25}" srcOrd="0" destOrd="0" presId="urn:microsoft.com/office/officeart/2005/8/layout/hierarchy1"/>
    <dgm:cxn modelId="{CFFEB72D-18B9-4FC8-8233-C1F32450814E}" type="presParOf" srcId="{8EE8DB03-7C9E-431A-8C5B-329AC5B67D07}" destId="{AF6893A4-E197-4194-AB41-A623B81BA14D}" srcOrd="1" destOrd="0" presId="urn:microsoft.com/office/officeart/2005/8/layout/hierarchy1"/>
    <dgm:cxn modelId="{DBDB6309-6A5A-42BE-B6F2-AA3D1C0DD7D0}" type="presParOf" srcId="{26AB486B-55C1-4F6E-B7B5-AF1174EA5A27}" destId="{B13FEDB2-F3BE-4C39-A6EA-13BB0D984C24}" srcOrd="1" destOrd="0" presId="urn:microsoft.com/office/officeart/2005/8/layout/hierarchy1"/>
    <dgm:cxn modelId="{62D00D3A-DB1F-4018-B630-A307A9C537FB}" type="presParOf" srcId="{B13FEDB2-F3BE-4C39-A6EA-13BB0D984C24}" destId="{AF928F3D-287D-4081-BD2B-5C9446D887D7}" srcOrd="0" destOrd="0" presId="urn:microsoft.com/office/officeart/2005/8/layout/hierarchy1"/>
    <dgm:cxn modelId="{FB82237E-575A-438E-B0FE-08DBDD7617F9}" type="presParOf" srcId="{B13FEDB2-F3BE-4C39-A6EA-13BB0D984C24}" destId="{CD5F7122-08FB-4EB4-975F-4D34DCD18712}" srcOrd="1" destOrd="0" presId="urn:microsoft.com/office/officeart/2005/8/layout/hierarchy1"/>
    <dgm:cxn modelId="{FAF8F074-12AC-4431-AF6C-A881BC755255}" type="presParOf" srcId="{CD5F7122-08FB-4EB4-975F-4D34DCD18712}" destId="{55EED7CB-1044-4370-9576-331C4E63C872}" srcOrd="0" destOrd="0" presId="urn:microsoft.com/office/officeart/2005/8/layout/hierarchy1"/>
    <dgm:cxn modelId="{70AF7EE0-0327-4F12-9A13-9539FE22F65B}" type="presParOf" srcId="{55EED7CB-1044-4370-9576-331C4E63C872}" destId="{CDAD8BBC-382F-4D50-88B3-02D03BFD25EB}" srcOrd="0" destOrd="0" presId="urn:microsoft.com/office/officeart/2005/8/layout/hierarchy1"/>
    <dgm:cxn modelId="{9D90638E-D3C0-4053-9A63-B37D25E1C407}" type="presParOf" srcId="{55EED7CB-1044-4370-9576-331C4E63C872}" destId="{F0D39736-6804-4554-A4AC-BE4BFFD5CF24}" srcOrd="1" destOrd="0" presId="urn:microsoft.com/office/officeart/2005/8/layout/hierarchy1"/>
    <dgm:cxn modelId="{01B2C6FB-0D5B-4BFB-8FF5-1925A6E39099}" type="presParOf" srcId="{CD5F7122-08FB-4EB4-975F-4D34DCD18712}" destId="{9ECF702F-4870-42EF-A6E2-7A95C8107C38}" srcOrd="1" destOrd="0" presId="urn:microsoft.com/office/officeart/2005/8/layout/hierarchy1"/>
    <dgm:cxn modelId="{BA7C4BD3-B690-48DE-A3C6-BEDAA224467F}" type="presParOf" srcId="{9ECF702F-4870-42EF-A6E2-7A95C8107C38}" destId="{F512C70A-A7A1-4716-92C0-632B38C10377}" srcOrd="0" destOrd="0" presId="urn:microsoft.com/office/officeart/2005/8/layout/hierarchy1"/>
    <dgm:cxn modelId="{F6F6ECA9-D3A7-4786-A51C-BAA8DBE05775}" type="presParOf" srcId="{9ECF702F-4870-42EF-A6E2-7A95C8107C38}" destId="{613CC5ED-A88E-4892-AF45-FA6E1222B724}" srcOrd="1" destOrd="0" presId="urn:microsoft.com/office/officeart/2005/8/layout/hierarchy1"/>
    <dgm:cxn modelId="{CB108A24-D45C-4BF4-9BF1-E86F189AF10F}" type="presParOf" srcId="{613CC5ED-A88E-4892-AF45-FA6E1222B724}" destId="{1DBD23F1-61AD-49EE-8EB3-A86ADE61DBD9}" srcOrd="0" destOrd="0" presId="urn:microsoft.com/office/officeart/2005/8/layout/hierarchy1"/>
    <dgm:cxn modelId="{A9BBEC29-AA8B-46C4-9AD3-1038655865BE}" type="presParOf" srcId="{1DBD23F1-61AD-49EE-8EB3-A86ADE61DBD9}" destId="{331902BA-E522-413A-A1A8-E30798ADD834}" srcOrd="0" destOrd="0" presId="urn:microsoft.com/office/officeart/2005/8/layout/hierarchy1"/>
    <dgm:cxn modelId="{67936221-88A4-4B87-A1FC-17760F90D9B5}" type="presParOf" srcId="{1DBD23F1-61AD-49EE-8EB3-A86ADE61DBD9}" destId="{C8517C7C-6709-43BD-AADE-043DBAD08B2C}" srcOrd="1" destOrd="0" presId="urn:microsoft.com/office/officeart/2005/8/layout/hierarchy1"/>
    <dgm:cxn modelId="{DB972A60-29CF-4092-B765-364E2D8C0576}" type="presParOf" srcId="{613CC5ED-A88E-4892-AF45-FA6E1222B724}" destId="{4B7974BB-55AB-4CD8-B08F-5C3536AE14DB}" srcOrd="1" destOrd="0" presId="urn:microsoft.com/office/officeart/2005/8/layout/hierarchy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9DD7-B7DB-4E78-996F-999BC4DBCE4E}">
      <dsp:nvSpPr>
        <dsp:cNvPr id="0" name=""/>
        <dsp:cNvSpPr/>
      </dsp:nvSpPr>
      <dsp:spPr>
        <a:xfrm>
          <a:off x="1885469" y="1947892"/>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AFD8C-9DD8-4FA2-BA27-3F9BD7631256}">
      <dsp:nvSpPr>
        <dsp:cNvPr id="0" name=""/>
        <dsp:cNvSpPr/>
      </dsp:nvSpPr>
      <dsp:spPr>
        <a:xfrm>
          <a:off x="1121078" y="904697"/>
          <a:ext cx="810110" cy="331264"/>
        </a:xfrm>
        <a:custGeom>
          <a:avLst/>
          <a:gdLst/>
          <a:ahLst/>
          <a:cxnLst/>
          <a:rect l="0" t="0" r="0" b="0"/>
          <a:pathLst>
            <a:path>
              <a:moveTo>
                <a:pt x="0" y="0"/>
              </a:moveTo>
              <a:lnTo>
                <a:pt x="0" y="227402"/>
              </a:lnTo>
              <a:lnTo>
                <a:pt x="810110" y="227402"/>
              </a:lnTo>
              <a:lnTo>
                <a:pt x="810110" y="331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2C70A-A7A1-4716-92C0-632B38C10377}">
      <dsp:nvSpPr>
        <dsp:cNvPr id="0" name=""/>
        <dsp:cNvSpPr/>
      </dsp:nvSpPr>
      <dsp:spPr>
        <a:xfrm>
          <a:off x="515174" y="2985890"/>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28F3D-287D-4081-BD2B-5C9446D887D7}">
      <dsp:nvSpPr>
        <dsp:cNvPr id="0" name=""/>
        <dsp:cNvSpPr/>
      </dsp:nvSpPr>
      <dsp:spPr>
        <a:xfrm>
          <a:off x="515174" y="1947892"/>
          <a:ext cx="91440" cy="326067"/>
        </a:xfrm>
        <a:custGeom>
          <a:avLst/>
          <a:gdLst/>
          <a:ahLst/>
          <a:cxnLst/>
          <a:rect l="0" t="0" r="0" b="0"/>
          <a:pathLst>
            <a:path>
              <a:moveTo>
                <a:pt x="45720" y="0"/>
              </a:moveTo>
              <a:lnTo>
                <a:pt x="45720" y="3260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DF147-A44A-4EE5-8D3F-D39D8F3B3F68}">
      <dsp:nvSpPr>
        <dsp:cNvPr id="0" name=""/>
        <dsp:cNvSpPr/>
      </dsp:nvSpPr>
      <dsp:spPr>
        <a:xfrm>
          <a:off x="560894" y="904697"/>
          <a:ext cx="560183" cy="331264"/>
        </a:xfrm>
        <a:custGeom>
          <a:avLst/>
          <a:gdLst/>
          <a:ahLst/>
          <a:cxnLst/>
          <a:rect l="0" t="0" r="0" b="0"/>
          <a:pathLst>
            <a:path>
              <a:moveTo>
                <a:pt x="560183" y="0"/>
              </a:moveTo>
              <a:lnTo>
                <a:pt x="560183" y="227402"/>
              </a:lnTo>
              <a:lnTo>
                <a:pt x="0" y="227402"/>
              </a:lnTo>
              <a:lnTo>
                <a:pt x="0" y="331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C95D1-9FFA-48B2-9A66-168E0E1CF124}">
      <dsp:nvSpPr>
        <dsp:cNvPr id="0" name=""/>
        <dsp:cNvSpPr/>
      </dsp:nvSpPr>
      <dsp:spPr>
        <a:xfrm>
          <a:off x="560503" y="192767"/>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C9CCD-7F10-4EA8-BDB7-D79AB8359C92}">
      <dsp:nvSpPr>
        <dsp:cNvPr id="0" name=""/>
        <dsp:cNvSpPr/>
      </dsp:nvSpPr>
      <dsp:spPr>
        <a:xfrm>
          <a:off x="685075" y="311110"/>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Video</a:t>
          </a:r>
          <a:r>
            <a:rPr lang="tr-TR" sz="1100" kern="1200" baseline="0" noProof="0" dirty="0" smtClean="0"/>
            <a:t> Karesi Yakalama</a:t>
          </a:r>
          <a:endParaRPr lang="en-US" sz="1100" kern="1200" noProof="0" dirty="0"/>
        </a:p>
      </dsp:txBody>
      <dsp:txXfrm>
        <a:off x="705927" y="331962"/>
        <a:ext cx="1079446" cy="670226"/>
      </dsp:txXfrm>
    </dsp:sp>
    <dsp:sp modelId="{368CDE71-6F25-4FDF-B9E8-AFD051E9CB25}">
      <dsp:nvSpPr>
        <dsp:cNvPr id="0" name=""/>
        <dsp:cNvSpPr/>
      </dsp:nvSpPr>
      <dsp:spPr>
        <a:xfrm>
          <a:off x="319" y="1235962"/>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893A4-E197-4194-AB41-A623B81BA14D}">
      <dsp:nvSpPr>
        <dsp:cNvPr id="0" name=""/>
        <dsp:cNvSpPr/>
      </dsp:nvSpPr>
      <dsp:spPr>
        <a:xfrm>
          <a:off x="124891" y="1354306"/>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Gürültü</a:t>
          </a:r>
          <a:r>
            <a:rPr lang="tr-TR" sz="1100" kern="1200" baseline="0" noProof="0" dirty="0" smtClean="0"/>
            <a:t> Önleme</a:t>
          </a:r>
          <a:endParaRPr lang="en-US" sz="1100" kern="1200" noProof="0" dirty="0"/>
        </a:p>
      </dsp:txBody>
      <dsp:txXfrm>
        <a:off x="145743" y="1375158"/>
        <a:ext cx="1079446" cy="670226"/>
      </dsp:txXfrm>
    </dsp:sp>
    <dsp:sp modelId="{CDAD8BBC-382F-4D50-88B3-02D03BFD25EB}">
      <dsp:nvSpPr>
        <dsp:cNvPr id="0" name=""/>
        <dsp:cNvSpPr/>
      </dsp:nvSpPr>
      <dsp:spPr>
        <a:xfrm>
          <a:off x="319" y="2273960"/>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39736-6804-4554-A4AC-BE4BFFD5CF24}">
      <dsp:nvSpPr>
        <dsp:cNvPr id="0" name=""/>
        <dsp:cNvSpPr/>
      </dsp:nvSpPr>
      <dsp:spPr>
        <a:xfrm>
          <a:off x="124891" y="2392304"/>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Yüz</a:t>
          </a:r>
          <a:r>
            <a:rPr lang="tr-TR" sz="1100" kern="1200" baseline="0" noProof="0" dirty="0" smtClean="0"/>
            <a:t> Tanıma Teknolojisi Kullanarak Kullanıcı Tespiti</a:t>
          </a:r>
          <a:endParaRPr lang="en-US" sz="1100" kern="1200" noProof="0" dirty="0"/>
        </a:p>
      </dsp:txBody>
      <dsp:txXfrm>
        <a:off x="145743" y="2413156"/>
        <a:ext cx="1079446" cy="670226"/>
      </dsp:txXfrm>
    </dsp:sp>
    <dsp:sp modelId="{331902BA-E522-413A-A1A8-E30798ADD834}">
      <dsp:nvSpPr>
        <dsp:cNvPr id="0" name=""/>
        <dsp:cNvSpPr/>
      </dsp:nvSpPr>
      <dsp:spPr>
        <a:xfrm>
          <a:off x="319" y="3311958"/>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7C7C-6709-43BD-AADE-043DBAD08B2C}">
      <dsp:nvSpPr>
        <dsp:cNvPr id="0" name=""/>
        <dsp:cNvSpPr/>
      </dsp:nvSpPr>
      <dsp:spPr>
        <a:xfrm>
          <a:off x="124891" y="3430302"/>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solidFill>
                <a:srgbClr val="000000"/>
              </a:solidFill>
              <a:latin typeface="Ubuntu"/>
            </a:rPr>
            <a:t>Kullanıcının X ve Y Koordinatlarını Gönderme</a:t>
          </a:r>
          <a:endParaRPr lang="en-US" sz="1100" kern="1200" noProof="0" dirty="0"/>
        </a:p>
      </dsp:txBody>
      <dsp:txXfrm>
        <a:off x="145743" y="3451154"/>
        <a:ext cx="1079446" cy="670226"/>
      </dsp:txXfrm>
    </dsp:sp>
    <dsp:sp modelId="{765C14B2-FD9D-485C-AC58-2AFF196B1E4B}">
      <dsp:nvSpPr>
        <dsp:cNvPr id="0" name=""/>
        <dsp:cNvSpPr/>
      </dsp:nvSpPr>
      <dsp:spPr>
        <a:xfrm>
          <a:off x="1370614" y="1235962"/>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776C3-60C8-4B13-AB09-F2AC336383EC}">
      <dsp:nvSpPr>
        <dsp:cNvPr id="0" name=""/>
        <dsp:cNvSpPr/>
      </dsp:nvSpPr>
      <dsp:spPr>
        <a:xfrm>
          <a:off x="1495186" y="1354306"/>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Video Karesi İşleme</a:t>
          </a:r>
          <a:endParaRPr lang="en-US" sz="1100" kern="1200" noProof="0" dirty="0"/>
        </a:p>
      </dsp:txBody>
      <dsp:txXfrm>
        <a:off x="1516038" y="1375158"/>
        <a:ext cx="1079446" cy="670226"/>
      </dsp:txXfrm>
    </dsp:sp>
    <dsp:sp modelId="{63BCBA7B-7798-49D5-B10B-43977F2630F3}">
      <dsp:nvSpPr>
        <dsp:cNvPr id="0" name=""/>
        <dsp:cNvSpPr/>
      </dsp:nvSpPr>
      <dsp:spPr>
        <a:xfrm>
          <a:off x="1370614" y="2273960"/>
          <a:ext cx="1121150" cy="7119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9D568-5D2D-421F-B0A1-1CD3D5D98F60}">
      <dsp:nvSpPr>
        <dsp:cNvPr id="0" name=""/>
        <dsp:cNvSpPr/>
      </dsp:nvSpPr>
      <dsp:spPr>
        <a:xfrm>
          <a:off x="1495186" y="2392304"/>
          <a:ext cx="1121150" cy="7119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Tespit Edilen Kareyi Kaydetme</a:t>
          </a:r>
          <a:endParaRPr lang="en-US" sz="1100" kern="1200" noProof="0" dirty="0"/>
        </a:p>
      </dsp:txBody>
      <dsp:txXfrm>
        <a:off x="1516038" y="2413156"/>
        <a:ext cx="1079446" cy="670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2C70A-A7A1-4716-92C0-632B38C10377}">
      <dsp:nvSpPr>
        <dsp:cNvPr id="0" name=""/>
        <dsp:cNvSpPr/>
      </dsp:nvSpPr>
      <dsp:spPr>
        <a:xfrm>
          <a:off x="935109" y="2787664"/>
          <a:ext cx="91440" cy="325814"/>
        </a:xfrm>
        <a:custGeom>
          <a:avLst/>
          <a:gdLst/>
          <a:ahLst/>
          <a:cxnLst/>
          <a:rect l="0" t="0" r="0" b="0"/>
          <a:pathLst>
            <a:path>
              <a:moveTo>
                <a:pt x="45720" y="0"/>
              </a:moveTo>
              <a:lnTo>
                <a:pt x="45720" y="32581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28F3D-287D-4081-BD2B-5C9446D887D7}">
      <dsp:nvSpPr>
        <dsp:cNvPr id="0" name=""/>
        <dsp:cNvSpPr/>
      </dsp:nvSpPr>
      <dsp:spPr>
        <a:xfrm>
          <a:off x="935109" y="1750472"/>
          <a:ext cx="91440" cy="325814"/>
        </a:xfrm>
        <a:custGeom>
          <a:avLst/>
          <a:gdLst/>
          <a:ahLst/>
          <a:cxnLst/>
          <a:rect l="0" t="0" r="0" b="0"/>
          <a:pathLst>
            <a:path>
              <a:moveTo>
                <a:pt x="45720" y="0"/>
              </a:moveTo>
              <a:lnTo>
                <a:pt x="45720" y="32581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DF147-A44A-4EE5-8D3F-D39D8F3B3F68}">
      <dsp:nvSpPr>
        <dsp:cNvPr id="0" name=""/>
        <dsp:cNvSpPr/>
      </dsp:nvSpPr>
      <dsp:spPr>
        <a:xfrm>
          <a:off x="935109" y="713281"/>
          <a:ext cx="91440" cy="325814"/>
        </a:xfrm>
        <a:custGeom>
          <a:avLst/>
          <a:gdLst/>
          <a:ahLst/>
          <a:cxnLst/>
          <a:rect l="0" t="0" r="0" b="0"/>
          <a:pathLst>
            <a:path>
              <a:moveTo>
                <a:pt x="45720" y="0"/>
              </a:moveTo>
              <a:lnTo>
                <a:pt x="45720" y="32581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C95D1-9FFA-48B2-9A66-168E0E1CF124}">
      <dsp:nvSpPr>
        <dsp:cNvPr id="0" name=""/>
        <dsp:cNvSpPr/>
      </dsp:nvSpPr>
      <dsp:spPr>
        <a:xfrm>
          <a:off x="420690" y="1904"/>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C9CCD-7F10-4EA8-BDB7-D79AB8359C92}">
      <dsp:nvSpPr>
        <dsp:cNvPr id="0" name=""/>
        <dsp:cNvSpPr/>
      </dsp:nvSpPr>
      <dsp:spPr>
        <a:xfrm>
          <a:off x="545165" y="120155"/>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Kullanıcının X ve Y Koordinatlarını Alma</a:t>
          </a:r>
          <a:endParaRPr lang="en-US" sz="1100" kern="1200" noProof="0" dirty="0"/>
        </a:p>
      </dsp:txBody>
      <dsp:txXfrm>
        <a:off x="566001" y="140991"/>
        <a:ext cx="1078606" cy="669705"/>
      </dsp:txXfrm>
    </dsp:sp>
    <dsp:sp modelId="{368CDE71-6F25-4FDF-B9E8-AFD051E9CB25}">
      <dsp:nvSpPr>
        <dsp:cNvPr id="0" name=""/>
        <dsp:cNvSpPr/>
      </dsp:nvSpPr>
      <dsp:spPr>
        <a:xfrm>
          <a:off x="420690" y="1039095"/>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893A4-E197-4194-AB41-A623B81BA14D}">
      <dsp:nvSpPr>
        <dsp:cNvPr id="0" name=""/>
        <dsp:cNvSpPr/>
      </dsp:nvSpPr>
      <dsp:spPr>
        <a:xfrm>
          <a:off x="545165" y="1157347"/>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Kameranın Yeni Bulunduğu Pozisyonu Hesaplama</a:t>
          </a:r>
          <a:endParaRPr lang="en-US" sz="1100" kern="1200" noProof="0" dirty="0"/>
        </a:p>
      </dsp:txBody>
      <dsp:txXfrm>
        <a:off x="566001" y="1178183"/>
        <a:ext cx="1078606" cy="669705"/>
      </dsp:txXfrm>
    </dsp:sp>
    <dsp:sp modelId="{CDAD8BBC-382F-4D50-88B3-02D03BFD25EB}">
      <dsp:nvSpPr>
        <dsp:cNvPr id="0" name=""/>
        <dsp:cNvSpPr/>
      </dsp:nvSpPr>
      <dsp:spPr>
        <a:xfrm>
          <a:off x="420690" y="2076287"/>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39736-6804-4554-A4AC-BE4BFFD5CF24}">
      <dsp:nvSpPr>
        <dsp:cNvPr id="0" name=""/>
        <dsp:cNvSpPr/>
      </dsp:nvSpPr>
      <dsp:spPr>
        <a:xfrm>
          <a:off x="545165" y="2194539"/>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t>Kameranı</a:t>
          </a:r>
          <a:r>
            <a:rPr lang="tr-TR" sz="1100" kern="1200" baseline="0" noProof="0" dirty="0" smtClean="0"/>
            <a:t>n anlık ve yeni pozisyonun karşılaştırılması</a:t>
          </a:r>
          <a:endParaRPr lang="en-US" sz="1100" kern="1200" noProof="0" dirty="0"/>
        </a:p>
      </dsp:txBody>
      <dsp:txXfrm>
        <a:off x="566001" y="2215375"/>
        <a:ext cx="1078606" cy="669705"/>
      </dsp:txXfrm>
    </dsp:sp>
    <dsp:sp modelId="{331902BA-E522-413A-A1A8-E30798ADD834}">
      <dsp:nvSpPr>
        <dsp:cNvPr id="0" name=""/>
        <dsp:cNvSpPr/>
      </dsp:nvSpPr>
      <dsp:spPr>
        <a:xfrm>
          <a:off x="420690" y="3113478"/>
          <a:ext cx="1120278" cy="71137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17C7C-6709-43BD-AADE-043DBAD08B2C}">
      <dsp:nvSpPr>
        <dsp:cNvPr id="0" name=""/>
        <dsp:cNvSpPr/>
      </dsp:nvSpPr>
      <dsp:spPr>
        <a:xfrm>
          <a:off x="545165" y="3231730"/>
          <a:ext cx="1120278" cy="711377"/>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tr-TR" sz="1100" kern="1200" noProof="0" dirty="0" smtClean="0">
              <a:latin typeface="Ubuntu"/>
            </a:rPr>
            <a:t>Kamera Hareketi</a:t>
          </a:r>
          <a:endParaRPr lang="en-US" sz="1100" kern="1200" noProof="0" dirty="0"/>
        </a:p>
      </dsp:txBody>
      <dsp:txXfrm>
        <a:off x="566001" y="3252566"/>
        <a:ext cx="1078606" cy="6697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62AC493-898A-4CDF-A58F-8634A7B41800}" type="datetimeFigureOut">
              <a:rPr lang="en-US" smtClean="0"/>
              <a:t>6/6/2018</a:t>
            </a:fld>
            <a:endParaRPr lang="en-US"/>
          </a:p>
        </p:txBody>
      </p:sp>
      <p:sp>
        <p:nvSpPr>
          <p:cNvPr id="4" name="Slayt Görüntüsü Yer Tutucusu 3"/>
          <p:cNvSpPr>
            <a:spLocks noGrp="1" noRot="1" noChangeAspect="1"/>
          </p:cNvSpPr>
          <p:nvPr>
            <p:ph type="sldImg" idx="2"/>
          </p:nvPr>
        </p:nvSpPr>
        <p:spPr>
          <a:xfrm>
            <a:off x="2552700" y="754063"/>
            <a:ext cx="26670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7419ADA9-5B08-4EDD-98C1-930272C23FB4}" type="slidenum">
              <a:rPr lang="en-US" smtClean="0"/>
              <a:t>‹#›</a:t>
            </a:fld>
            <a:endParaRPr lang="en-US"/>
          </a:p>
        </p:txBody>
      </p:sp>
    </p:spTree>
    <p:extLst>
      <p:ext uri="{BB962C8B-B14F-4D97-AF65-F5344CB8AC3E}">
        <p14:creationId xmlns:p14="http://schemas.microsoft.com/office/powerpoint/2010/main" val="355097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419ADA9-5B08-4EDD-98C1-930272C23FB4}" type="slidenum">
              <a:rPr lang="en-US" smtClean="0"/>
              <a:t>1</a:t>
            </a:fld>
            <a:endParaRPr lang="en-US"/>
          </a:p>
        </p:txBody>
      </p:sp>
    </p:spTree>
    <p:extLst>
      <p:ext uri="{BB962C8B-B14F-4D97-AF65-F5344CB8AC3E}">
        <p14:creationId xmlns:p14="http://schemas.microsoft.com/office/powerpoint/2010/main" val="103830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image" Target="../media/image5.jpe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3.jpe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43" name="CustomShape 5"/>
          <p:cNvSpPr/>
          <p:nvPr/>
        </p:nvSpPr>
        <p:spPr>
          <a:xfrm>
            <a:off x="360000" y="11820166"/>
            <a:ext cx="4572000" cy="9108053"/>
          </a:xfrm>
          <a:prstGeom prst="rect">
            <a:avLst/>
          </a:prstGeom>
          <a:solidFill>
            <a:srgbClr val="E6E6E6"/>
          </a:solidFill>
          <a:ln>
            <a:solidFill>
              <a:srgbClr val="C5000B"/>
            </a:solidFill>
          </a:ln>
        </p:spPr>
        <p:txBody>
          <a:bodyPr lIns="90000" tIns="45000" rIns="90000" bIns="45000"/>
          <a:lstStyle/>
          <a:p>
            <a:pPr algn="ctr"/>
            <a:r>
              <a:rPr lang="tr-TR" sz="2800" b="1" dirty="0" smtClean="0">
                <a:solidFill>
                  <a:schemeClr val="accent2"/>
                </a:solidFill>
                <a:latin typeface="Ubuntu"/>
              </a:rPr>
              <a:t>Çözüm</a:t>
            </a:r>
            <a:endParaRPr lang="tr-TR" sz="2800" dirty="0" smtClean="0">
              <a:solidFill>
                <a:schemeClr val="accent2"/>
              </a:solidFill>
            </a:endParaRPr>
          </a:p>
          <a:p>
            <a:pPr algn="just"/>
            <a:r>
              <a:rPr lang="tr-TR" sz="1600" dirty="0" err="1" smtClean="0"/>
              <a:t>CuriousCam</a:t>
            </a:r>
            <a:r>
              <a:rPr lang="tr-TR" sz="1600" dirty="0" smtClean="0"/>
              <a:t> sistemi iki ana donanıma sahiptir:</a:t>
            </a:r>
          </a:p>
          <a:p>
            <a:pPr algn="just"/>
            <a:endParaRPr lang="tr-TR" sz="1600" dirty="0" smtClean="0"/>
          </a:p>
          <a:p>
            <a:pPr marL="342900" indent="-342900" algn="just">
              <a:buAutoNum type="arabicParenR"/>
            </a:pPr>
            <a:r>
              <a:rPr lang="tr-TR" sz="1600" dirty="0" smtClean="0"/>
              <a:t>Konuşmacıyı sahnede algılayıp / takip etmek için bir </a:t>
            </a:r>
            <a:r>
              <a:rPr lang="tr-TR" sz="1600" dirty="0" err="1" smtClean="0"/>
              <a:t>Android</a:t>
            </a:r>
            <a:r>
              <a:rPr lang="tr-TR" sz="1600" dirty="0" smtClean="0"/>
              <a:t> yazılıma sahip akıllı telefon kullanmak</a:t>
            </a:r>
          </a:p>
          <a:p>
            <a:pPr marL="342900" indent="-342900" algn="just">
              <a:buAutoNum type="arabicParenR"/>
            </a:pPr>
            <a:r>
              <a:rPr lang="tr-TR" sz="1600" dirty="0" smtClean="0"/>
              <a:t>Kameraya sabit bir zemin sağlamak ve yönünü otomatik olarak değiştirmek için bir kamera / telefon platformu oluşturmaktır.</a:t>
            </a:r>
          </a:p>
          <a:p>
            <a:pPr algn="just"/>
            <a:r>
              <a:rPr lang="tr-TR" sz="1600" dirty="0" smtClean="0"/>
              <a:t>Video kayıt sırasında Java ile yazılan </a:t>
            </a:r>
            <a:r>
              <a:rPr lang="tr-TR" sz="1600" dirty="0" err="1" smtClean="0"/>
              <a:t>Android</a:t>
            </a:r>
            <a:r>
              <a:rPr lang="tr-TR" sz="1600" dirty="0" smtClean="0"/>
              <a:t> program kullanılarak, OPENCV kütüphanesi temelinde </a:t>
            </a:r>
            <a:r>
              <a:rPr lang="tr-TR" sz="1600" dirty="0" err="1" smtClean="0"/>
              <a:t>Phyton</a:t>
            </a:r>
            <a:r>
              <a:rPr lang="tr-TR" sz="1600" dirty="0" smtClean="0"/>
              <a:t> dili ile geliştirilen yüz tanıma teknolojisi ile kullanıcı sahnede algılanır. Ardından mikro denetleyici olarak kullanılan </a:t>
            </a:r>
            <a:r>
              <a:rPr lang="tr-TR" sz="1600" dirty="0" err="1" smtClean="0"/>
              <a:t>Raspberry</a:t>
            </a:r>
            <a:r>
              <a:rPr lang="tr-TR" sz="1600" dirty="0" smtClean="0"/>
              <a:t> Pi 3, oluşturulan Wİ-Fi sunucu aracılığı ile konuşmacının X ve Y koordinatlarını alarak kamera platformunu yönetir. Yazılımın algoritmaları aşağıdaki gibidir :</a:t>
            </a:r>
            <a:endParaRPr lang="tr-TR" dirty="0" smtClean="0">
              <a:solidFill>
                <a:srgbClr val="000000"/>
              </a:solidFill>
              <a:latin typeface="Ubuntu"/>
            </a:endParaRPr>
          </a:p>
          <a:p>
            <a:pPr algn="just"/>
            <a:endParaRPr lang="en-US" dirty="0">
              <a:solidFill>
                <a:srgbClr val="000000"/>
              </a:solidFill>
              <a:latin typeface="Ubuntu"/>
            </a:endParaRPr>
          </a:p>
          <a:p>
            <a:pPr algn="just"/>
            <a:endParaRPr lang="en-US" dirty="0">
              <a:solidFill>
                <a:srgbClr val="000000"/>
              </a:solidFill>
              <a:latin typeface="Ubuntu"/>
            </a:endParaRPr>
          </a:p>
        </p:txBody>
      </p:sp>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en-US" sz="3200" b="1" dirty="0">
                <a:solidFill>
                  <a:schemeClr val="accent2"/>
                </a:solidFill>
                <a:latin typeface="Ubuntu"/>
              </a:rPr>
              <a:t>CURIOUS CAM </a:t>
            </a:r>
            <a:r>
              <a:rPr lang="tr-TR" sz="3200" b="1">
                <a:solidFill>
                  <a:schemeClr val="accent2"/>
                </a:solidFill>
                <a:latin typeface="Ubuntu"/>
              </a:rPr>
              <a:t>F</a:t>
            </a:r>
            <a:r>
              <a:rPr lang="en-US" sz="3200" b="1" smtClean="0">
                <a:solidFill>
                  <a:schemeClr val="accent2"/>
                </a:solidFill>
                <a:latin typeface="Ubuntu"/>
              </a:rPr>
              <a:t>or </a:t>
            </a:r>
            <a:r>
              <a:rPr lang="en-US" sz="3200" b="1" dirty="0">
                <a:solidFill>
                  <a:schemeClr val="accent2"/>
                </a:solidFill>
                <a:latin typeface="Ubuntu"/>
              </a:rPr>
              <a:t>VIDEO LECTURE RECORDING </a:t>
            </a:r>
          </a:p>
          <a:p>
            <a:pPr algn="ctr"/>
            <a:r>
              <a:rPr lang="en-US" sz="3200" b="1" dirty="0">
                <a:solidFill>
                  <a:schemeClr val="accent2"/>
                </a:solidFill>
                <a:latin typeface="Ubuntu"/>
              </a:rPr>
              <a:t>ENVIRONMENT</a:t>
            </a:r>
            <a:endParaRPr lang="en-US" sz="3200" dirty="0">
              <a:solidFill>
                <a:schemeClr val="accent2"/>
              </a:solidFill>
            </a:endParaRPr>
          </a:p>
          <a:p>
            <a:pPr algn="ctr"/>
            <a:endParaRPr lang="en-US" dirty="0"/>
          </a:p>
          <a:p>
            <a:pPr algn="ctr"/>
            <a:r>
              <a:rPr lang="en-US" sz="2800" dirty="0" err="1">
                <a:latin typeface="Ubuntu"/>
              </a:rPr>
              <a:t>Bahar</a:t>
            </a:r>
            <a:r>
              <a:rPr lang="en-US" sz="2800" dirty="0">
                <a:latin typeface="Ubuntu"/>
              </a:rPr>
              <a:t> ŞENGEZ – </a:t>
            </a:r>
            <a:r>
              <a:rPr lang="en-US" sz="2800" dirty="0" err="1">
                <a:latin typeface="Ubuntu"/>
              </a:rPr>
              <a:t>Elifnur</a:t>
            </a:r>
            <a:r>
              <a:rPr lang="en-US" sz="2800" dirty="0">
                <a:latin typeface="Ubuntu"/>
              </a:rPr>
              <a:t> ALTUNTAŞ - </a:t>
            </a:r>
            <a:r>
              <a:rPr lang="en-US" sz="2800" dirty="0" err="1">
                <a:latin typeface="Ubuntu"/>
              </a:rPr>
              <a:t>Alihan</a:t>
            </a:r>
            <a:r>
              <a:rPr lang="en-US" sz="2800" dirty="0">
                <a:latin typeface="Ubuntu"/>
              </a:rPr>
              <a:t> </a:t>
            </a:r>
            <a:r>
              <a:rPr lang="en-US" sz="2800" dirty="0" err="1">
                <a:latin typeface="Ubuntu"/>
              </a:rPr>
              <a:t>Doğuş</a:t>
            </a:r>
            <a:r>
              <a:rPr lang="en-US" sz="2800" dirty="0">
                <a:latin typeface="Ubuntu"/>
              </a:rPr>
              <a:t> YALÇIN</a:t>
            </a:r>
            <a:endParaRPr lang="en-US" sz="2800" dirty="0"/>
          </a:p>
          <a:p>
            <a:pPr algn="ctr"/>
            <a:r>
              <a:rPr lang="tr-TR" sz="3000" dirty="0" smtClean="0">
                <a:latin typeface="Ubuntu"/>
              </a:rPr>
              <a:t>Danışman : Yrd. Doç. Dr. </a:t>
            </a:r>
            <a:r>
              <a:rPr lang="en-US" sz="3000" dirty="0" err="1" smtClean="0">
                <a:latin typeface="Ubuntu"/>
              </a:rPr>
              <a:t>Abdül</a:t>
            </a:r>
            <a:r>
              <a:rPr lang="en-US" sz="3000" dirty="0" smtClean="0">
                <a:latin typeface="Ubuntu"/>
              </a:rPr>
              <a:t> </a:t>
            </a:r>
            <a:r>
              <a:rPr lang="en-US" sz="3000" dirty="0">
                <a:latin typeface="Ubuntu"/>
              </a:rPr>
              <a:t>Kadir GÖRÜR</a:t>
            </a:r>
            <a:endParaRPr lang="en-US" dirty="0"/>
          </a:p>
          <a:p>
            <a:pPr algn="ctr"/>
            <a:endParaRPr lang="en-US" dirty="0"/>
          </a:p>
          <a:p>
            <a:pPr algn="ctr"/>
            <a:r>
              <a:rPr lang="en-US" sz="3000" b="1" dirty="0" err="1">
                <a:solidFill>
                  <a:schemeClr val="accent2"/>
                </a:solidFill>
                <a:latin typeface="Ubuntu"/>
              </a:rPr>
              <a:t>Çankaya</a:t>
            </a:r>
            <a:r>
              <a:rPr lang="en-US" sz="3000" b="1" dirty="0">
                <a:solidFill>
                  <a:schemeClr val="accent2"/>
                </a:solidFill>
                <a:latin typeface="Ubuntu"/>
              </a:rPr>
              <a:t> </a:t>
            </a:r>
            <a:r>
              <a:rPr lang="tr-TR" sz="3000" b="1" dirty="0" err="1" smtClean="0">
                <a:solidFill>
                  <a:schemeClr val="accent2"/>
                </a:solidFill>
                <a:latin typeface="Ubuntu"/>
              </a:rPr>
              <a:t>Ü</a:t>
            </a:r>
            <a:r>
              <a:rPr lang="en-US" sz="3000" b="1" dirty="0" err="1" smtClean="0">
                <a:solidFill>
                  <a:schemeClr val="accent2"/>
                </a:solidFill>
                <a:latin typeface="Ubuntu"/>
              </a:rPr>
              <a:t>niversit</a:t>
            </a:r>
            <a:r>
              <a:rPr lang="tr-TR" sz="3000" b="1" dirty="0" smtClean="0">
                <a:solidFill>
                  <a:schemeClr val="accent2"/>
                </a:solidFill>
                <a:latin typeface="Ubuntu"/>
              </a:rPr>
              <a:t>esi Bilgisayar Mühendisliği Bölümü</a:t>
            </a:r>
            <a:endParaRPr lang="en-US" dirty="0">
              <a:solidFill>
                <a:schemeClr val="accent2"/>
              </a:solidFill>
            </a:endParaRPr>
          </a:p>
        </p:txBody>
      </p:sp>
      <p:pic>
        <p:nvPicPr>
          <p:cNvPr id="38" name="Resim 37"/>
          <p:cNvPicPr/>
          <p:nvPr/>
        </p:nvPicPr>
        <p:blipFill>
          <a:blip r:embed="rId3"/>
          <a:stretch>
            <a:fillRect/>
          </a:stretch>
        </p:blipFill>
        <p:spPr>
          <a:xfrm>
            <a:off x="576000" y="576000"/>
            <a:ext cx="2160000" cy="2160000"/>
          </a:xfrm>
          <a:prstGeom prst="rect">
            <a:avLst/>
          </a:prstGeom>
        </p:spPr>
      </p:pic>
      <p:pic>
        <p:nvPicPr>
          <p:cNvPr id="39" name="Resim 38"/>
          <p:cNvPicPr/>
          <p:nvPr/>
        </p:nvPicPr>
        <p:blipFill>
          <a:blip r:embed="rId4"/>
          <a:stretch>
            <a:fillRect/>
          </a:stretch>
        </p:blipFill>
        <p:spPr>
          <a:xfrm>
            <a:off x="12384000" y="576000"/>
            <a:ext cx="2160000" cy="2160000"/>
          </a:xfrm>
          <a:prstGeom prst="rect">
            <a:avLst/>
          </a:prstGeom>
        </p:spPr>
      </p:pic>
      <p:sp>
        <p:nvSpPr>
          <p:cNvPr id="40" name="CustomShape 2"/>
          <p:cNvSpPr/>
          <p:nvPr/>
        </p:nvSpPr>
        <p:spPr>
          <a:xfrm>
            <a:off x="360000" y="3959999"/>
            <a:ext cx="4572000" cy="7751975"/>
          </a:xfrm>
          <a:prstGeom prst="rect">
            <a:avLst/>
          </a:prstGeom>
          <a:solidFill>
            <a:srgbClr val="E6E6E6"/>
          </a:solidFill>
          <a:ln>
            <a:solidFill>
              <a:srgbClr val="C5000B"/>
            </a:solidFill>
          </a:ln>
        </p:spPr>
        <p:txBody>
          <a:bodyPr lIns="90000" tIns="45000" rIns="90000" bIns="45000"/>
          <a:lstStyle/>
          <a:p>
            <a:pPr algn="ctr"/>
            <a:r>
              <a:rPr lang="tr-TR" sz="3000" b="1" dirty="0" smtClean="0">
                <a:solidFill>
                  <a:schemeClr val="accent2"/>
                </a:solidFill>
              </a:rPr>
              <a:t>Özet</a:t>
            </a:r>
            <a:endParaRPr lang="tr-TR" dirty="0" smtClean="0">
              <a:solidFill>
                <a:schemeClr val="accent2"/>
              </a:solidFill>
            </a:endParaRPr>
          </a:p>
          <a:p>
            <a:pPr algn="just"/>
            <a:r>
              <a:rPr lang="tr-TR" dirty="0" smtClean="0"/>
              <a:t>Günümüzde elektronik öğrenmenin kullanımı ve önemi artmaya devam etmektedir ve elektronik öğrenmenin önemli bileşenlerinden birinin video konferans olması iyi bilinmektedir. Video konferanslarla öğrenciler, öğretim görevlisinin derslerini istedikleri sıklıkta görüntüleyebilir ve inceleyebilirler. Bu nedenle video konferansının hazırlanması önemli bir konudur. Videonun kalitesini arttırmak ve geleneksel sınıf ortamını video kursu ortamına getirmek için öğretim görevlisinin hareketlerini izleyecek kameraman gerekir. Bazı insanlar için kameraman varlığı strese neden olabilir ve öğretme performansını düşürebilir. Bu nedenle, eğitmen hareketlerini izlemek gibi kameraman çekim tekniklerini taklit eden bir kamera platformunun tasarımı ve uygulanması, video konferans kaydı için daha rahat bir ortam sağlayacaktır. </a:t>
            </a:r>
          </a:p>
          <a:p>
            <a:pPr algn="just"/>
            <a:endParaRPr lang="tr-TR" dirty="0" smtClean="0">
              <a:latin typeface="Ubuntu"/>
            </a:endParaRPr>
          </a:p>
          <a:p>
            <a:pPr algn="just"/>
            <a:r>
              <a:rPr lang="tr-TR" b="1" dirty="0" smtClean="0">
                <a:solidFill>
                  <a:schemeClr val="accent2"/>
                </a:solidFill>
              </a:rPr>
              <a:t>Anahtar Kelimeler</a:t>
            </a:r>
            <a:r>
              <a:rPr lang="tr-TR" dirty="0" smtClean="0">
                <a:solidFill>
                  <a:schemeClr val="accent2"/>
                </a:solidFill>
                <a:latin typeface="Ubuntu"/>
              </a:rPr>
              <a:t>: </a:t>
            </a:r>
            <a:r>
              <a:rPr lang="tr-TR" dirty="0" smtClean="0">
                <a:latin typeface="Ubuntu"/>
              </a:rPr>
              <a:t>Elektronik öğrenme, video kayıt sistemi, görüntü işleme, video işleme, ses işleme, görüntü işlemede </a:t>
            </a:r>
            <a:r>
              <a:rPr lang="tr-TR" dirty="0" err="1" smtClean="0">
                <a:latin typeface="Ubuntu"/>
              </a:rPr>
              <a:t>Raspberry</a:t>
            </a:r>
            <a:r>
              <a:rPr lang="tr-TR" dirty="0" smtClean="0">
                <a:latin typeface="Ubuntu"/>
              </a:rPr>
              <a:t>-Pi kullanımı.</a:t>
            </a:r>
            <a:endParaRPr lang="tr-TR" dirty="0"/>
          </a:p>
        </p:txBody>
      </p:sp>
      <p:sp>
        <p:nvSpPr>
          <p:cNvPr id="42" name="CustomShape 4"/>
          <p:cNvSpPr/>
          <p:nvPr/>
        </p:nvSpPr>
        <p:spPr>
          <a:xfrm>
            <a:off x="5206500" y="3960000"/>
            <a:ext cx="4572000" cy="3275428"/>
          </a:xfrm>
          <a:prstGeom prst="rect">
            <a:avLst/>
          </a:prstGeom>
          <a:solidFill>
            <a:srgbClr val="E6E6E6"/>
          </a:solidFill>
          <a:ln>
            <a:solidFill>
              <a:srgbClr val="C5000B"/>
            </a:solidFill>
          </a:ln>
        </p:spPr>
        <p:txBody>
          <a:bodyPr lIns="90000" tIns="45000" rIns="90000" bIns="45000"/>
          <a:lstStyle/>
          <a:p>
            <a:pPr algn="ctr"/>
            <a:r>
              <a:rPr lang="tr-TR" sz="3000" b="1" dirty="0" smtClean="0">
                <a:solidFill>
                  <a:schemeClr val="accent2"/>
                </a:solidFill>
                <a:latin typeface="+mj-lt"/>
              </a:rPr>
              <a:t>Giriş </a:t>
            </a:r>
            <a:endParaRPr lang="tr-TR" dirty="0" smtClean="0">
              <a:solidFill>
                <a:schemeClr val="accent2"/>
              </a:solidFill>
              <a:latin typeface="+mj-lt"/>
            </a:endParaRPr>
          </a:p>
          <a:p>
            <a:pPr algn="just"/>
            <a:r>
              <a:rPr lang="tr-TR" dirty="0" smtClean="0"/>
              <a:t>Bu proje ile hareket </a:t>
            </a:r>
            <a:r>
              <a:rPr lang="tr-TR" dirty="0" err="1" smtClean="0"/>
              <a:t>sensörlerinden</a:t>
            </a:r>
            <a:r>
              <a:rPr lang="tr-TR" dirty="0" smtClean="0"/>
              <a:t> ve ses </a:t>
            </a:r>
            <a:r>
              <a:rPr lang="tr-TR" dirty="0" err="1" smtClean="0"/>
              <a:t>sensörlerinden</a:t>
            </a:r>
            <a:r>
              <a:rPr lang="tr-TR" dirty="0" smtClean="0"/>
              <a:t> sürekli girdiler alıp, </a:t>
            </a:r>
            <a:r>
              <a:rPr lang="tr-TR" dirty="0" err="1" smtClean="0"/>
              <a:t>servo</a:t>
            </a:r>
            <a:r>
              <a:rPr lang="tr-TR" dirty="0" smtClean="0"/>
              <a:t> motor kullanarak kamera platformunu kontrol edecek bir mikro denetleyici ile video konferans ortamı sağlamayı amaçlamaktadır. Buna ek olarak, yüz tanıma için görüntü işleme alt sistemi de çekim ortamında birden fazla kişinin olması durumunda kameranın eğiticiyi takip etmesini sağlamak için entegre edildi.  </a:t>
            </a:r>
            <a:endParaRPr lang="tr-TR" dirty="0"/>
          </a:p>
        </p:txBody>
      </p:sp>
      <p:sp>
        <p:nvSpPr>
          <p:cNvPr id="45" name="CustomShape 7"/>
          <p:cNvSpPr/>
          <p:nvPr/>
        </p:nvSpPr>
        <p:spPr>
          <a:xfrm>
            <a:off x="10188000" y="10043740"/>
            <a:ext cx="4572000" cy="6932002"/>
          </a:xfrm>
          <a:prstGeom prst="rect">
            <a:avLst/>
          </a:prstGeom>
          <a:solidFill>
            <a:srgbClr val="E6E6E6"/>
          </a:solidFill>
          <a:ln>
            <a:solidFill>
              <a:srgbClr val="C5000B"/>
            </a:solidFill>
          </a:ln>
        </p:spPr>
        <p:txBody>
          <a:bodyPr lIns="90000" tIns="45000" rIns="90000" bIns="45000"/>
          <a:lstStyle/>
          <a:p>
            <a:pPr algn="ctr"/>
            <a:r>
              <a:rPr lang="tr-TR" sz="3000" b="1" dirty="0" smtClean="0">
                <a:solidFill>
                  <a:schemeClr val="accent2"/>
                </a:solidFill>
                <a:latin typeface="Ubuntu"/>
              </a:rPr>
              <a:t>Sonuç &amp; Çıkarımlar</a:t>
            </a:r>
          </a:p>
          <a:p>
            <a:pPr algn="ctr"/>
            <a:endParaRPr lang="tr-TR" dirty="0" smtClean="0">
              <a:solidFill>
                <a:srgbClr val="000000"/>
              </a:solidFill>
              <a:ea typeface="Times New Roman"/>
            </a:endParaRPr>
          </a:p>
          <a:p>
            <a:r>
              <a:rPr lang="en-US" sz="2200" dirty="0" err="1" smtClean="0">
                <a:solidFill>
                  <a:srgbClr val="000000"/>
                </a:solidFill>
                <a:ea typeface="Times New Roman"/>
              </a:rPr>
              <a:t>CuriousCam</a:t>
            </a:r>
            <a:r>
              <a:rPr lang="tr-TR" sz="2200" dirty="0" smtClean="0">
                <a:solidFill>
                  <a:srgbClr val="000000"/>
                </a:solidFill>
                <a:ea typeface="Times New Roman"/>
              </a:rPr>
              <a:t>, </a:t>
            </a:r>
            <a:r>
              <a:rPr lang="tr-TR" sz="2200" dirty="0" smtClean="0"/>
              <a:t>teknik </a:t>
            </a:r>
            <a:r>
              <a:rPr lang="tr-TR" sz="2200" dirty="0"/>
              <a:t>olarak farklı teknolojilerin birbirleriyle uyumlu çalıştığı bir projedir. Proje, herhangi bir kameramanın yardımı olmadan sınıf ortamının bir videosunu kaydetmek için kullanılır. Yüz algılama algoritmasını kullanarak </a:t>
            </a:r>
            <a:r>
              <a:rPr lang="tr-TR" sz="2200" dirty="0" smtClean="0"/>
              <a:t>eğitmenin hareketini </a:t>
            </a:r>
            <a:r>
              <a:rPr lang="tr-TR" sz="2200" dirty="0"/>
              <a:t>takip eder. </a:t>
            </a:r>
            <a:r>
              <a:rPr lang="tr-TR" sz="2200" dirty="0" smtClean="0"/>
              <a:t>Diğer bir açıdan, kareden bir </a:t>
            </a:r>
            <a:r>
              <a:rPr lang="tr-TR" sz="2200" dirty="0"/>
              <a:t>yüzü algılamak ve </a:t>
            </a:r>
            <a:r>
              <a:rPr lang="tr-TR" sz="2200" dirty="0" smtClean="0"/>
              <a:t>bu esnada kareyi kaydetmek </a:t>
            </a:r>
            <a:r>
              <a:rPr lang="tr-TR" sz="2200" dirty="0"/>
              <a:t>yüksek CPU gücü gerektirir. Bu nedenle, mobil uygulama, videoyu yüksek çözünürlükte kaydetmek için yüksek CPU gücüne sahip bir akıllı telefon üzerinde kullanılmalıdır.</a:t>
            </a:r>
          </a:p>
        </p:txBody>
      </p:sp>
      <p:sp>
        <p:nvSpPr>
          <p:cNvPr id="50" name="CustomShape 10"/>
          <p:cNvSpPr/>
          <p:nvPr/>
        </p:nvSpPr>
        <p:spPr>
          <a:xfrm>
            <a:off x="5186424" y="7523460"/>
            <a:ext cx="4592076" cy="8640959"/>
          </a:xfrm>
          <a:prstGeom prst="rect">
            <a:avLst/>
          </a:prstGeom>
          <a:solidFill>
            <a:srgbClr val="E6E6E6"/>
          </a:solidFill>
          <a:ln>
            <a:solidFill>
              <a:srgbClr val="C5000B"/>
            </a:solidFill>
          </a:ln>
        </p:spPr>
      </p:sp>
      <p:sp>
        <p:nvSpPr>
          <p:cNvPr id="51" name="CustomShape 11"/>
          <p:cNvSpPr/>
          <p:nvPr/>
        </p:nvSpPr>
        <p:spPr>
          <a:xfrm>
            <a:off x="5169982" y="17270640"/>
            <a:ext cx="4608518" cy="3753360"/>
          </a:xfrm>
          <a:prstGeom prst="rect">
            <a:avLst/>
          </a:prstGeom>
          <a:solidFill>
            <a:srgbClr val="E6E6E6"/>
          </a:solidFill>
          <a:ln>
            <a:solidFill>
              <a:srgbClr val="C5000B"/>
            </a:solidFill>
          </a:ln>
        </p:spPr>
      </p:sp>
      <p:sp>
        <p:nvSpPr>
          <p:cNvPr id="93" name="TextShape 53"/>
          <p:cNvSpPr txBox="1"/>
          <p:nvPr/>
        </p:nvSpPr>
        <p:spPr>
          <a:xfrm>
            <a:off x="5735842" y="20592219"/>
            <a:ext cx="3529080" cy="373680"/>
          </a:xfrm>
          <a:prstGeom prst="rect">
            <a:avLst/>
          </a:prstGeom>
        </p:spPr>
        <p:txBody>
          <a:bodyPr wrap="none" lIns="90000" tIns="45000" rIns="90000" bIns="45000"/>
          <a:lstStyle/>
          <a:p>
            <a:r>
              <a:rPr lang="en-US" sz="2000" b="1" dirty="0">
                <a:solidFill>
                  <a:schemeClr val="accent2"/>
                </a:solidFill>
              </a:rPr>
              <a:t>Fig</a:t>
            </a:r>
            <a:r>
              <a:rPr lang="tr-TR" sz="2000" b="1" dirty="0">
                <a:solidFill>
                  <a:schemeClr val="accent2"/>
                </a:solidFill>
              </a:rPr>
              <a:t>ü</a:t>
            </a:r>
            <a:r>
              <a:rPr lang="en-US" sz="2000" b="1" dirty="0">
                <a:solidFill>
                  <a:schemeClr val="accent2"/>
                </a:solidFill>
              </a:rPr>
              <a:t>r </a:t>
            </a:r>
            <a:r>
              <a:rPr lang="tr-TR" sz="2000" b="1" dirty="0">
                <a:solidFill>
                  <a:schemeClr val="accent2"/>
                </a:solidFill>
              </a:rPr>
              <a:t>1</a:t>
            </a:r>
            <a:r>
              <a:rPr lang="en-US" sz="2000" b="1" dirty="0" smtClean="0">
                <a:solidFill>
                  <a:schemeClr val="accent2"/>
                </a:solidFill>
              </a:rPr>
              <a:t> </a:t>
            </a:r>
            <a:r>
              <a:rPr lang="en-US" sz="2000" b="1" dirty="0">
                <a:solidFill>
                  <a:schemeClr val="accent2"/>
                </a:solidFill>
              </a:rPr>
              <a:t>– </a:t>
            </a:r>
            <a:r>
              <a:rPr lang="tr-TR" sz="2000" b="1" dirty="0" smtClean="0">
                <a:solidFill>
                  <a:schemeClr val="accent2"/>
                </a:solidFill>
              </a:rPr>
              <a:t>Ürünün Son Hali </a:t>
            </a:r>
            <a:endParaRPr lang="en-US" dirty="0">
              <a:solidFill>
                <a:schemeClr val="accent2"/>
              </a:solidFill>
            </a:endParaRPr>
          </a:p>
        </p:txBody>
      </p:sp>
      <p:pic>
        <p:nvPicPr>
          <p:cNvPr id="2" name="Resim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5174" y="17786667"/>
            <a:ext cx="4613365" cy="2811447"/>
          </a:xfrm>
          <a:prstGeom prst="rect">
            <a:avLst/>
          </a:prstGeom>
          <a:ln>
            <a:solidFill>
              <a:schemeClr val="accent2"/>
            </a:solidFill>
          </a:ln>
        </p:spPr>
      </p:pic>
      <p:sp>
        <p:nvSpPr>
          <p:cNvPr id="114" name="CustomShape 3"/>
          <p:cNvSpPr/>
          <p:nvPr/>
        </p:nvSpPr>
        <p:spPr>
          <a:xfrm>
            <a:off x="10188000" y="3960000"/>
            <a:ext cx="4572000" cy="5585709"/>
          </a:xfrm>
          <a:prstGeom prst="rect">
            <a:avLst/>
          </a:prstGeom>
          <a:solidFill>
            <a:srgbClr val="E6E6E6"/>
          </a:solidFill>
          <a:ln>
            <a:solidFill>
              <a:srgbClr val="C5000B"/>
            </a:solidFill>
          </a:ln>
        </p:spPr>
        <p:txBody>
          <a:bodyPr/>
          <a:lstStyle/>
          <a:p>
            <a:pPr algn="ctr"/>
            <a:r>
              <a:rPr lang="tr-TR" sz="3000" b="1" dirty="0" smtClean="0">
                <a:solidFill>
                  <a:schemeClr val="accent2"/>
                </a:solidFill>
                <a:latin typeface="+mj-lt"/>
              </a:rPr>
              <a:t>Kullanılan Teknolojiler</a:t>
            </a:r>
          </a:p>
          <a:p>
            <a:pPr algn="just"/>
            <a:r>
              <a:rPr lang="tr-TR" sz="1700" dirty="0" smtClean="0"/>
              <a:t>Bu projede, sistemin tamamlanması için birden farklı teknoloji kullanılmıştır. Bunlar : </a:t>
            </a:r>
          </a:p>
          <a:p>
            <a:pPr marL="285750" indent="-285750" algn="just">
              <a:buFontTx/>
              <a:buChar char="-"/>
            </a:pPr>
            <a:r>
              <a:rPr lang="tr-TR" sz="1700" b="1" dirty="0" smtClean="0"/>
              <a:t>Java</a:t>
            </a:r>
            <a:r>
              <a:rPr lang="tr-TR" sz="1700" dirty="0" smtClean="0"/>
              <a:t> : Mobil uygulamanın geliştirilmesinde kullanılmıştır.</a:t>
            </a:r>
          </a:p>
          <a:p>
            <a:pPr marL="285750" indent="-285750">
              <a:buFontTx/>
              <a:buChar char="-"/>
            </a:pPr>
            <a:r>
              <a:rPr lang="tr-TR" sz="1700" b="1" dirty="0" err="1" smtClean="0"/>
              <a:t>OpenCV</a:t>
            </a:r>
            <a:r>
              <a:rPr lang="tr-TR" sz="1700" b="1" dirty="0" smtClean="0"/>
              <a:t> : </a:t>
            </a:r>
            <a:r>
              <a:rPr lang="tr-TR" sz="1700" dirty="0" smtClean="0"/>
              <a:t> Kamera karesindeki yüzün algılanması için mobil uygulamada kullanılmıştır.</a:t>
            </a:r>
          </a:p>
          <a:p>
            <a:pPr marL="285750" indent="-285750">
              <a:buFontTx/>
              <a:buChar char="-"/>
            </a:pPr>
            <a:r>
              <a:rPr lang="tr-TR" sz="1700" b="1" dirty="0" err="1" smtClean="0"/>
              <a:t>Apache</a:t>
            </a:r>
            <a:r>
              <a:rPr lang="tr-TR" sz="1700" b="1" dirty="0" smtClean="0"/>
              <a:t> : </a:t>
            </a:r>
            <a:r>
              <a:rPr lang="tr-TR" sz="1700" dirty="0" smtClean="0"/>
              <a:t>Mobil uygulamadan sunucuya video göndermek için </a:t>
            </a:r>
            <a:r>
              <a:rPr lang="tr-TR" sz="1700" b="1" dirty="0" smtClean="0"/>
              <a:t>PHP </a:t>
            </a:r>
            <a:r>
              <a:rPr lang="tr-TR" sz="1700" dirty="0" smtClean="0"/>
              <a:t>ile yazılmış bir programı yürüten bir web sunucusu oluşturmak için kullanıldı.</a:t>
            </a:r>
          </a:p>
          <a:p>
            <a:pPr marL="285750" indent="-285750" algn="just">
              <a:buFontTx/>
              <a:buChar char="-"/>
            </a:pPr>
            <a:r>
              <a:rPr lang="tr-TR" sz="1700" b="1" dirty="0" smtClean="0"/>
              <a:t>ASP.NET : </a:t>
            </a:r>
            <a:r>
              <a:rPr lang="tr-TR" sz="1700" dirty="0" smtClean="0"/>
              <a:t>Proje Web Sitesi yaratmak için kullanıldı. </a:t>
            </a:r>
          </a:p>
          <a:p>
            <a:pPr marL="285750" indent="-285750" algn="just">
              <a:buFontTx/>
              <a:buChar char="-"/>
            </a:pPr>
            <a:r>
              <a:rPr lang="tr-TR" sz="1700" b="1" dirty="0" err="1" smtClean="0"/>
              <a:t>Phyton</a:t>
            </a:r>
            <a:r>
              <a:rPr lang="tr-TR" sz="1700" b="1" dirty="0" smtClean="0"/>
              <a:t>:</a:t>
            </a:r>
            <a:r>
              <a:rPr lang="tr-TR" sz="1700" dirty="0" smtClean="0"/>
              <a:t> Kamera karesinden gelen verilere göre iki </a:t>
            </a:r>
            <a:r>
              <a:rPr lang="tr-TR" sz="1700" dirty="0" err="1" smtClean="0"/>
              <a:t>servo</a:t>
            </a:r>
            <a:r>
              <a:rPr lang="tr-TR" sz="1700" dirty="0" smtClean="0"/>
              <a:t> motoru kontrol etmek için mobil uygulama ile iletişim kuran bir </a:t>
            </a:r>
            <a:r>
              <a:rPr lang="tr-TR" sz="1700" b="1" dirty="0" err="1" smtClean="0"/>
              <a:t>Raspberry</a:t>
            </a:r>
            <a:r>
              <a:rPr lang="tr-TR" sz="1700" b="1" dirty="0" smtClean="0"/>
              <a:t> Pi </a:t>
            </a:r>
            <a:r>
              <a:rPr lang="tr-TR" sz="1700" dirty="0" smtClean="0"/>
              <a:t>tabanlı sunucu oluşturmak için kullanıldı.</a:t>
            </a:r>
            <a:endParaRPr lang="tr-TR" sz="1700" dirty="0">
              <a:solidFill>
                <a:schemeClr val="accent2"/>
              </a:solidFill>
            </a:endParaRPr>
          </a:p>
        </p:txBody>
      </p:sp>
      <p:graphicFrame>
        <p:nvGraphicFramePr>
          <p:cNvPr id="6" name="Diyagram 5">
            <a:extLst>
              <a:ext uri="{FF2B5EF4-FFF2-40B4-BE49-F238E27FC236}">
                <a16:creationId xmlns="" xmlns:a16="http://schemas.microsoft.com/office/drawing/2014/main" id="{B683ACD8-8251-4CBA-A9B9-2B38AD4EDFAC}"/>
              </a:ext>
            </a:extLst>
          </p:cNvPr>
          <p:cNvGraphicFramePr/>
          <p:nvPr>
            <p:extLst>
              <p:ext uri="{D42A27DB-BD31-4B8C-83A1-F6EECF244321}">
                <p14:modId xmlns:p14="http://schemas.microsoft.com/office/powerpoint/2010/main" val="3850465377"/>
              </p:ext>
            </p:extLst>
          </p:nvPr>
        </p:nvGraphicFramePr>
        <p:xfrm>
          <a:off x="450000" y="16757495"/>
          <a:ext cx="2616656" cy="43401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5" name="Diyagram 24">
            <a:extLst>
              <a:ext uri="{FF2B5EF4-FFF2-40B4-BE49-F238E27FC236}">
                <a16:creationId xmlns="" xmlns:a16="http://schemas.microsoft.com/office/drawing/2014/main" id="{9C5E072D-ECBA-437D-9FF6-6D767394EB2B}"/>
              </a:ext>
            </a:extLst>
          </p:cNvPr>
          <p:cNvGraphicFramePr/>
          <p:nvPr>
            <p:extLst>
              <p:ext uri="{D42A27DB-BD31-4B8C-83A1-F6EECF244321}">
                <p14:modId xmlns:p14="http://schemas.microsoft.com/office/powerpoint/2010/main" val="2429388105"/>
              </p:ext>
            </p:extLst>
          </p:nvPr>
        </p:nvGraphicFramePr>
        <p:xfrm>
          <a:off x="3100288" y="16942835"/>
          <a:ext cx="2086135" cy="394501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8" name="Metin kutusu 7">
            <a:extLst>
              <a:ext uri="{FF2B5EF4-FFF2-40B4-BE49-F238E27FC236}">
                <a16:creationId xmlns="" xmlns:a16="http://schemas.microsoft.com/office/drawing/2014/main" id="{3D88FD91-FC60-47B2-B23A-6B6A5C886ABE}"/>
              </a:ext>
            </a:extLst>
          </p:cNvPr>
          <p:cNvSpPr txBox="1"/>
          <p:nvPr/>
        </p:nvSpPr>
        <p:spPr>
          <a:xfrm>
            <a:off x="1121238" y="16439789"/>
            <a:ext cx="1069524" cy="369332"/>
          </a:xfrm>
          <a:prstGeom prst="rect">
            <a:avLst/>
          </a:prstGeom>
          <a:noFill/>
        </p:spPr>
        <p:txBody>
          <a:bodyPr wrap="none" rtlCol="0">
            <a:spAutoFit/>
          </a:bodyPr>
          <a:lstStyle/>
          <a:p>
            <a:r>
              <a:rPr lang="en-US" b="1" dirty="0">
                <a:solidFill>
                  <a:schemeClr val="tx2">
                    <a:lumMod val="75000"/>
                  </a:schemeClr>
                </a:solidFill>
              </a:rPr>
              <a:t>Android</a:t>
            </a:r>
          </a:p>
        </p:txBody>
      </p:sp>
      <p:sp>
        <p:nvSpPr>
          <p:cNvPr id="28" name="Metin kutusu 27">
            <a:extLst>
              <a:ext uri="{FF2B5EF4-FFF2-40B4-BE49-F238E27FC236}">
                <a16:creationId xmlns="" xmlns:a16="http://schemas.microsoft.com/office/drawing/2014/main" id="{0DCD5103-9B04-4984-8380-5997126EB7A1}"/>
              </a:ext>
            </a:extLst>
          </p:cNvPr>
          <p:cNvSpPr txBox="1"/>
          <p:nvPr/>
        </p:nvSpPr>
        <p:spPr>
          <a:xfrm>
            <a:off x="3167185" y="16439789"/>
            <a:ext cx="1608133" cy="369332"/>
          </a:xfrm>
          <a:prstGeom prst="rect">
            <a:avLst/>
          </a:prstGeom>
          <a:noFill/>
        </p:spPr>
        <p:txBody>
          <a:bodyPr wrap="none" rtlCol="0">
            <a:spAutoFit/>
          </a:bodyPr>
          <a:lstStyle/>
          <a:p>
            <a:r>
              <a:rPr lang="en-US" b="1" dirty="0">
                <a:solidFill>
                  <a:schemeClr val="accent2">
                    <a:lumMod val="75000"/>
                  </a:schemeClr>
                </a:solidFill>
              </a:rPr>
              <a:t>Raspberry Pi</a:t>
            </a:r>
          </a:p>
        </p:txBody>
      </p:sp>
      <p:sp>
        <p:nvSpPr>
          <p:cNvPr id="15" name="Serbest Form: Şekil 14">
            <a:extLst>
              <a:ext uri="{FF2B5EF4-FFF2-40B4-BE49-F238E27FC236}">
                <a16:creationId xmlns="" xmlns:a16="http://schemas.microsoft.com/office/drawing/2014/main" id="{CD0BE97B-4E0B-471C-A388-9F0E29EFCF51}"/>
              </a:ext>
            </a:extLst>
          </p:cNvPr>
          <p:cNvSpPr/>
          <p:nvPr/>
        </p:nvSpPr>
        <p:spPr>
          <a:xfrm>
            <a:off x="1727025" y="17100524"/>
            <a:ext cx="1800201" cy="3328083"/>
          </a:xfrm>
          <a:custGeom>
            <a:avLst/>
            <a:gdLst>
              <a:gd name="connsiteX0" fmla="*/ 0 w 1612900"/>
              <a:gd name="connsiteY0" fmla="*/ 2959100 h 2959100"/>
              <a:gd name="connsiteX1" fmla="*/ 1447800 w 1612900"/>
              <a:gd name="connsiteY1" fmla="*/ 2946400 h 2959100"/>
              <a:gd name="connsiteX2" fmla="*/ 1447800 w 1612900"/>
              <a:gd name="connsiteY2" fmla="*/ 0 h 2959100"/>
              <a:gd name="connsiteX3" fmla="*/ 1612900 w 1612900"/>
              <a:gd name="connsiteY3" fmla="*/ 0 h 2959100"/>
            </a:gdLst>
            <a:ahLst/>
            <a:cxnLst>
              <a:cxn ang="0">
                <a:pos x="connsiteX0" y="connsiteY0"/>
              </a:cxn>
              <a:cxn ang="0">
                <a:pos x="connsiteX1" y="connsiteY1"/>
              </a:cxn>
              <a:cxn ang="0">
                <a:pos x="connsiteX2" y="connsiteY2"/>
              </a:cxn>
              <a:cxn ang="0">
                <a:pos x="connsiteX3" y="connsiteY3"/>
              </a:cxn>
            </a:cxnLst>
            <a:rect l="l" t="t" r="r" b="b"/>
            <a:pathLst>
              <a:path w="1612900" h="2959100">
                <a:moveTo>
                  <a:pt x="0" y="2959100"/>
                </a:moveTo>
                <a:lnTo>
                  <a:pt x="1447800" y="2946400"/>
                </a:lnTo>
                <a:lnTo>
                  <a:pt x="1447800" y="0"/>
                </a:lnTo>
                <a:lnTo>
                  <a:pt x="1612900"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stomShape 9"/>
          <p:cNvSpPr/>
          <p:nvPr/>
        </p:nvSpPr>
        <p:spPr>
          <a:xfrm>
            <a:off x="10211718" y="17270640"/>
            <a:ext cx="4572000" cy="3750922"/>
          </a:xfrm>
          <a:prstGeom prst="rect">
            <a:avLst/>
          </a:prstGeom>
          <a:solidFill>
            <a:srgbClr val="E6E6E6"/>
          </a:solidFill>
          <a:ln>
            <a:solidFill>
              <a:srgbClr val="C5000B"/>
            </a:solidFill>
          </a:ln>
        </p:spPr>
      </p:sp>
      <p:sp>
        <p:nvSpPr>
          <p:cNvPr id="30" name="TextShape 53"/>
          <p:cNvSpPr txBox="1"/>
          <p:nvPr/>
        </p:nvSpPr>
        <p:spPr>
          <a:xfrm>
            <a:off x="10720277" y="20598114"/>
            <a:ext cx="3438505" cy="403231"/>
          </a:xfrm>
          <a:prstGeom prst="rect">
            <a:avLst/>
          </a:prstGeom>
        </p:spPr>
        <p:txBody>
          <a:bodyPr wrap="none" lIns="90000" tIns="45000" rIns="90000" bIns="45000"/>
          <a:lstStyle/>
          <a:p>
            <a:r>
              <a:rPr lang="tr-TR" sz="2000" b="1" dirty="0">
                <a:solidFill>
                  <a:schemeClr val="accent2"/>
                </a:solidFill>
              </a:rPr>
              <a:t> </a:t>
            </a:r>
            <a:r>
              <a:rPr lang="tr-TR" sz="2000" b="1" dirty="0" smtClean="0">
                <a:solidFill>
                  <a:schemeClr val="accent2"/>
                </a:solidFill>
              </a:rPr>
              <a:t>   </a:t>
            </a:r>
            <a:r>
              <a:rPr lang="en-US" sz="2000" b="1" dirty="0" smtClean="0">
                <a:solidFill>
                  <a:schemeClr val="accent2"/>
                </a:solidFill>
              </a:rPr>
              <a:t>Fig</a:t>
            </a:r>
            <a:r>
              <a:rPr lang="tr-TR" sz="2000" b="1" dirty="0" err="1" smtClean="0">
                <a:solidFill>
                  <a:schemeClr val="accent2"/>
                </a:solidFill>
              </a:rPr>
              <a:t>ür</a:t>
            </a:r>
            <a:r>
              <a:rPr lang="en-US" sz="2000" b="1" dirty="0" smtClean="0">
                <a:solidFill>
                  <a:schemeClr val="accent2"/>
                </a:solidFill>
              </a:rPr>
              <a:t> </a:t>
            </a:r>
            <a:r>
              <a:rPr lang="tr-TR" sz="2000" b="1" dirty="0">
                <a:solidFill>
                  <a:schemeClr val="accent2"/>
                </a:solidFill>
              </a:rPr>
              <a:t>2</a:t>
            </a:r>
            <a:r>
              <a:rPr lang="en-US" sz="2000" b="1" dirty="0" smtClean="0">
                <a:solidFill>
                  <a:schemeClr val="accent2"/>
                </a:solidFill>
              </a:rPr>
              <a:t> </a:t>
            </a:r>
            <a:r>
              <a:rPr lang="en-US" sz="2000" b="1" dirty="0">
                <a:solidFill>
                  <a:schemeClr val="accent2"/>
                </a:solidFill>
              </a:rPr>
              <a:t>– </a:t>
            </a:r>
            <a:r>
              <a:rPr lang="tr-TR" sz="2000" b="1" smtClean="0">
                <a:solidFill>
                  <a:schemeClr val="accent2"/>
                </a:solidFill>
              </a:rPr>
              <a:t>Proje </a:t>
            </a:r>
            <a:r>
              <a:rPr lang="tr-TR" sz="2000" b="1" smtClean="0">
                <a:solidFill>
                  <a:schemeClr val="accent2"/>
                </a:solidFill>
              </a:rPr>
              <a:t>Ekibi</a:t>
            </a:r>
            <a:endParaRPr dirty="0">
              <a:solidFill>
                <a:schemeClr val="accent2"/>
              </a:solidFill>
            </a:endParaRPr>
          </a:p>
        </p:txBody>
      </p:sp>
      <p:pic>
        <p:nvPicPr>
          <p:cNvPr id="31"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21419" y="17270640"/>
            <a:ext cx="4562520" cy="328940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69981" y="14719111"/>
            <a:ext cx="4618558" cy="324550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5174" y="13204451"/>
            <a:ext cx="4613365" cy="259992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69981" y="7379444"/>
            <a:ext cx="4618558" cy="298398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69981" y="10363423"/>
            <a:ext cx="4618557" cy="2841027"/>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546</Words>
  <Application>Microsoft Office PowerPoint</Application>
  <PresentationFormat>Özel</PresentationFormat>
  <Paragraphs>44</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Office Theme</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Bahar</dc:creator>
  <cp:lastModifiedBy>asus</cp:lastModifiedBy>
  <cp:revision>47</cp:revision>
  <dcterms:modified xsi:type="dcterms:W3CDTF">2018-06-06T14:06:15Z</dcterms:modified>
</cp:coreProperties>
</file>