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2"/>
  </p:notesMasterIdLst>
  <p:sldIdLst>
    <p:sldId id="256" r:id="rId2"/>
    <p:sldId id="257" r:id="rId3"/>
    <p:sldId id="465" r:id="rId4"/>
    <p:sldId id="467" r:id="rId5"/>
    <p:sldId id="468" r:id="rId6"/>
    <p:sldId id="469" r:id="rId7"/>
    <p:sldId id="463" r:id="rId8"/>
    <p:sldId id="473" r:id="rId9"/>
    <p:sldId id="475" r:id="rId10"/>
    <p:sldId id="274" r:id="rId11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13"/>
      <p:bold r:id="rId14"/>
      <p:italic r:id="rId15"/>
      <p:boldItalic r:id="rId16"/>
    </p:embeddedFont>
    <p:embeddedFont>
      <p:font typeface="Maiandra GD" panose="020E0502030308020204" pitchFamily="34" charset="0"/>
      <p:regular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Spartan" panose="020B0604020202020204" charset="0"/>
      <p:regular r:id="rId26"/>
      <p:bold r:id="rId27"/>
    </p:embeddedFont>
    <p:embeddedFont>
      <p:font typeface="Special Elite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8C8C"/>
    <a:srgbClr val="1DAF97"/>
    <a:srgbClr val="376695"/>
    <a:srgbClr val="92E3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ECB4AD-9818-4794-8E9B-9239B00B8117}">
  <a:tblStyle styleId="{13ECB4AD-9818-4794-8E9B-9239B00B81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3741" autoAdjust="0"/>
  </p:normalViewPr>
  <p:slideViewPr>
    <p:cSldViewPr snapToGrid="0">
      <p:cViewPr varScale="1">
        <p:scale>
          <a:sx n="49" d="100"/>
          <a:sy n="49" d="100"/>
        </p:scale>
        <p:origin x="992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8807b60155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8807b60155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807b601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807b601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807b60155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807b60155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4432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807b60155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807b60155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529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807b60155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807b60155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1546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807b60155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807b60155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863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820a19fc0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820a19fc0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7336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807b60155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807b60155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071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807b60155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807b60155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660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81500" y="2375680"/>
            <a:ext cx="6976800" cy="16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20100" y="4262990"/>
            <a:ext cx="550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894325" y="2285639"/>
            <a:ext cx="5364600" cy="15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➯"/>
              <a:defRPr sz="1400"/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2376" y="539496"/>
            <a:ext cx="7708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746700" y="1180754"/>
            <a:ext cx="7650600" cy="7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ubTitle" idx="1"/>
          </p:nvPr>
        </p:nvSpPr>
        <p:spPr>
          <a:xfrm>
            <a:off x="2057400" y="2033104"/>
            <a:ext cx="5029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8"/>
          <p:cNvSpPr/>
          <p:nvPr/>
        </p:nvSpPr>
        <p:spPr>
          <a:xfrm>
            <a:off x="130825" y="2727649"/>
            <a:ext cx="3842150" cy="1444900"/>
          </a:xfrm>
          <a:custGeom>
            <a:avLst/>
            <a:gdLst/>
            <a:ahLst/>
            <a:cxnLst/>
            <a:rect l="l" t="t" r="r" b="b"/>
            <a:pathLst>
              <a:path w="153686" h="57796" extrusionOk="0">
                <a:moveTo>
                  <a:pt x="0" y="16930"/>
                </a:moveTo>
                <a:cubicBezTo>
                  <a:pt x="9502" y="14314"/>
                  <a:pt x="38972" y="-5001"/>
                  <a:pt x="57012" y="1231"/>
                </a:cubicBezTo>
                <a:cubicBezTo>
                  <a:pt x="75052" y="7463"/>
                  <a:pt x="92129" y="45747"/>
                  <a:pt x="108241" y="54320"/>
                </a:cubicBezTo>
                <a:cubicBezTo>
                  <a:pt x="124353" y="62893"/>
                  <a:pt x="146112" y="52943"/>
                  <a:pt x="153686" y="52667"/>
                </a:cubicBezTo>
              </a:path>
            </a:pathLst>
          </a:custGeom>
          <a:noFill/>
          <a:ln w="28575" cap="rnd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3" name="Google Shape;33;p8"/>
          <p:cNvSpPr/>
          <p:nvPr/>
        </p:nvSpPr>
        <p:spPr>
          <a:xfrm>
            <a:off x="5414450" y="3159903"/>
            <a:ext cx="3598725" cy="865325"/>
          </a:xfrm>
          <a:custGeom>
            <a:avLst/>
            <a:gdLst/>
            <a:ahLst/>
            <a:cxnLst/>
            <a:rect l="l" t="t" r="r" b="b"/>
            <a:pathLst>
              <a:path w="143949" h="34613" extrusionOk="0">
                <a:moveTo>
                  <a:pt x="143949" y="8937"/>
                </a:moveTo>
                <a:cubicBezTo>
                  <a:pt x="136237" y="13206"/>
                  <a:pt x="114425" y="35953"/>
                  <a:pt x="97678" y="34551"/>
                </a:cubicBezTo>
                <a:cubicBezTo>
                  <a:pt x="80931" y="33149"/>
                  <a:pt x="59747" y="3969"/>
                  <a:pt x="43467" y="524"/>
                </a:cubicBezTo>
                <a:cubicBezTo>
                  <a:pt x="27187" y="-2921"/>
                  <a:pt x="7245" y="11655"/>
                  <a:pt x="0" y="13881"/>
                </a:cubicBezTo>
              </a:path>
            </a:pathLst>
          </a:custGeom>
          <a:noFill/>
          <a:ln w="28575" cap="rnd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722376" y="539496"/>
            <a:ext cx="7708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99460" y="2771050"/>
            <a:ext cx="1755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pecial Elite"/>
              <a:buNone/>
              <a:defRPr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2"/>
          </p:nvPr>
        </p:nvSpPr>
        <p:spPr>
          <a:xfrm>
            <a:off x="700650" y="3202200"/>
            <a:ext cx="17556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3"/>
          </p:nvPr>
        </p:nvSpPr>
        <p:spPr>
          <a:xfrm>
            <a:off x="2695953" y="2771050"/>
            <a:ext cx="1755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pecial Elite"/>
              <a:buNone/>
              <a:defRPr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4"/>
          </p:nvPr>
        </p:nvSpPr>
        <p:spPr>
          <a:xfrm>
            <a:off x="4692447" y="2771050"/>
            <a:ext cx="1755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pecial Elite"/>
              <a:buNone/>
              <a:defRPr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5"/>
          </p:nvPr>
        </p:nvSpPr>
        <p:spPr>
          <a:xfrm>
            <a:off x="6688940" y="2771050"/>
            <a:ext cx="1755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pecial Elite"/>
              <a:buNone/>
              <a:defRPr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6"/>
          </p:nvPr>
        </p:nvSpPr>
        <p:spPr>
          <a:xfrm>
            <a:off x="2696748" y="3202200"/>
            <a:ext cx="17556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7"/>
          </p:nvPr>
        </p:nvSpPr>
        <p:spPr>
          <a:xfrm>
            <a:off x="4692847" y="3202200"/>
            <a:ext cx="17556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8"/>
          </p:nvPr>
        </p:nvSpPr>
        <p:spPr>
          <a:xfrm>
            <a:off x="6688945" y="3202200"/>
            <a:ext cx="17556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5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subTitle" idx="1"/>
          </p:nvPr>
        </p:nvSpPr>
        <p:spPr>
          <a:xfrm>
            <a:off x="2430055" y="1657660"/>
            <a:ext cx="1755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pecial Elite"/>
              <a:buNone/>
              <a:defRPr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2"/>
          </p:nvPr>
        </p:nvSpPr>
        <p:spPr>
          <a:xfrm>
            <a:off x="4967595" y="1657660"/>
            <a:ext cx="1755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pecial Elite"/>
              <a:buNone/>
              <a:defRPr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3"/>
          </p:nvPr>
        </p:nvSpPr>
        <p:spPr>
          <a:xfrm>
            <a:off x="2430430" y="2088810"/>
            <a:ext cx="1755600" cy="13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4"/>
          </p:nvPr>
        </p:nvSpPr>
        <p:spPr>
          <a:xfrm>
            <a:off x="4967720" y="2088810"/>
            <a:ext cx="1755600" cy="13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5"/>
          </p:nvPr>
        </p:nvSpPr>
        <p:spPr>
          <a:xfrm>
            <a:off x="1161285" y="3340500"/>
            <a:ext cx="1755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pecial Elite"/>
              <a:buNone/>
              <a:defRPr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6"/>
          </p:nvPr>
        </p:nvSpPr>
        <p:spPr>
          <a:xfrm>
            <a:off x="1161785" y="3771650"/>
            <a:ext cx="1755600" cy="13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7"/>
          </p:nvPr>
        </p:nvSpPr>
        <p:spPr>
          <a:xfrm>
            <a:off x="3698825" y="3340500"/>
            <a:ext cx="1755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pecial Elite"/>
              <a:buNone/>
              <a:defRPr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8"/>
          </p:nvPr>
        </p:nvSpPr>
        <p:spPr>
          <a:xfrm>
            <a:off x="6236365" y="3340500"/>
            <a:ext cx="1755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pecial Elite"/>
              <a:buNone/>
              <a:defRPr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9"/>
          </p:nvPr>
        </p:nvSpPr>
        <p:spPr>
          <a:xfrm>
            <a:off x="3699075" y="3771650"/>
            <a:ext cx="1755600" cy="13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13"/>
          </p:nvPr>
        </p:nvSpPr>
        <p:spPr>
          <a:xfrm>
            <a:off x="6236365" y="3771650"/>
            <a:ext cx="1755600" cy="13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722376" y="539496"/>
            <a:ext cx="7708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 rot="-4440821">
            <a:off x="-760372" y="3745175"/>
            <a:ext cx="1866872" cy="1883571"/>
          </a:xfrm>
          <a:custGeom>
            <a:avLst/>
            <a:gdLst/>
            <a:ahLst/>
            <a:cxnLst/>
            <a:rect l="l" t="t" r="r" b="b"/>
            <a:pathLst>
              <a:path w="74677" h="75345" extrusionOk="0">
                <a:moveTo>
                  <a:pt x="0" y="75345"/>
                </a:moveTo>
                <a:cubicBezTo>
                  <a:pt x="10414" y="72806"/>
                  <a:pt x="50038" y="72666"/>
                  <a:pt x="62484" y="60108"/>
                </a:cubicBezTo>
                <a:cubicBezTo>
                  <a:pt x="74930" y="47551"/>
                  <a:pt x="72645" y="10018"/>
                  <a:pt x="74677" y="0"/>
                </a:cubicBezTo>
              </a:path>
            </a:pathLst>
          </a:custGeom>
          <a:noFill/>
          <a:ln w="28575" cap="rnd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23" name="Google Shape;123;p20"/>
          <p:cNvSpPr/>
          <p:nvPr/>
        </p:nvSpPr>
        <p:spPr>
          <a:xfrm rot="6446410">
            <a:off x="8021695" y="-469171"/>
            <a:ext cx="1866865" cy="1883565"/>
          </a:xfrm>
          <a:custGeom>
            <a:avLst/>
            <a:gdLst/>
            <a:ahLst/>
            <a:cxnLst/>
            <a:rect l="l" t="t" r="r" b="b"/>
            <a:pathLst>
              <a:path w="74677" h="75345" extrusionOk="0">
                <a:moveTo>
                  <a:pt x="0" y="75345"/>
                </a:moveTo>
                <a:cubicBezTo>
                  <a:pt x="10414" y="72806"/>
                  <a:pt x="50038" y="72666"/>
                  <a:pt x="62484" y="60108"/>
                </a:cubicBezTo>
                <a:cubicBezTo>
                  <a:pt x="74930" y="47551"/>
                  <a:pt x="72645" y="10018"/>
                  <a:pt x="74677" y="0"/>
                </a:cubicBezTo>
              </a:path>
            </a:pathLst>
          </a:custGeom>
          <a:noFill/>
          <a:ln w="28575" cap="rnd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8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 rot="-6359179" flipH="1">
            <a:off x="-760372" y="-485246"/>
            <a:ext cx="1866872" cy="1883571"/>
          </a:xfrm>
          <a:custGeom>
            <a:avLst/>
            <a:gdLst/>
            <a:ahLst/>
            <a:cxnLst/>
            <a:rect l="l" t="t" r="r" b="b"/>
            <a:pathLst>
              <a:path w="74677" h="75345" extrusionOk="0">
                <a:moveTo>
                  <a:pt x="0" y="75345"/>
                </a:moveTo>
                <a:cubicBezTo>
                  <a:pt x="10414" y="72806"/>
                  <a:pt x="50038" y="72666"/>
                  <a:pt x="62484" y="60108"/>
                </a:cubicBezTo>
                <a:cubicBezTo>
                  <a:pt x="74930" y="47551"/>
                  <a:pt x="72645" y="10018"/>
                  <a:pt x="74677" y="0"/>
                </a:cubicBezTo>
              </a:path>
            </a:pathLst>
          </a:custGeom>
          <a:noFill/>
          <a:ln w="28575" cap="rnd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26" name="Google Shape;126;p21"/>
          <p:cNvSpPr/>
          <p:nvPr/>
        </p:nvSpPr>
        <p:spPr>
          <a:xfrm rot="4353590" flipH="1">
            <a:off x="8021695" y="3729107"/>
            <a:ext cx="1866865" cy="1883565"/>
          </a:xfrm>
          <a:custGeom>
            <a:avLst/>
            <a:gdLst/>
            <a:ahLst/>
            <a:cxnLst/>
            <a:rect l="l" t="t" r="r" b="b"/>
            <a:pathLst>
              <a:path w="74677" h="75345" extrusionOk="0">
                <a:moveTo>
                  <a:pt x="0" y="75345"/>
                </a:moveTo>
                <a:cubicBezTo>
                  <a:pt x="10414" y="72806"/>
                  <a:pt x="50038" y="72666"/>
                  <a:pt x="62484" y="60108"/>
                </a:cubicBezTo>
                <a:cubicBezTo>
                  <a:pt x="74930" y="47551"/>
                  <a:pt x="72645" y="10018"/>
                  <a:pt x="74677" y="0"/>
                </a:cubicBezTo>
              </a:path>
            </a:pathLst>
          </a:custGeom>
          <a:noFill/>
          <a:ln w="28575" cap="rnd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four columns">
  <p:cSld name="Title + four columns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6"/>
          <p:cNvSpPr/>
          <p:nvPr/>
        </p:nvSpPr>
        <p:spPr>
          <a:xfrm>
            <a:off x="717925" y="699850"/>
            <a:ext cx="7706100" cy="3888600"/>
          </a:xfrm>
          <a:prstGeom prst="roundRect">
            <a:avLst>
              <a:gd name="adj" fmla="val 2347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2014200" y="649224"/>
            <a:ext cx="51138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6"/>
          <p:cNvSpPr/>
          <p:nvPr/>
        </p:nvSpPr>
        <p:spPr>
          <a:xfrm rot="10800000">
            <a:off x="8568249" y="1673407"/>
            <a:ext cx="88947" cy="1346544"/>
          </a:xfrm>
          <a:custGeom>
            <a:avLst/>
            <a:gdLst/>
            <a:ahLst/>
            <a:cxnLst/>
            <a:rect l="l" t="t" r="r" b="b"/>
            <a:pathLst>
              <a:path w="2287" h="32139" extrusionOk="0">
                <a:moveTo>
                  <a:pt x="1989" y="1"/>
                </a:moveTo>
                <a:cubicBezTo>
                  <a:pt x="1840" y="1"/>
                  <a:pt x="1691" y="105"/>
                  <a:pt x="1703" y="314"/>
                </a:cubicBezTo>
                <a:cubicBezTo>
                  <a:pt x="1703" y="980"/>
                  <a:pt x="1358" y="1302"/>
                  <a:pt x="941" y="1683"/>
                </a:cubicBezTo>
                <a:cubicBezTo>
                  <a:pt x="501" y="2088"/>
                  <a:pt x="1" y="2552"/>
                  <a:pt x="1" y="3469"/>
                </a:cubicBezTo>
                <a:cubicBezTo>
                  <a:pt x="1" y="4374"/>
                  <a:pt x="501" y="4838"/>
                  <a:pt x="941" y="5255"/>
                </a:cubicBezTo>
                <a:cubicBezTo>
                  <a:pt x="1358" y="5624"/>
                  <a:pt x="1703" y="5957"/>
                  <a:pt x="1703" y="6624"/>
                </a:cubicBezTo>
                <a:cubicBezTo>
                  <a:pt x="1703" y="7279"/>
                  <a:pt x="1358" y="7612"/>
                  <a:pt x="941" y="7993"/>
                </a:cubicBezTo>
                <a:cubicBezTo>
                  <a:pt x="501" y="8398"/>
                  <a:pt x="1" y="8862"/>
                  <a:pt x="1" y="9779"/>
                </a:cubicBezTo>
                <a:cubicBezTo>
                  <a:pt x="1" y="10684"/>
                  <a:pt x="501" y="11148"/>
                  <a:pt x="941" y="11565"/>
                </a:cubicBezTo>
                <a:cubicBezTo>
                  <a:pt x="1358" y="11934"/>
                  <a:pt x="1703" y="12267"/>
                  <a:pt x="1703" y="12922"/>
                </a:cubicBezTo>
                <a:cubicBezTo>
                  <a:pt x="1703" y="13589"/>
                  <a:pt x="1358" y="13922"/>
                  <a:pt x="941" y="14291"/>
                </a:cubicBezTo>
                <a:cubicBezTo>
                  <a:pt x="501" y="14708"/>
                  <a:pt x="1" y="15172"/>
                  <a:pt x="1" y="16077"/>
                </a:cubicBezTo>
                <a:cubicBezTo>
                  <a:pt x="1" y="16994"/>
                  <a:pt x="501" y="17458"/>
                  <a:pt x="941" y="17863"/>
                </a:cubicBezTo>
                <a:cubicBezTo>
                  <a:pt x="1358" y="18244"/>
                  <a:pt x="1703" y="18566"/>
                  <a:pt x="1703" y="19233"/>
                </a:cubicBezTo>
                <a:cubicBezTo>
                  <a:pt x="1703" y="19899"/>
                  <a:pt x="1358" y="20221"/>
                  <a:pt x="941" y="20602"/>
                </a:cubicBezTo>
                <a:cubicBezTo>
                  <a:pt x="501" y="21018"/>
                  <a:pt x="1" y="21483"/>
                  <a:pt x="1" y="22388"/>
                </a:cubicBezTo>
                <a:cubicBezTo>
                  <a:pt x="1" y="23304"/>
                  <a:pt x="501" y="23769"/>
                  <a:pt x="941" y="24174"/>
                </a:cubicBezTo>
                <a:cubicBezTo>
                  <a:pt x="1358" y="24555"/>
                  <a:pt x="1703" y="24888"/>
                  <a:pt x="1703" y="25543"/>
                </a:cubicBezTo>
                <a:cubicBezTo>
                  <a:pt x="1703" y="26210"/>
                  <a:pt x="1358" y="26531"/>
                  <a:pt x="941" y="26912"/>
                </a:cubicBezTo>
                <a:cubicBezTo>
                  <a:pt x="501" y="27317"/>
                  <a:pt x="1" y="27793"/>
                  <a:pt x="1" y="28698"/>
                </a:cubicBezTo>
                <a:cubicBezTo>
                  <a:pt x="1" y="29615"/>
                  <a:pt x="501" y="30079"/>
                  <a:pt x="941" y="30484"/>
                </a:cubicBezTo>
                <a:cubicBezTo>
                  <a:pt x="1358" y="30865"/>
                  <a:pt x="1703" y="31198"/>
                  <a:pt x="1703" y="31853"/>
                </a:cubicBezTo>
                <a:cubicBezTo>
                  <a:pt x="1703" y="32020"/>
                  <a:pt x="1834" y="32139"/>
                  <a:pt x="1989" y="32139"/>
                </a:cubicBezTo>
                <a:cubicBezTo>
                  <a:pt x="2144" y="32139"/>
                  <a:pt x="2275" y="32020"/>
                  <a:pt x="2275" y="31865"/>
                </a:cubicBezTo>
                <a:cubicBezTo>
                  <a:pt x="2275" y="30948"/>
                  <a:pt x="1775" y="30484"/>
                  <a:pt x="1334" y="30079"/>
                </a:cubicBezTo>
                <a:cubicBezTo>
                  <a:pt x="918" y="29698"/>
                  <a:pt x="572" y="29365"/>
                  <a:pt x="572" y="28710"/>
                </a:cubicBezTo>
                <a:cubicBezTo>
                  <a:pt x="572" y="28043"/>
                  <a:pt x="918" y="27710"/>
                  <a:pt x="1334" y="27341"/>
                </a:cubicBezTo>
                <a:cubicBezTo>
                  <a:pt x="1775" y="26924"/>
                  <a:pt x="2275" y="26460"/>
                  <a:pt x="2275" y="25555"/>
                </a:cubicBezTo>
                <a:cubicBezTo>
                  <a:pt x="2275" y="24638"/>
                  <a:pt x="1775" y="24174"/>
                  <a:pt x="1334" y="23769"/>
                </a:cubicBezTo>
                <a:cubicBezTo>
                  <a:pt x="918" y="23388"/>
                  <a:pt x="572" y="23054"/>
                  <a:pt x="572" y="22388"/>
                </a:cubicBezTo>
                <a:cubicBezTo>
                  <a:pt x="572" y="21733"/>
                  <a:pt x="918" y="21399"/>
                  <a:pt x="1334" y="21030"/>
                </a:cubicBezTo>
                <a:cubicBezTo>
                  <a:pt x="1775" y="20614"/>
                  <a:pt x="2275" y="20149"/>
                  <a:pt x="2275" y="19244"/>
                </a:cubicBezTo>
                <a:cubicBezTo>
                  <a:pt x="2275" y="18328"/>
                  <a:pt x="1775" y="17863"/>
                  <a:pt x="1334" y="17458"/>
                </a:cubicBezTo>
                <a:cubicBezTo>
                  <a:pt x="918" y="17077"/>
                  <a:pt x="572" y="16744"/>
                  <a:pt x="572" y="16089"/>
                </a:cubicBezTo>
                <a:cubicBezTo>
                  <a:pt x="572" y="15423"/>
                  <a:pt x="918" y="15089"/>
                  <a:pt x="1334" y="14720"/>
                </a:cubicBezTo>
                <a:cubicBezTo>
                  <a:pt x="1775" y="14303"/>
                  <a:pt x="2275" y="13839"/>
                  <a:pt x="2275" y="12934"/>
                </a:cubicBezTo>
                <a:cubicBezTo>
                  <a:pt x="2275" y="12017"/>
                  <a:pt x="1775" y="11553"/>
                  <a:pt x="1334" y="11148"/>
                </a:cubicBezTo>
                <a:cubicBezTo>
                  <a:pt x="918" y="10767"/>
                  <a:pt x="572" y="10446"/>
                  <a:pt x="572" y="9779"/>
                </a:cubicBezTo>
                <a:cubicBezTo>
                  <a:pt x="572" y="9112"/>
                  <a:pt x="918" y="8791"/>
                  <a:pt x="1334" y="8410"/>
                </a:cubicBezTo>
                <a:cubicBezTo>
                  <a:pt x="1775" y="8005"/>
                  <a:pt x="2275" y="7529"/>
                  <a:pt x="2275" y="6624"/>
                </a:cubicBezTo>
                <a:cubicBezTo>
                  <a:pt x="2275" y="5707"/>
                  <a:pt x="1775" y="5243"/>
                  <a:pt x="1334" y="4838"/>
                </a:cubicBezTo>
                <a:cubicBezTo>
                  <a:pt x="918" y="4457"/>
                  <a:pt x="572" y="4135"/>
                  <a:pt x="572" y="3469"/>
                </a:cubicBezTo>
                <a:cubicBezTo>
                  <a:pt x="572" y="2802"/>
                  <a:pt x="918" y="2480"/>
                  <a:pt x="1334" y="2099"/>
                </a:cubicBezTo>
                <a:cubicBezTo>
                  <a:pt x="1775" y="1683"/>
                  <a:pt x="2275" y="1230"/>
                  <a:pt x="2275" y="314"/>
                </a:cubicBezTo>
                <a:cubicBezTo>
                  <a:pt x="2287" y="105"/>
                  <a:pt x="2138" y="1"/>
                  <a:pt x="198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6"/>
          <p:cNvSpPr/>
          <p:nvPr/>
        </p:nvSpPr>
        <p:spPr>
          <a:xfrm rot="10800000">
            <a:off x="7078025" y="201042"/>
            <a:ext cx="520537" cy="219543"/>
          </a:xfrm>
          <a:custGeom>
            <a:avLst/>
            <a:gdLst/>
            <a:ahLst/>
            <a:cxnLst/>
            <a:rect l="l" t="t" r="r" b="b"/>
            <a:pathLst>
              <a:path w="13384" h="5240" extrusionOk="0">
                <a:moveTo>
                  <a:pt x="10871" y="560"/>
                </a:moveTo>
                <a:cubicBezTo>
                  <a:pt x="11955" y="560"/>
                  <a:pt x="12836" y="1489"/>
                  <a:pt x="12836" y="2620"/>
                </a:cubicBezTo>
                <a:cubicBezTo>
                  <a:pt x="12836" y="3751"/>
                  <a:pt x="11955" y="4668"/>
                  <a:pt x="10871" y="4668"/>
                </a:cubicBezTo>
                <a:lnTo>
                  <a:pt x="2525" y="4668"/>
                </a:lnTo>
                <a:cubicBezTo>
                  <a:pt x="1430" y="4668"/>
                  <a:pt x="548" y="3751"/>
                  <a:pt x="548" y="2620"/>
                </a:cubicBezTo>
                <a:cubicBezTo>
                  <a:pt x="548" y="1489"/>
                  <a:pt x="1430" y="560"/>
                  <a:pt x="2525" y="560"/>
                </a:cubicBezTo>
                <a:close/>
                <a:moveTo>
                  <a:pt x="2525" y="1"/>
                </a:moveTo>
                <a:cubicBezTo>
                  <a:pt x="1132" y="1"/>
                  <a:pt x="1" y="1179"/>
                  <a:pt x="1" y="2620"/>
                </a:cubicBezTo>
                <a:cubicBezTo>
                  <a:pt x="1" y="4061"/>
                  <a:pt x="1132" y="5240"/>
                  <a:pt x="2525" y="5240"/>
                </a:cubicBezTo>
                <a:lnTo>
                  <a:pt x="10859" y="5240"/>
                </a:lnTo>
                <a:cubicBezTo>
                  <a:pt x="12252" y="5240"/>
                  <a:pt x="13383" y="4073"/>
                  <a:pt x="13383" y="2620"/>
                </a:cubicBezTo>
                <a:cubicBezTo>
                  <a:pt x="13383" y="1179"/>
                  <a:pt x="12252" y="1"/>
                  <a:pt x="108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6"/>
          <p:cNvSpPr/>
          <p:nvPr/>
        </p:nvSpPr>
        <p:spPr>
          <a:xfrm rot="10800000">
            <a:off x="6858506" y="1406324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8" name="Google Shape;398;p16"/>
          <p:cNvGrpSpPr/>
          <p:nvPr/>
        </p:nvGrpSpPr>
        <p:grpSpPr>
          <a:xfrm rot="9401133">
            <a:off x="5820639" y="3418911"/>
            <a:ext cx="151728" cy="149457"/>
            <a:chOff x="8639698" y="2706690"/>
            <a:chExt cx="151720" cy="149448"/>
          </a:xfrm>
        </p:grpSpPr>
        <p:sp>
          <p:nvSpPr>
            <p:cNvPr id="399" name="Google Shape;399;p16"/>
            <p:cNvSpPr/>
            <p:nvPr/>
          </p:nvSpPr>
          <p:spPr>
            <a:xfrm>
              <a:off x="8639698" y="2706690"/>
              <a:ext cx="151720" cy="149448"/>
            </a:xfrm>
            <a:custGeom>
              <a:avLst/>
              <a:gdLst/>
              <a:ahLst/>
              <a:cxnLst/>
              <a:rect l="l" t="t" r="r" b="b"/>
              <a:pathLst>
                <a:path w="3901" h="3567" extrusionOk="0">
                  <a:moveTo>
                    <a:pt x="3231" y="0"/>
                  </a:moveTo>
                  <a:cubicBezTo>
                    <a:pt x="3150" y="0"/>
                    <a:pt x="3073" y="34"/>
                    <a:pt x="3013" y="114"/>
                  </a:cubicBezTo>
                  <a:lnTo>
                    <a:pt x="263" y="2840"/>
                  </a:lnTo>
                  <a:cubicBezTo>
                    <a:pt x="1" y="3102"/>
                    <a:pt x="191" y="3554"/>
                    <a:pt x="560" y="3566"/>
                  </a:cubicBezTo>
                  <a:cubicBezTo>
                    <a:pt x="679" y="3554"/>
                    <a:pt x="775" y="3519"/>
                    <a:pt x="858" y="3435"/>
                  </a:cubicBezTo>
                  <a:lnTo>
                    <a:pt x="3608" y="709"/>
                  </a:lnTo>
                  <a:cubicBezTo>
                    <a:pt x="3900" y="474"/>
                    <a:pt x="3537" y="0"/>
                    <a:pt x="3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8640476" y="2707402"/>
              <a:ext cx="149775" cy="148736"/>
            </a:xfrm>
            <a:custGeom>
              <a:avLst/>
              <a:gdLst/>
              <a:ahLst/>
              <a:cxnLst/>
              <a:rect l="l" t="t" r="r" b="b"/>
              <a:pathLst>
                <a:path w="3851" h="3550" extrusionOk="0">
                  <a:moveTo>
                    <a:pt x="574" y="0"/>
                  </a:moveTo>
                  <a:cubicBezTo>
                    <a:pt x="261" y="0"/>
                    <a:pt x="1" y="375"/>
                    <a:pt x="243" y="692"/>
                  </a:cubicBezTo>
                  <a:lnTo>
                    <a:pt x="2993" y="3418"/>
                  </a:lnTo>
                  <a:cubicBezTo>
                    <a:pt x="3064" y="3502"/>
                    <a:pt x="3172" y="3549"/>
                    <a:pt x="3291" y="3549"/>
                  </a:cubicBezTo>
                  <a:cubicBezTo>
                    <a:pt x="3660" y="3537"/>
                    <a:pt x="3850" y="3085"/>
                    <a:pt x="3588" y="2823"/>
                  </a:cubicBezTo>
                  <a:lnTo>
                    <a:pt x="838" y="97"/>
                  </a:lnTo>
                  <a:cubicBezTo>
                    <a:pt x="753" y="29"/>
                    <a:pt x="661" y="0"/>
                    <a:pt x="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16"/>
          <p:cNvSpPr/>
          <p:nvPr/>
        </p:nvSpPr>
        <p:spPr>
          <a:xfrm rot="10800000">
            <a:off x="6062766" y="1914678"/>
            <a:ext cx="83386" cy="133737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53" y="1144"/>
                  <a:pt x="1" y="1596"/>
                </a:cubicBezTo>
                <a:cubicBezTo>
                  <a:pt x="453" y="2060"/>
                  <a:pt x="822" y="2596"/>
                  <a:pt x="1072" y="3191"/>
                </a:cubicBezTo>
                <a:cubicBezTo>
                  <a:pt x="1322" y="2596"/>
                  <a:pt x="1679" y="2060"/>
                  <a:pt x="2144" y="1596"/>
                </a:cubicBezTo>
                <a:cubicBezTo>
                  <a:pt x="1679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6"/>
          <p:cNvSpPr/>
          <p:nvPr/>
        </p:nvSpPr>
        <p:spPr>
          <a:xfrm rot="-8764439">
            <a:off x="1530404" y="1158943"/>
            <a:ext cx="82922" cy="134238"/>
          </a:xfrm>
          <a:custGeom>
            <a:avLst/>
            <a:gdLst/>
            <a:ahLst/>
            <a:cxnLst/>
            <a:rect l="l" t="t" r="r" b="b"/>
            <a:pathLst>
              <a:path w="2132" h="3204" extrusionOk="0">
                <a:moveTo>
                  <a:pt x="1072" y="1"/>
                </a:moveTo>
                <a:cubicBezTo>
                  <a:pt x="810" y="596"/>
                  <a:pt x="453" y="1144"/>
                  <a:pt x="0" y="1608"/>
                </a:cubicBezTo>
                <a:cubicBezTo>
                  <a:pt x="453" y="2060"/>
                  <a:pt x="810" y="2608"/>
                  <a:pt x="1072" y="3203"/>
                </a:cubicBezTo>
                <a:cubicBezTo>
                  <a:pt x="1310" y="2608"/>
                  <a:pt x="1679" y="2060"/>
                  <a:pt x="2132" y="1608"/>
                </a:cubicBezTo>
                <a:cubicBezTo>
                  <a:pt x="1679" y="1144"/>
                  <a:pt x="1310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6"/>
          <p:cNvSpPr/>
          <p:nvPr/>
        </p:nvSpPr>
        <p:spPr>
          <a:xfrm rot="-9150358">
            <a:off x="7962002" y="4674886"/>
            <a:ext cx="83386" cy="134197"/>
          </a:xfrm>
          <a:custGeom>
            <a:avLst/>
            <a:gdLst/>
            <a:ahLst/>
            <a:cxnLst/>
            <a:rect l="l" t="t" r="r" b="b"/>
            <a:pathLst>
              <a:path w="2144" h="3203" extrusionOk="0">
                <a:moveTo>
                  <a:pt x="1072" y="0"/>
                </a:moveTo>
                <a:cubicBezTo>
                  <a:pt x="822" y="595"/>
                  <a:pt x="465" y="1143"/>
                  <a:pt x="0" y="1596"/>
                </a:cubicBezTo>
                <a:cubicBezTo>
                  <a:pt x="465" y="2060"/>
                  <a:pt x="822" y="2596"/>
                  <a:pt x="1072" y="3203"/>
                </a:cubicBezTo>
                <a:cubicBezTo>
                  <a:pt x="1322" y="2596"/>
                  <a:pt x="1691" y="2060"/>
                  <a:pt x="2143" y="1596"/>
                </a:cubicBezTo>
                <a:cubicBezTo>
                  <a:pt x="1691" y="1143"/>
                  <a:pt x="1322" y="595"/>
                  <a:pt x="10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6"/>
          <p:cNvSpPr/>
          <p:nvPr/>
        </p:nvSpPr>
        <p:spPr>
          <a:xfrm rot="9791675">
            <a:off x="7834796" y="243954"/>
            <a:ext cx="83388" cy="133734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64" y="1144"/>
                  <a:pt x="0" y="1596"/>
                </a:cubicBezTo>
                <a:cubicBezTo>
                  <a:pt x="464" y="2061"/>
                  <a:pt x="822" y="2596"/>
                  <a:pt x="1072" y="3192"/>
                </a:cubicBezTo>
                <a:cubicBezTo>
                  <a:pt x="1322" y="2596"/>
                  <a:pt x="1691" y="2061"/>
                  <a:pt x="2143" y="1596"/>
                </a:cubicBezTo>
                <a:cubicBezTo>
                  <a:pt x="1691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6"/>
          <p:cNvSpPr/>
          <p:nvPr/>
        </p:nvSpPr>
        <p:spPr>
          <a:xfrm rot="10800000">
            <a:off x="4703458" y="1187344"/>
            <a:ext cx="949949" cy="77427"/>
          </a:xfrm>
          <a:custGeom>
            <a:avLst/>
            <a:gdLst/>
            <a:ahLst/>
            <a:cxnLst/>
            <a:rect l="l" t="t" r="r" b="b"/>
            <a:pathLst>
              <a:path w="24425" h="1848" extrusionOk="0">
                <a:moveTo>
                  <a:pt x="2727" y="1"/>
                </a:moveTo>
                <a:cubicBezTo>
                  <a:pt x="2000" y="1"/>
                  <a:pt x="1608" y="417"/>
                  <a:pt x="1334" y="727"/>
                </a:cubicBezTo>
                <a:cubicBezTo>
                  <a:pt x="1048" y="1037"/>
                  <a:pt x="822" y="1275"/>
                  <a:pt x="357" y="1275"/>
                </a:cubicBezTo>
                <a:cubicBezTo>
                  <a:pt x="0" y="1298"/>
                  <a:pt x="0" y="1822"/>
                  <a:pt x="357" y="1846"/>
                </a:cubicBezTo>
                <a:cubicBezTo>
                  <a:pt x="1072" y="1846"/>
                  <a:pt x="1465" y="1418"/>
                  <a:pt x="1750" y="1120"/>
                </a:cubicBezTo>
                <a:cubicBezTo>
                  <a:pt x="2036" y="810"/>
                  <a:pt x="2250" y="572"/>
                  <a:pt x="2727" y="572"/>
                </a:cubicBezTo>
                <a:cubicBezTo>
                  <a:pt x="3191" y="572"/>
                  <a:pt x="3393" y="787"/>
                  <a:pt x="3703" y="1120"/>
                </a:cubicBezTo>
                <a:cubicBezTo>
                  <a:pt x="4001" y="1441"/>
                  <a:pt x="4370" y="1846"/>
                  <a:pt x="5096" y="1846"/>
                </a:cubicBezTo>
                <a:cubicBezTo>
                  <a:pt x="5810" y="1846"/>
                  <a:pt x="6203" y="1418"/>
                  <a:pt x="6489" y="1120"/>
                </a:cubicBezTo>
                <a:cubicBezTo>
                  <a:pt x="6763" y="810"/>
                  <a:pt x="6989" y="572"/>
                  <a:pt x="7454" y="572"/>
                </a:cubicBezTo>
                <a:cubicBezTo>
                  <a:pt x="7930" y="572"/>
                  <a:pt x="8132" y="787"/>
                  <a:pt x="8430" y="1120"/>
                </a:cubicBezTo>
                <a:cubicBezTo>
                  <a:pt x="8727" y="1441"/>
                  <a:pt x="9108" y="1846"/>
                  <a:pt x="9823" y="1846"/>
                </a:cubicBezTo>
                <a:cubicBezTo>
                  <a:pt x="10537" y="1846"/>
                  <a:pt x="10930" y="1429"/>
                  <a:pt x="11216" y="1120"/>
                </a:cubicBezTo>
                <a:cubicBezTo>
                  <a:pt x="11502" y="810"/>
                  <a:pt x="11728" y="572"/>
                  <a:pt x="12192" y="572"/>
                </a:cubicBezTo>
                <a:cubicBezTo>
                  <a:pt x="12657" y="572"/>
                  <a:pt x="12859" y="787"/>
                  <a:pt x="13169" y="1120"/>
                </a:cubicBezTo>
                <a:cubicBezTo>
                  <a:pt x="13466" y="1441"/>
                  <a:pt x="13835" y="1846"/>
                  <a:pt x="14562" y="1846"/>
                </a:cubicBezTo>
                <a:cubicBezTo>
                  <a:pt x="15276" y="1846"/>
                  <a:pt x="15669" y="1429"/>
                  <a:pt x="15955" y="1120"/>
                </a:cubicBezTo>
                <a:cubicBezTo>
                  <a:pt x="16228" y="810"/>
                  <a:pt x="16455" y="572"/>
                  <a:pt x="16919" y="572"/>
                </a:cubicBezTo>
                <a:cubicBezTo>
                  <a:pt x="17395" y="572"/>
                  <a:pt x="17598" y="787"/>
                  <a:pt x="17895" y="1120"/>
                </a:cubicBezTo>
                <a:cubicBezTo>
                  <a:pt x="18193" y="1441"/>
                  <a:pt x="18574" y="1846"/>
                  <a:pt x="19288" y="1846"/>
                </a:cubicBezTo>
                <a:cubicBezTo>
                  <a:pt x="20003" y="1846"/>
                  <a:pt x="20396" y="1429"/>
                  <a:pt x="20681" y="1120"/>
                </a:cubicBezTo>
                <a:cubicBezTo>
                  <a:pt x="20967" y="810"/>
                  <a:pt x="21193" y="572"/>
                  <a:pt x="21658" y="572"/>
                </a:cubicBezTo>
                <a:cubicBezTo>
                  <a:pt x="22122" y="572"/>
                  <a:pt x="22336" y="787"/>
                  <a:pt x="22634" y="1120"/>
                </a:cubicBezTo>
                <a:cubicBezTo>
                  <a:pt x="22932" y="1441"/>
                  <a:pt x="23313" y="1846"/>
                  <a:pt x="24027" y="1846"/>
                </a:cubicBezTo>
                <a:cubicBezTo>
                  <a:pt x="24038" y="1847"/>
                  <a:pt x="24049" y="1848"/>
                  <a:pt x="24060" y="1848"/>
                </a:cubicBezTo>
                <a:cubicBezTo>
                  <a:pt x="24424" y="1848"/>
                  <a:pt x="24421" y="1274"/>
                  <a:pt x="24049" y="1274"/>
                </a:cubicBezTo>
                <a:cubicBezTo>
                  <a:pt x="24042" y="1274"/>
                  <a:pt x="24035" y="1274"/>
                  <a:pt x="24027" y="1275"/>
                </a:cubicBezTo>
                <a:cubicBezTo>
                  <a:pt x="23563" y="1275"/>
                  <a:pt x="23348" y="1048"/>
                  <a:pt x="23051" y="727"/>
                </a:cubicBezTo>
                <a:cubicBezTo>
                  <a:pt x="22753" y="406"/>
                  <a:pt x="22372" y="1"/>
                  <a:pt x="21658" y="1"/>
                </a:cubicBezTo>
                <a:cubicBezTo>
                  <a:pt x="20943" y="1"/>
                  <a:pt x="20550" y="417"/>
                  <a:pt x="20265" y="727"/>
                </a:cubicBezTo>
                <a:cubicBezTo>
                  <a:pt x="19979" y="1037"/>
                  <a:pt x="19765" y="1275"/>
                  <a:pt x="19288" y="1275"/>
                </a:cubicBezTo>
                <a:cubicBezTo>
                  <a:pt x="18824" y="1275"/>
                  <a:pt x="18622" y="1048"/>
                  <a:pt x="18312" y="727"/>
                </a:cubicBezTo>
                <a:cubicBezTo>
                  <a:pt x="18014" y="406"/>
                  <a:pt x="17645" y="1"/>
                  <a:pt x="16919" y="1"/>
                </a:cubicBezTo>
                <a:cubicBezTo>
                  <a:pt x="16205" y="1"/>
                  <a:pt x="15812" y="417"/>
                  <a:pt x="15538" y="727"/>
                </a:cubicBezTo>
                <a:cubicBezTo>
                  <a:pt x="15252" y="1037"/>
                  <a:pt x="15026" y="1275"/>
                  <a:pt x="14562" y="1275"/>
                </a:cubicBezTo>
                <a:cubicBezTo>
                  <a:pt x="14097" y="1275"/>
                  <a:pt x="13883" y="1048"/>
                  <a:pt x="13585" y="727"/>
                </a:cubicBezTo>
                <a:cubicBezTo>
                  <a:pt x="13288" y="406"/>
                  <a:pt x="12907" y="1"/>
                  <a:pt x="12192" y="1"/>
                </a:cubicBezTo>
                <a:cubicBezTo>
                  <a:pt x="11478" y="1"/>
                  <a:pt x="11085" y="417"/>
                  <a:pt x="10799" y="727"/>
                </a:cubicBezTo>
                <a:cubicBezTo>
                  <a:pt x="10513" y="1037"/>
                  <a:pt x="10287" y="1275"/>
                  <a:pt x="9823" y="1275"/>
                </a:cubicBezTo>
                <a:cubicBezTo>
                  <a:pt x="9359" y="1275"/>
                  <a:pt x="9156" y="1048"/>
                  <a:pt x="8847" y="727"/>
                </a:cubicBezTo>
                <a:cubicBezTo>
                  <a:pt x="8549" y="406"/>
                  <a:pt x="8168" y="1"/>
                  <a:pt x="7454" y="1"/>
                </a:cubicBezTo>
                <a:cubicBezTo>
                  <a:pt x="6739" y="1"/>
                  <a:pt x="6346" y="417"/>
                  <a:pt x="6060" y="727"/>
                </a:cubicBezTo>
                <a:cubicBezTo>
                  <a:pt x="5787" y="1037"/>
                  <a:pt x="5560" y="1275"/>
                  <a:pt x="5096" y="1275"/>
                </a:cubicBezTo>
                <a:cubicBezTo>
                  <a:pt x="4620" y="1275"/>
                  <a:pt x="4417" y="1048"/>
                  <a:pt x="4120" y="727"/>
                </a:cubicBezTo>
                <a:cubicBezTo>
                  <a:pt x="3810" y="406"/>
                  <a:pt x="3441" y="1"/>
                  <a:pt x="272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6"/>
          <p:cNvSpPr/>
          <p:nvPr/>
        </p:nvSpPr>
        <p:spPr>
          <a:xfrm rot="10800000">
            <a:off x="3312655" y="699854"/>
            <a:ext cx="785434" cy="63977"/>
          </a:xfrm>
          <a:custGeom>
            <a:avLst/>
            <a:gdLst/>
            <a:ahLst/>
            <a:cxnLst/>
            <a:rect l="l" t="t" r="r" b="b"/>
            <a:pathLst>
              <a:path w="20195" h="1527" extrusionOk="0">
                <a:moveTo>
                  <a:pt x="2250" y="1"/>
                </a:moveTo>
                <a:cubicBezTo>
                  <a:pt x="1655" y="1"/>
                  <a:pt x="1334" y="346"/>
                  <a:pt x="1096" y="608"/>
                </a:cubicBezTo>
                <a:cubicBezTo>
                  <a:pt x="857" y="858"/>
                  <a:pt x="679" y="1060"/>
                  <a:pt x="286" y="1060"/>
                </a:cubicBezTo>
                <a:cubicBezTo>
                  <a:pt x="0" y="1084"/>
                  <a:pt x="0" y="1501"/>
                  <a:pt x="286" y="1525"/>
                </a:cubicBezTo>
                <a:cubicBezTo>
                  <a:pt x="881" y="1525"/>
                  <a:pt x="1203" y="1179"/>
                  <a:pt x="1441" y="929"/>
                </a:cubicBezTo>
                <a:cubicBezTo>
                  <a:pt x="1679" y="667"/>
                  <a:pt x="1858" y="465"/>
                  <a:pt x="2250" y="465"/>
                </a:cubicBezTo>
                <a:cubicBezTo>
                  <a:pt x="2631" y="465"/>
                  <a:pt x="2810" y="655"/>
                  <a:pt x="3060" y="929"/>
                </a:cubicBezTo>
                <a:cubicBezTo>
                  <a:pt x="3310" y="1191"/>
                  <a:pt x="3620" y="1525"/>
                  <a:pt x="4203" y="1525"/>
                </a:cubicBezTo>
                <a:cubicBezTo>
                  <a:pt x="4798" y="1525"/>
                  <a:pt x="5132" y="1179"/>
                  <a:pt x="5358" y="929"/>
                </a:cubicBezTo>
                <a:cubicBezTo>
                  <a:pt x="5596" y="667"/>
                  <a:pt x="5775" y="465"/>
                  <a:pt x="6168" y="465"/>
                </a:cubicBezTo>
                <a:cubicBezTo>
                  <a:pt x="6549" y="465"/>
                  <a:pt x="6727" y="655"/>
                  <a:pt x="6977" y="929"/>
                </a:cubicBezTo>
                <a:cubicBezTo>
                  <a:pt x="7215" y="1191"/>
                  <a:pt x="7537" y="1525"/>
                  <a:pt x="8120" y="1525"/>
                </a:cubicBezTo>
                <a:cubicBezTo>
                  <a:pt x="8716" y="1525"/>
                  <a:pt x="9037" y="1179"/>
                  <a:pt x="9275" y="929"/>
                </a:cubicBezTo>
                <a:cubicBezTo>
                  <a:pt x="9513" y="667"/>
                  <a:pt x="9692" y="465"/>
                  <a:pt x="10085" y="465"/>
                </a:cubicBezTo>
                <a:cubicBezTo>
                  <a:pt x="10466" y="465"/>
                  <a:pt x="10632" y="655"/>
                  <a:pt x="10882" y="929"/>
                </a:cubicBezTo>
                <a:cubicBezTo>
                  <a:pt x="11133" y="1191"/>
                  <a:pt x="11442" y="1525"/>
                  <a:pt x="12037" y="1525"/>
                </a:cubicBezTo>
                <a:cubicBezTo>
                  <a:pt x="12633" y="1525"/>
                  <a:pt x="12954" y="1179"/>
                  <a:pt x="13192" y="929"/>
                </a:cubicBezTo>
                <a:cubicBezTo>
                  <a:pt x="13419" y="667"/>
                  <a:pt x="13609" y="465"/>
                  <a:pt x="13990" y="465"/>
                </a:cubicBezTo>
                <a:cubicBezTo>
                  <a:pt x="14383" y="465"/>
                  <a:pt x="14550" y="655"/>
                  <a:pt x="14800" y="929"/>
                </a:cubicBezTo>
                <a:cubicBezTo>
                  <a:pt x="15050" y="1191"/>
                  <a:pt x="15359" y="1525"/>
                  <a:pt x="15955" y="1525"/>
                </a:cubicBezTo>
                <a:cubicBezTo>
                  <a:pt x="16538" y="1525"/>
                  <a:pt x="16871" y="1179"/>
                  <a:pt x="17098" y="929"/>
                </a:cubicBezTo>
                <a:cubicBezTo>
                  <a:pt x="17336" y="667"/>
                  <a:pt x="17526" y="465"/>
                  <a:pt x="17907" y="465"/>
                </a:cubicBezTo>
                <a:cubicBezTo>
                  <a:pt x="18300" y="465"/>
                  <a:pt x="18467" y="655"/>
                  <a:pt x="18717" y="929"/>
                </a:cubicBezTo>
                <a:cubicBezTo>
                  <a:pt x="18967" y="1191"/>
                  <a:pt x="19264" y="1525"/>
                  <a:pt x="19860" y="1525"/>
                </a:cubicBezTo>
                <a:cubicBezTo>
                  <a:pt x="19871" y="1526"/>
                  <a:pt x="19882" y="1526"/>
                  <a:pt x="19892" y="1526"/>
                </a:cubicBezTo>
                <a:cubicBezTo>
                  <a:pt x="20194" y="1526"/>
                  <a:pt x="20194" y="1059"/>
                  <a:pt x="19892" y="1059"/>
                </a:cubicBezTo>
                <a:cubicBezTo>
                  <a:pt x="19882" y="1059"/>
                  <a:pt x="19871" y="1059"/>
                  <a:pt x="19860" y="1060"/>
                </a:cubicBezTo>
                <a:cubicBezTo>
                  <a:pt x="19479" y="1060"/>
                  <a:pt x="19312" y="870"/>
                  <a:pt x="19062" y="608"/>
                </a:cubicBezTo>
                <a:cubicBezTo>
                  <a:pt x="18812" y="334"/>
                  <a:pt x="18502" y="1"/>
                  <a:pt x="17907" y="1"/>
                </a:cubicBezTo>
                <a:cubicBezTo>
                  <a:pt x="17312" y="1"/>
                  <a:pt x="16990" y="346"/>
                  <a:pt x="16752" y="608"/>
                </a:cubicBezTo>
                <a:cubicBezTo>
                  <a:pt x="16526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608"/>
                </a:cubicBezTo>
                <a:cubicBezTo>
                  <a:pt x="14895" y="334"/>
                  <a:pt x="14585" y="1"/>
                  <a:pt x="13990" y="1"/>
                </a:cubicBezTo>
                <a:cubicBezTo>
                  <a:pt x="13407" y="1"/>
                  <a:pt x="13073" y="346"/>
                  <a:pt x="12847" y="608"/>
                </a:cubicBezTo>
                <a:cubicBezTo>
                  <a:pt x="12609" y="858"/>
                  <a:pt x="12418" y="1060"/>
                  <a:pt x="12037" y="1060"/>
                </a:cubicBezTo>
                <a:cubicBezTo>
                  <a:pt x="11656" y="1060"/>
                  <a:pt x="11478" y="870"/>
                  <a:pt x="11228" y="608"/>
                </a:cubicBezTo>
                <a:cubicBezTo>
                  <a:pt x="10978" y="334"/>
                  <a:pt x="10668" y="1"/>
                  <a:pt x="10085" y="1"/>
                </a:cubicBezTo>
                <a:cubicBezTo>
                  <a:pt x="9489" y="1"/>
                  <a:pt x="9168" y="346"/>
                  <a:pt x="8930" y="608"/>
                </a:cubicBezTo>
                <a:cubicBezTo>
                  <a:pt x="8692" y="858"/>
                  <a:pt x="8513" y="1060"/>
                  <a:pt x="8120" y="1060"/>
                </a:cubicBezTo>
                <a:cubicBezTo>
                  <a:pt x="7739" y="1060"/>
                  <a:pt x="7561" y="870"/>
                  <a:pt x="7323" y="608"/>
                </a:cubicBezTo>
                <a:cubicBezTo>
                  <a:pt x="7072" y="334"/>
                  <a:pt x="6763" y="1"/>
                  <a:pt x="6168" y="1"/>
                </a:cubicBezTo>
                <a:cubicBezTo>
                  <a:pt x="5572" y="1"/>
                  <a:pt x="5251" y="346"/>
                  <a:pt x="5013" y="608"/>
                </a:cubicBezTo>
                <a:cubicBezTo>
                  <a:pt x="4775" y="858"/>
                  <a:pt x="4596" y="1060"/>
                  <a:pt x="4203" y="1060"/>
                </a:cubicBezTo>
                <a:cubicBezTo>
                  <a:pt x="3822" y="1060"/>
                  <a:pt x="3655" y="870"/>
                  <a:pt x="3405" y="608"/>
                </a:cubicBezTo>
                <a:cubicBezTo>
                  <a:pt x="3155" y="334"/>
                  <a:pt x="2846" y="1"/>
                  <a:pt x="225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6"/>
          <p:cNvSpPr/>
          <p:nvPr/>
        </p:nvSpPr>
        <p:spPr>
          <a:xfrm rot="10800000">
            <a:off x="2330838" y="4828071"/>
            <a:ext cx="785395" cy="63894"/>
          </a:xfrm>
          <a:custGeom>
            <a:avLst/>
            <a:gdLst/>
            <a:ahLst/>
            <a:cxnLst/>
            <a:rect l="l" t="t" r="r" b="b"/>
            <a:pathLst>
              <a:path w="20194" h="1525" extrusionOk="0">
                <a:moveTo>
                  <a:pt x="2263" y="0"/>
                </a:moveTo>
                <a:cubicBezTo>
                  <a:pt x="1680" y="0"/>
                  <a:pt x="1346" y="357"/>
                  <a:pt x="1120" y="607"/>
                </a:cubicBezTo>
                <a:cubicBezTo>
                  <a:pt x="882" y="858"/>
                  <a:pt x="691" y="1048"/>
                  <a:pt x="310" y="1048"/>
                </a:cubicBezTo>
                <a:cubicBezTo>
                  <a:pt x="1" y="1048"/>
                  <a:pt x="1" y="1524"/>
                  <a:pt x="310" y="1524"/>
                </a:cubicBezTo>
                <a:cubicBezTo>
                  <a:pt x="906" y="1524"/>
                  <a:pt x="1227" y="1167"/>
                  <a:pt x="1465" y="917"/>
                </a:cubicBezTo>
                <a:cubicBezTo>
                  <a:pt x="1692" y="667"/>
                  <a:pt x="1882" y="465"/>
                  <a:pt x="2263" y="465"/>
                </a:cubicBezTo>
                <a:cubicBezTo>
                  <a:pt x="2656" y="465"/>
                  <a:pt x="2823" y="643"/>
                  <a:pt x="3073" y="917"/>
                </a:cubicBezTo>
                <a:cubicBezTo>
                  <a:pt x="3323" y="1191"/>
                  <a:pt x="3632" y="1524"/>
                  <a:pt x="4228" y="1524"/>
                </a:cubicBezTo>
                <a:cubicBezTo>
                  <a:pt x="4823" y="1524"/>
                  <a:pt x="5144" y="1167"/>
                  <a:pt x="5382" y="917"/>
                </a:cubicBezTo>
                <a:cubicBezTo>
                  <a:pt x="5609" y="667"/>
                  <a:pt x="5799" y="465"/>
                  <a:pt x="6180" y="465"/>
                </a:cubicBezTo>
                <a:cubicBezTo>
                  <a:pt x="6573" y="465"/>
                  <a:pt x="6740" y="643"/>
                  <a:pt x="6990" y="917"/>
                </a:cubicBezTo>
                <a:cubicBezTo>
                  <a:pt x="7240" y="1191"/>
                  <a:pt x="7549" y="1524"/>
                  <a:pt x="8145" y="1524"/>
                </a:cubicBezTo>
                <a:cubicBezTo>
                  <a:pt x="8740" y="1524"/>
                  <a:pt x="9061" y="1167"/>
                  <a:pt x="9300" y="917"/>
                </a:cubicBezTo>
                <a:cubicBezTo>
                  <a:pt x="9526" y="667"/>
                  <a:pt x="9716" y="465"/>
                  <a:pt x="10097" y="465"/>
                </a:cubicBezTo>
                <a:cubicBezTo>
                  <a:pt x="10490" y="465"/>
                  <a:pt x="10657" y="643"/>
                  <a:pt x="10907" y="917"/>
                </a:cubicBezTo>
                <a:cubicBezTo>
                  <a:pt x="11157" y="1191"/>
                  <a:pt x="11467" y="1524"/>
                  <a:pt x="12062" y="1524"/>
                </a:cubicBezTo>
                <a:cubicBezTo>
                  <a:pt x="12645" y="1524"/>
                  <a:pt x="12979" y="1167"/>
                  <a:pt x="13205" y="917"/>
                </a:cubicBezTo>
                <a:cubicBezTo>
                  <a:pt x="13443" y="667"/>
                  <a:pt x="13633" y="465"/>
                  <a:pt x="14014" y="465"/>
                </a:cubicBezTo>
                <a:cubicBezTo>
                  <a:pt x="14395" y="465"/>
                  <a:pt x="14562" y="643"/>
                  <a:pt x="14812" y="917"/>
                </a:cubicBezTo>
                <a:cubicBezTo>
                  <a:pt x="15062" y="1191"/>
                  <a:pt x="15372" y="1524"/>
                  <a:pt x="15967" y="1524"/>
                </a:cubicBezTo>
                <a:cubicBezTo>
                  <a:pt x="16562" y="1524"/>
                  <a:pt x="16884" y="1167"/>
                  <a:pt x="17122" y="917"/>
                </a:cubicBezTo>
                <a:cubicBezTo>
                  <a:pt x="17360" y="667"/>
                  <a:pt x="17539" y="465"/>
                  <a:pt x="17932" y="465"/>
                </a:cubicBezTo>
                <a:cubicBezTo>
                  <a:pt x="18313" y="465"/>
                  <a:pt x="18479" y="643"/>
                  <a:pt x="18729" y="917"/>
                </a:cubicBezTo>
                <a:cubicBezTo>
                  <a:pt x="18979" y="1191"/>
                  <a:pt x="19289" y="1524"/>
                  <a:pt x="19884" y="1524"/>
                </a:cubicBezTo>
                <a:cubicBezTo>
                  <a:pt x="20194" y="1524"/>
                  <a:pt x="20194" y="1048"/>
                  <a:pt x="19884" y="1048"/>
                </a:cubicBezTo>
                <a:cubicBezTo>
                  <a:pt x="19491" y="1048"/>
                  <a:pt x="19325" y="881"/>
                  <a:pt x="19075" y="607"/>
                </a:cubicBezTo>
                <a:cubicBezTo>
                  <a:pt x="18825" y="334"/>
                  <a:pt x="18515" y="0"/>
                  <a:pt x="17920" y="0"/>
                </a:cubicBezTo>
                <a:cubicBezTo>
                  <a:pt x="17336" y="0"/>
                  <a:pt x="17003" y="357"/>
                  <a:pt x="16777" y="607"/>
                </a:cubicBezTo>
                <a:cubicBezTo>
                  <a:pt x="16539" y="858"/>
                  <a:pt x="16348" y="1048"/>
                  <a:pt x="15967" y="1048"/>
                </a:cubicBezTo>
                <a:cubicBezTo>
                  <a:pt x="15586" y="1048"/>
                  <a:pt x="15419" y="881"/>
                  <a:pt x="15157" y="607"/>
                </a:cubicBezTo>
                <a:cubicBezTo>
                  <a:pt x="14907" y="334"/>
                  <a:pt x="14598" y="0"/>
                  <a:pt x="14014" y="0"/>
                </a:cubicBezTo>
                <a:cubicBezTo>
                  <a:pt x="13419" y="0"/>
                  <a:pt x="13098" y="357"/>
                  <a:pt x="12860" y="607"/>
                </a:cubicBezTo>
                <a:cubicBezTo>
                  <a:pt x="12621" y="858"/>
                  <a:pt x="12443" y="1048"/>
                  <a:pt x="12050" y="1048"/>
                </a:cubicBezTo>
                <a:cubicBezTo>
                  <a:pt x="11669" y="1048"/>
                  <a:pt x="11502" y="881"/>
                  <a:pt x="11252" y="607"/>
                </a:cubicBezTo>
                <a:cubicBezTo>
                  <a:pt x="11002" y="334"/>
                  <a:pt x="10693" y="0"/>
                  <a:pt x="10097" y="0"/>
                </a:cubicBezTo>
                <a:cubicBezTo>
                  <a:pt x="9502" y="0"/>
                  <a:pt x="9181" y="357"/>
                  <a:pt x="8942" y="607"/>
                </a:cubicBezTo>
                <a:cubicBezTo>
                  <a:pt x="8716" y="858"/>
                  <a:pt x="8526" y="1048"/>
                  <a:pt x="8145" y="1048"/>
                </a:cubicBezTo>
                <a:cubicBezTo>
                  <a:pt x="7752" y="1048"/>
                  <a:pt x="7585" y="881"/>
                  <a:pt x="7335" y="607"/>
                </a:cubicBezTo>
                <a:cubicBezTo>
                  <a:pt x="7085" y="334"/>
                  <a:pt x="6775" y="0"/>
                  <a:pt x="6180" y="0"/>
                </a:cubicBezTo>
                <a:cubicBezTo>
                  <a:pt x="5597" y="0"/>
                  <a:pt x="5263" y="357"/>
                  <a:pt x="5037" y="607"/>
                </a:cubicBezTo>
                <a:cubicBezTo>
                  <a:pt x="4799" y="858"/>
                  <a:pt x="4609" y="1048"/>
                  <a:pt x="4228" y="1048"/>
                </a:cubicBezTo>
                <a:cubicBezTo>
                  <a:pt x="3835" y="1048"/>
                  <a:pt x="3668" y="881"/>
                  <a:pt x="3418" y="607"/>
                </a:cubicBezTo>
                <a:cubicBezTo>
                  <a:pt x="3168" y="334"/>
                  <a:pt x="2858" y="0"/>
                  <a:pt x="22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6"/>
          <p:cNvSpPr/>
          <p:nvPr/>
        </p:nvSpPr>
        <p:spPr>
          <a:xfrm rot="-9262528">
            <a:off x="4391184" y="2375628"/>
            <a:ext cx="82919" cy="134242"/>
          </a:xfrm>
          <a:custGeom>
            <a:avLst/>
            <a:gdLst/>
            <a:ahLst/>
            <a:cxnLst/>
            <a:rect l="l" t="t" r="r" b="b"/>
            <a:pathLst>
              <a:path w="2132" h="3204" extrusionOk="0">
                <a:moveTo>
                  <a:pt x="1072" y="1"/>
                </a:moveTo>
                <a:cubicBezTo>
                  <a:pt x="810" y="596"/>
                  <a:pt x="453" y="1144"/>
                  <a:pt x="0" y="1608"/>
                </a:cubicBezTo>
                <a:cubicBezTo>
                  <a:pt x="453" y="2060"/>
                  <a:pt x="810" y="2608"/>
                  <a:pt x="1072" y="3203"/>
                </a:cubicBezTo>
                <a:cubicBezTo>
                  <a:pt x="1310" y="2608"/>
                  <a:pt x="1679" y="2060"/>
                  <a:pt x="2132" y="1608"/>
                </a:cubicBezTo>
                <a:cubicBezTo>
                  <a:pt x="1679" y="1144"/>
                  <a:pt x="1310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6"/>
          <p:cNvSpPr/>
          <p:nvPr/>
        </p:nvSpPr>
        <p:spPr>
          <a:xfrm rot="10800000">
            <a:off x="1891036" y="2395078"/>
            <a:ext cx="1256306" cy="95317"/>
          </a:xfrm>
          <a:custGeom>
            <a:avLst/>
            <a:gdLst/>
            <a:ahLst/>
            <a:cxnLst/>
            <a:rect l="l" t="t" r="r" b="b"/>
            <a:pathLst>
              <a:path w="32302" h="2275" extrusionOk="0">
                <a:moveTo>
                  <a:pt x="3536" y="1"/>
                </a:moveTo>
                <a:cubicBezTo>
                  <a:pt x="2620" y="1"/>
                  <a:pt x="2155" y="501"/>
                  <a:pt x="1750" y="941"/>
                </a:cubicBezTo>
                <a:cubicBezTo>
                  <a:pt x="1369" y="1358"/>
                  <a:pt x="1048" y="1703"/>
                  <a:pt x="381" y="1703"/>
                </a:cubicBezTo>
                <a:cubicBezTo>
                  <a:pt x="0" y="1715"/>
                  <a:pt x="0" y="2275"/>
                  <a:pt x="381" y="2275"/>
                </a:cubicBezTo>
                <a:cubicBezTo>
                  <a:pt x="1298" y="2275"/>
                  <a:pt x="1762" y="1775"/>
                  <a:pt x="2167" y="1334"/>
                </a:cubicBezTo>
                <a:cubicBezTo>
                  <a:pt x="2548" y="929"/>
                  <a:pt x="2870" y="572"/>
                  <a:pt x="3536" y="572"/>
                </a:cubicBezTo>
                <a:cubicBezTo>
                  <a:pt x="4203" y="572"/>
                  <a:pt x="4525" y="929"/>
                  <a:pt x="4906" y="1334"/>
                </a:cubicBezTo>
                <a:cubicBezTo>
                  <a:pt x="5310" y="1775"/>
                  <a:pt x="5775" y="2275"/>
                  <a:pt x="6692" y="2275"/>
                </a:cubicBezTo>
                <a:cubicBezTo>
                  <a:pt x="7608" y="2275"/>
                  <a:pt x="8073" y="1775"/>
                  <a:pt x="8477" y="1334"/>
                </a:cubicBezTo>
                <a:cubicBezTo>
                  <a:pt x="8858" y="929"/>
                  <a:pt x="9180" y="572"/>
                  <a:pt x="9847" y="572"/>
                </a:cubicBezTo>
                <a:cubicBezTo>
                  <a:pt x="10513" y="572"/>
                  <a:pt x="10835" y="929"/>
                  <a:pt x="11216" y="1334"/>
                </a:cubicBezTo>
                <a:cubicBezTo>
                  <a:pt x="11621" y="1775"/>
                  <a:pt x="12085" y="2275"/>
                  <a:pt x="13002" y="2275"/>
                </a:cubicBezTo>
                <a:cubicBezTo>
                  <a:pt x="13919" y="2275"/>
                  <a:pt x="14383" y="1775"/>
                  <a:pt x="14788" y="1334"/>
                </a:cubicBezTo>
                <a:cubicBezTo>
                  <a:pt x="15169" y="929"/>
                  <a:pt x="15490" y="572"/>
                  <a:pt x="16157" y="572"/>
                </a:cubicBezTo>
                <a:cubicBezTo>
                  <a:pt x="16824" y="572"/>
                  <a:pt x="17145" y="929"/>
                  <a:pt x="17526" y="1334"/>
                </a:cubicBezTo>
                <a:cubicBezTo>
                  <a:pt x="17931" y="1775"/>
                  <a:pt x="18395" y="2275"/>
                  <a:pt x="19312" y="2275"/>
                </a:cubicBezTo>
                <a:cubicBezTo>
                  <a:pt x="20229" y="2275"/>
                  <a:pt x="20693" y="1775"/>
                  <a:pt x="21098" y="1334"/>
                </a:cubicBezTo>
                <a:cubicBezTo>
                  <a:pt x="21479" y="929"/>
                  <a:pt x="21801" y="572"/>
                  <a:pt x="22467" y="572"/>
                </a:cubicBezTo>
                <a:cubicBezTo>
                  <a:pt x="23134" y="572"/>
                  <a:pt x="23456" y="929"/>
                  <a:pt x="23837" y="1334"/>
                </a:cubicBezTo>
                <a:cubicBezTo>
                  <a:pt x="24241" y="1775"/>
                  <a:pt x="24706" y="2275"/>
                  <a:pt x="25622" y="2275"/>
                </a:cubicBezTo>
                <a:cubicBezTo>
                  <a:pt x="26539" y="2275"/>
                  <a:pt x="26992" y="1775"/>
                  <a:pt x="27408" y="1334"/>
                </a:cubicBezTo>
                <a:cubicBezTo>
                  <a:pt x="27789" y="929"/>
                  <a:pt x="28111" y="572"/>
                  <a:pt x="28778" y="572"/>
                </a:cubicBezTo>
                <a:cubicBezTo>
                  <a:pt x="29444" y="572"/>
                  <a:pt x="29766" y="929"/>
                  <a:pt x="30147" y="1334"/>
                </a:cubicBezTo>
                <a:cubicBezTo>
                  <a:pt x="30552" y="1775"/>
                  <a:pt x="31016" y="2275"/>
                  <a:pt x="31933" y="2275"/>
                </a:cubicBezTo>
                <a:cubicBezTo>
                  <a:pt x="32302" y="2275"/>
                  <a:pt x="32302" y="1703"/>
                  <a:pt x="31933" y="1703"/>
                </a:cubicBezTo>
                <a:cubicBezTo>
                  <a:pt x="31266" y="1703"/>
                  <a:pt x="30933" y="1358"/>
                  <a:pt x="30564" y="941"/>
                </a:cubicBezTo>
                <a:cubicBezTo>
                  <a:pt x="30147" y="501"/>
                  <a:pt x="29683" y="1"/>
                  <a:pt x="28778" y="1"/>
                </a:cubicBezTo>
                <a:cubicBezTo>
                  <a:pt x="27861" y="1"/>
                  <a:pt x="27397" y="501"/>
                  <a:pt x="26992" y="941"/>
                </a:cubicBezTo>
                <a:cubicBezTo>
                  <a:pt x="26611" y="1358"/>
                  <a:pt x="26289" y="1703"/>
                  <a:pt x="25622" y="1703"/>
                </a:cubicBezTo>
                <a:cubicBezTo>
                  <a:pt x="24956" y="1703"/>
                  <a:pt x="24622" y="1358"/>
                  <a:pt x="24253" y="941"/>
                </a:cubicBezTo>
                <a:cubicBezTo>
                  <a:pt x="23837" y="501"/>
                  <a:pt x="23372" y="1"/>
                  <a:pt x="22467" y="1"/>
                </a:cubicBezTo>
                <a:cubicBezTo>
                  <a:pt x="21551" y="1"/>
                  <a:pt x="21086" y="501"/>
                  <a:pt x="20681" y="941"/>
                </a:cubicBezTo>
                <a:cubicBezTo>
                  <a:pt x="20300" y="1358"/>
                  <a:pt x="19979" y="1703"/>
                  <a:pt x="19312" y="1703"/>
                </a:cubicBezTo>
                <a:cubicBezTo>
                  <a:pt x="18645" y="1703"/>
                  <a:pt x="18324" y="1358"/>
                  <a:pt x="17943" y="941"/>
                </a:cubicBezTo>
                <a:cubicBezTo>
                  <a:pt x="17526" y="501"/>
                  <a:pt x="17062" y="1"/>
                  <a:pt x="16157" y="1"/>
                </a:cubicBezTo>
                <a:cubicBezTo>
                  <a:pt x="15240" y="1"/>
                  <a:pt x="14776" y="501"/>
                  <a:pt x="14371" y="941"/>
                </a:cubicBezTo>
                <a:cubicBezTo>
                  <a:pt x="13990" y="1358"/>
                  <a:pt x="13669" y="1703"/>
                  <a:pt x="13002" y="1703"/>
                </a:cubicBezTo>
                <a:cubicBezTo>
                  <a:pt x="12335" y="1703"/>
                  <a:pt x="12014" y="1358"/>
                  <a:pt x="11633" y="941"/>
                </a:cubicBezTo>
                <a:cubicBezTo>
                  <a:pt x="11228" y="501"/>
                  <a:pt x="10763" y="1"/>
                  <a:pt x="9847" y="1"/>
                </a:cubicBezTo>
                <a:cubicBezTo>
                  <a:pt x="8930" y="1"/>
                  <a:pt x="8466" y="501"/>
                  <a:pt x="8061" y="941"/>
                </a:cubicBezTo>
                <a:cubicBezTo>
                  <a:pt x="7680" y="1358"/>
                  <a:pt x="7358" y="1703"/>
                  <a:pt x="6692" y="1703"/>
                </a:cubicBezTo>
                <a:cubicBezTo>
                  <a:pt x="6025" y="1703"/>
                  <a:pt x="5703" y="1358"/>
                  <a:pt x="5322" y="941"/>
                </a:cubicBezTo>
                <a:cubicBezTo>
                  <a:pt x="4918" y="501"/>
                  <a:pt x="4453" y="1"/>
                  <a:pt x="35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6"/>
          <p:cNvSpPr/>
          <p:nvPr/>
        </p:nvSpPr>
        <p:spPr>
          <a:xfrm rot="10800000">
            <a:off x="6423599" y="2845378"/>
            <a:ext cx="1256306" cy="95317"/>
          </a:xfrm>
          <a:custGeom>
            <a:avLst/>
            <a:gdLst/>
            <a:ahLst/>
            <a:cxnLst/>
            <a:rect l="l" t="t" r="r" b="b"/>
            <a:pathLst>
              <a:path w="32302" h="2275" extrusionOk="0">
                <a:moveTo>
                  <a:pt x="3536" y="1"/>
                </a:moveTo>
                <a:cubicBezTo>
                  <a:pt x="2620" y="1"/>
                  <a:pt x="2155" y="501"/>
                  <a:pt x="1750" y="941"/>
                </a:cubicBezTo>
                <a:cubicBezTo>
                  <a:pt x="1369" y="1358"/>
                  <a:pt x="1048" y="1703"/>
                  <a:pt x="381" y="1703"/>
                </a:cubicBezTo>
                <a:cubicBezTo>
                  <a:pt x="0" y="1715"/>
                  <a:pt x="0" y="2275"/>
                  <a:pt x="381" y="2275"/>
                </a:cubicBezTo>
                <a:cubicBezTo>
                  <a:pt x="1298" y="2275"/>
                  <a:pt x="1762" y="1775"/>
                  <a:pt x="2167" y="1334"/>
                </a:cubicBezTo>
                <a:cubicBezTo>
                  <a:pt x="2548" y="929"/>
                  <a:pt x="2870" y="572"/>
                  <a:pt x="3536" y="572"/>
                </a:cubicBezTo>
                <a:cubicBezTo>
                  <a:pt x="4203" y="572"/>
                  <a:pt x="4525" y="929"/>
                  <a:pt x="4906" y="1334"/>
                </a:cubicBezTo>
                <a:cubicBezTo>
                  <a:pt x="5310" y="1775"/>
                  <a:pt x="5775" y="2275"/>
                  <a:pt x="6692" y="2275"/>
                </a:cubicBezTo>
                <a:cubicBezTo>
                  <a:pt x="7608" y="2275"/>
                  <a:pt x="8073" y="1775"/>
                  <a:pt x="8477" y="1334"/>
                </a:cubicBezTo>
                <a:cubicBezTo>
                  <a:pt x="8858" y="929"/>
                  <a:pt x="9180" y="572"/>
                  <a:pt x="9847" y="572"/>
                </a:cubicBezTo>
                <a:cubicBezTo>
                  <a:pt x="10513" y="572"/>
                  <a:pt x="10835" y="929"/>
                  <a:pt x="11216" y="1334"/>
                </a:cubicBezTo>
                <a:cubicBezTo>
                  <a:pt x="11621" y="1775"/>
                  <a:pt x="12085" y="2275"/>
                  <a:pt x="13002" y="2275"/>
                </a:cubicBezTo>
                <a:cubicBezTo>
                  <a:pt x="13919" y="2275"/>
                  <a:pt x="14383" y="1775"/>
                  <a:pt x="14788" y="1334"/>
                </a:cubicBezTo>
                <a:cubicBezTo>
                  <a:pt x="15169" y="929"/>
                  <a:pt x="15490" y="572"/>
                  <a:pt x="16157" y="572"/>
                </a:cubicBezTo>
                <a:cubicBezTo>
                  <a:pt x="16824" y="572"/>
                  <a:pt x="17145" y="929"/>
                  <a:pt x="17526" y="1334"/>
                </a:cubicBezTo>
                <a:cubicBezTo>
                  <a:pt x="17931" y="1775"/>
                  <a:pt x="18395" y="2275"/>
                  <a:pt x="19312" y="2275"/>
                </a:cubicBezTo>
                <a:cubicBezTo>
                  <a:pt x="20229" y="2275"/>
                  <a:pt x="20693" y="1775"/>
                  <a:pt x="21098" y="1334"/>
                </a:cubicBezTo>
                <a:cubicBezTo>
                  <a:pt x="21479" y="929"/>
                  <a:pt x="21801" y="572"/>
                  <a:pt x="22467" y="572"/>
                </a:cubicBezTo>
                <a:cubicBezTo>
                  <a:pt x="23134" y="572"/>
                  <a:pt x="23456" y="929"/>
                  <a:pt x="23837" y="1334"/>
                </a:cubicBezTo>
                <a:cubicBezTo>
                  <a:pt x="24241" y="1775"/>
                  <a:pt x="24706" y="2275"/>
                  <a:pt x="25622" y="2275"/>
                </a:cubicBezTo>
                <a:cubicBezTo>
                  <a:pt x="26539" y="2275"/>
                  <a:pt x="26992" y="1775"/>
                  <a:pt x="27408" y="1334"/>
                </a:cubicBezTo>
                <a:cubicBezTo>
                  <a:pt x="27789" y="929"/>
                  <a:pt x="28111" y="572"/>
                  <a:pt x="28778" y="572"/>
                </a:cubicBezTo>
                <a:cubicBezTo>
                  <a:pt x="29444" y="572"/>
                  <a:pt x="29766" y="929"/>
                  <a:pt x="30147" y="1334"/>
                </a:cubicBezTo>
                <a:cubicBezTo>
                  <a:pt x="30552" y="1775"/>
                  <a:pt x="31016" y="2275"/>
                  <a:pt x="31933" y="2275"/>
                </a:cubicBezTo>
                <a:cubicBezTo>
                  <a:pt x="32302" y="2275"/>
                  <a:pt x="32302" y="1703"/>
                  <a:pt x="31933" y="1703"/>
                </a:cubicBezTo>
                <a:cubicBezTo>
                  <a:pt x="31266" y="1703"/>
                  <a:pt x="30933" y="1358"/>
                  <a:pt x="30564" y="941"/>
                </a:cubicBezTo>
                <a:cubicBezTo>
                  <a:pt x="30147" y="501"/>
                  <a:pt x="29683" y="1"/>
                  <a:pt x="28778" y="1"/>
                </a:cubicBezTo>
                <a:cubicBezTo>
                  <a:pt x="27861" y="1"/>
                  <a:pt x="27397" y="501"/>
                  <a:pt x="26992" y="941"/>
                </a:cubicBezTo>
                <a:cubicBezTo>
                  <a:pt x="26611" y="1358"/>
                  <a:pt x="26289" y="1703"/>
                  <a:pt x="25622" y="1703"/>
                </a:cubicBezTo>
                <a:cubicBezTo>
                  <a:pt x="24956" y="1703"/>
                  <a:pt x="24622" y="1358"/>
                  <a:pt x="24253" y="941"/>
                </a:cubicBezTo>
                <a:cubicBezTo>
                  <a:pt x="23837" y="501"/>
                  <a:pt x="23372" y="1"/>
                  <a:pt x="22467" y="1"/>
                </a:cubicBezTo>
                <a:cubicBezTo>
                  <a:pt x="21551" y="1"/>
                  <a:pt x="21086" y="501"/>
                  <a:pt x="20681" y="941"/>
                </a:cubicBezTo>
                <a:cubicBezTo>
                  <a:pt x="20300" y="1358"/>
                  <a:pt x="19979" y="1703"/>
                  <a:pt x="19312" y="1703"/>
                </a:cubicBezTo>
                <a:cubicBezTo>
                  <a:pt x="18645" y="1703"/>
                  <a:pt x="18324" y="1358"/>
                  <a:pt x="17943" y="941"/>
                </a:cubicBezTo>
                <a:cubicBezTo>
                  <a:pt x="17526" y="501"/>
                  <a:pt x="17062" y="1"/>
                  <a:pt x="16157" y="1"/>
                </a:cubicBezTo>
                <a:cubicBezTo>
                  <a:pt x="15240" y="1"/>
                  <a:pt x="14776" y="501"/>
                  <a:pt x="14371" y="941"/>
                </a:cubicBezTo>
                <a:cubicBezTo>
                  <a:pt x="13990" y="1358"/>
                  <a:pt x="13669" y="1703"/>
                  <a:pt x="13002" y="1703"/>
                </a:cubicBezTo>
                <a:cubicBezTo>
                  <a:pt x="12335" y="1703"/>
                  <a:pt x="12014" y="1358"/>
                  <a:pt x="11633" y="941"/>
                </a:cubicBezTo>
                <a:cubicBezTo>
                  <a:pt x="11228" y="501"/>
                  <a:pt x="10763" y="1"/>
                  <a:pt x="9847" y="1"/>
                </a:cubicBezTo>
                <a:cubicBezTo>
                  <a:pt x="8930" y="1"/>
                  <a:pt x="8466" y="501"/>
                  <a:pt x="8061" y="941"/>
                </a:cubicBezTo>
                <a:cubicBezTo>
                  <a:pt x="7680" y="1358"/>
                  <a:pt x="7358" y="1703"/>
                  <a:pt x="6692" y="1703"/>
                </a:cubicBezTo>
                <a:cubicBezTo>
                  <a:pt x="6025" y="1703"/>
                  <a:pt x="5703" y="1358"/>
                  <a:pt x="5322" y="941"/>
                </a:cubicBezTo>
                <a:cubicBezTo>
                  <a:pt x="4918" y="501"/>
                  <a:pt x="4453" y="1"/>
                  <a:pt x="35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1" name="Google Shape;411;p16"/>
          <p:cNvGrpSpPr/>
          <p:nvPr/>
        </p:nvGrpSpPr>
        <p:grpSpPr>
          <a:xfrm rot="-9224546" flipH="1">
            <a:off x="900510" y="563851"/>
            <a:ext cx="142655" cy="149446"/>
            <a:chOff x="1160468" y="31374"/>
            <a:chExt cx="142658" cy="149448"/>
          </a:xfrm>
        </p:grpSpPr>
        <p:sp>
          <p:nvSpPr>
            <p:cNvPr id="412" name="Google Shape;412;p16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" name="Google Shape;414;p16"/>
          <p:cNvSpPr/>
          <p:nvPr/>
        </p:nvSpPr>
        <p:spPr>
          <a:xfrm rot="5400000">
            <a:off x="203431" y="2461737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6"/>
          <p:cNvSpPr/>
          <p:nvPr/>
        </p:nvSpPr>
        <p:spPr>
          <a:xfrm rot="-9150358">
            <a:off x="421990" y="4173086"/>
            <a:ext cx="83386" cy="134197"/>
          </a:xfrm>
          <a:custGeom>
            <a:avLst/>
            <a:gdLst/>
            <a:ahLst/>
            <a:cxnLst/>
            <a:rect l="l" t="t" r="r" b="b"/>
            <a:pathLst>
              <a:path w="2144" h="3203" extrusionOk="0">
                <a:moveTo>
                  <a:pt x="1072" y="0"/>
                </a:moveTo>
                <a:cubicBezTo>
                  <a:pt x="822" y="595"/>
                  <a:pt x="465" y="1143"/>
                  <a:pt x="0" y="1596"/>
                </a:cubicBezTo>
                <a:cubicBezTo>
                  <a:pt x="465" y="2060"/>
                  <a:pt x="822" y="2596"/>
                  <a:pt x="1072" y="3203"/>
                </a:cubicBezTo>
                <a:cubicBezTo>
                  <a:pt x="1322" y="2596"/>
                  <a:pt x="1691" y="2060"/>
                  <a:pt x="2143" y="1596"/>
                </a:cubicBezTo>
                <a:cubicBezTo>
                  <a:pt x="1691" y="1143"/>
                  <a:pt x="1322" y="595"/>
                  <a:pt x="10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16"/>
          <p:cNvGrpSpPr/>
          <p:nvPr/>
        </p:nvGrpSpPr>
        <p:grpSpPr>
          <a:xfrm>
            <a:off x="1951132" y="1146246"/>
            <a:ext cx="5697201" cy="3076591"/>
            <a:chOff x="2430225" y="1086122"/>
            <a:chExt cx="4738979" cy="3076591"/>
          </a:xfrm>
        </p:grpSpPr>
        <p:sp>
          <p:nvSpPr>
            <p:cNvPr id="417" name="Google Shape;417;p16"/>
            <p:cNvSpPr/>
            <p:nvPr/>
          </p:nvSpPr>
          <p:spPr>
            <a:xfrm>
              <a:off x="2430225" y="1539850"/>
              <a:ext cx="4738979" cy="2622864"/>
            </a:xfrm>
            <a:custGeom>
              <a:avLst/>
              <a:gdLst/>
              <a:ahLst/>
              <a:cxnLst/>
              <a:rect l="l" t="t" r="r" b="b"/>
              <a:pathLst>
                <a:path w="258996" h="172642" extrusionOk="0">
                  <a:moveTo>
                    <a:pt x="0" y="1"/>
                  </a:moveTo>
                  <a:lnTo>
                    <a:pt x="0" y="172642"/>
                  </a:lnTo>
                  <a:lnTo>
                    <a:pt x="258996" y="172642"/>
                  </a:lnTo>
                  <a:lnTo>
                    <a:pt x="2589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2535401" y="1667201"/>
              <a:ext cx="4527237" cy="2368177"/>
            </a:xfrm>
            <a:custGeom>
              <a:avLst/>
              <a:gdLst/>
              <a:ahLst/>
              <a:cxnLst/>
              <a:rect l="l" t="t" r="r" b="b"/>
              <a:pathLst>
                <a:path w="242163" h="155878" extrusionOk="0">
                  <a:moveTo>
                    <a:pt x="1" y="1"/>
                  </a:moveTo>
                  <a:lnTo>
                    <a:pt x="1" y="155878"/>
                  </a:lnTo>
                  <a:lnTo>
                    <a:pt x="242163" y="155878"/>
                  </a:lnTo>
                  <a:lnTo>
                    <a:pt x="2421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6418301" y="1086122"/>
              <a:ext cx="15" cy="453739"/>
            </a:xfrm>
            <a:custGeom>
              <a:avLst/>
              <a:gdLst/>
              <a:ahLst/>
              <a:cxnLst/>
              <a:rect l="l" t="t" r="r" b="b"/>
              <a:pathLst>
                <a:path w="1" h="29866" fill="none" extrusionOk="0">
                  <a:moveTo>
                    <a:pt x="1" y="29866"/>
                  </a:moveTo>
                  <a:lnTo>
                    <a:pt x="1" y="0"/>
                  </a:lnTo>
                </a:path>
              </a:pathLst>
            </a:custGeom>
            <a:noFill/>
            <a:ln w="22900" cap="flat" cmpd="sng">
              <a:solidFill>
                <a:schemeClr val="dk1"/>
              </a:solidFill>
              <a:prstDash val="solid"/>
              <a:miter lim="704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3180145" y="1086122"/>
              <a:ext cx="15" cy="453739"/>
            </a:xfrm>
            <a:custGeom>
              <a:avLst/>
              <a:gdLst/>
              <a:ahLst/>
              <a:cxnLst/>
              <a:rect l="l" t="t" r="r" b="b"/>
              <a:pathLst>
                <a:path w="1" h="29866" fill="none" extrusionOk="0">
                  <a:moveTo>
                    <a:pt x="1" y="29866"/>
                  </a:moveTo>
                  <a:lnTo>
                    <a:pt x="1" y="0"/>
                  </a:lnTo>
                </a:path>
              </a:pathLst>
            </a:custGeom>
            <a:noFill/>
            <a:ln w="22900" cap="flat" cmpd="sng">
              <a:solidFill>
                <a:schemeClr val="dk1"/>
              </a:solidFill>
              <a:prstDash val="solid"/>
              <a:miter lim="704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" name="Google Shape;421;p16"/>
          <p:cNvSpPr txBox="1">
            <a:spLocks noGrp="1"/>
          </p:cNvSpPr>
          <p:nvPr>
            <p:ph type="subTitle" idx="1"/>
          </p:nvPr>
        </p:nvSpPr>
        <p:spPr>
          <a:xfrm>
            <a:off x="2240400" y="1907675"/>
            <a:ext cx="2331600" cy="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18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16"/>
          <p:cNvSpPr txBox="1">
            <a:spLocks noGrp="1"/>
          </p:cNvSpPr>
          <p:nvPr>
            <p:ph type="subTitle" idx="2"/>
          </p:nvPr>
        </p:nvSpPr>
        <p:spPr>
          <a:xfrm>
            <a:off x="2452650" y="2215800"/>
            <a:ext cx="1907100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6"/>
          <p:cNvSpPr txBox="1">
            <a:spLocks noGrp="1"/>
          </p:cNvSpPr>
          <p:nvPr>
            <p:ph type="subTitle" idx="3"/>
          </p:nvPr>
        </p:nvSpPr>
        <p:spPr>
          <a:xfrm>
            <a:off x="4572000" y="1907675"/>
            <a:ext cx="23313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18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16"/>
          <p:cNvSpPr txBox="1">
            <a:spLocks noGrp="1"/>
          </p:cNvSpPr>
          <p:nvPr>
            <p:ph type="subTitle" idx="4"/>
          </p:nvPr>
        </p:nvSpPr>
        <p:spPr>
          <a:xfrm>
            <a:off x="4782150" y="2215800"/>
            <a:ext cx="1911000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16"/>
          <p:cNvSpPr txBox="1">
            <a:spLocks noGrp="1"/>
          </p:cNvSpPr>
          <p:nvPr>
            <p:ph type="subTitle" idx="5"/>
          </p:nvPr>
        </p:nvSpPr>
        <p:spPr>
          <a:xfrm>
            <a:off x="4571850" y="3021175"/>
            <a:ext cx="2331600" cy="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18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6"/>
          </p:nvPr>
        </p:nvSpPr>
        <p:spPr>
          <a:xfrm>
            <a:off x="4784098" y="3331975"/>
            <a:ext cx="1907100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subTitle" idx="7"/>
          </p:nvPr>
        </p:nvSpPr>
        <p:spPr>
          <a:xfrm>
            <a:off x="2240400" y="3021175"/>
            <a:ext cx="2331600" cy="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18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8"/>
          </p:nvPr>
        </p:nvSpPr>
        <p:spPr>
          <a:xfrm>
            <a:off x="2452638" y="3331975"/>
            <a:ext cx="1907100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271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6" y="539496"/>
            <a:ext cx="770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pecial Elite"/>
              <a:buNone/>
              <a:defRPr sz="28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pecial Elite"/>
              <a:buNone/>
              <a:defRPr sz="28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pecial Elite"/>
              <a:buNone/>
              <a:defRPr sz="28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pecial Elite"/>
              <a:buNone/>
              <a:defRPr sz="28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pecial Elite"/>
              <a:buNone/>
              <a:defRPr sz="28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pecial Elite"/>
              <a:buNone/>
              <a:defRPr sz="28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pecial Elite"/>
              <a:buNone/>
              <a:defRPr sz="28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pecial Elite"/>
              <a:buNone/>
              <a:defRPr sz="28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pecial Elite"/>
              <a:buNone/>
              <a:defRPr sz="28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88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  <a:defRPr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ontserrat"/>
              <a:buChar char="■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60" r:id="rId5"/>
    <p:sldLayoutId id="2147483664" r:id="rId6"/>
    <p:sldLayoutId id="2147483666" r:id="rId7"/>
    <p:sldLayoutId id="2147483667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>
          <p15:clr>
            <a:srgbClr val="EA4335"/>
          </p15:clr>
        </p15:guide>
        <p15:guide id="3" pos="5760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>
            <a:off x="-86075" y="829392"/>
            <a:ext cx="9316150" cy="1329200"/>
          </a:xfrm>
          <a:custGeom>
            <a:avLst/>
            <a:gdLst/>
            <a:ahLst/>
            <a:cxnLst/>
            <a:rect l="l" t="t" r="r" b="b"/>
            <a:pathLst>
              <a:path w="372646" h="53168" extrusionOk="0">
                <a:moveTo>
                  <a:pt x="0" y="11699"/>
                </a:moveTo>
                <a:cubicBezTo>
                  <a:pt x="7161" y="10047"/>
                  <a:pt x="24513" y="-5102"/>
                  <a:pt x="42966" y="1784"/>
                </a:cubicBezTo>
                <a:cubicBezTo>
                  <a:pt x="61419" y="8670"/>
                  <a:pt x="87447" y="50397"/>
                  <a:pt x="110720" y="53013"/>
                </a:cubicBezTo>
                <a:cubicBezTo>
                  <a:pt x="133993" y="55630"/>
                  <a:pt x="159332" y="24369"/>
                  <a:pt x="182605" y="17483"/>
                </a:cubicBezTo>
                <a:cubicBezTo>
                  <a:pt x="205878" y="10597"/>
                  <a:pt x="228601" y="6879"/>
                  <a:pt x="250359" y="11699"/>
                </a:cubicBezTo>
                <a:cubicBezTo>
                  <a:pt x="272117" y="16519"/>
                  <a:pt x="292774" y="42960"/>
                  <a:pt x="313155" y="46403"/>
                </a:cubicBezTo>
                <a:cubicBezTo>
                  <a:pt x="333536" y="49846"/>
                  <a:pt x="362731" y="34697"/>
                  <a:pt x="372646" y="32356"/>
                </a:cubicBezTo>
              </a:path>
            </a:pathLst>
          </a:custGeom>
          <a:noFill/>
          <a:ln w="28575" cap="rnd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36" name="Google Shape;136;p24"/>
          <p:cNvSpPr txBox="1">
            <a:spLocks noGrp="1"/>
          </p:cNvSpPr>
          <p:nvPr>
            <p:ph type="ctrTitle"/>
          </p:nvPr>
        </p:nvSpPr>
        <p:spPr>
          <a:xfrm>
            <a:off x="439693" y="2605148"/>
            <a:ext cx="8250279" cy="12637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Perancangan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 Book KKL Universitas Dipa Makassar </a:t>
            </a:r>
            <a:r>
              <a:rPr lang="en-US" sz="2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Berbasis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iOS</a:t>
            </a:r>
          </a:p>
        </p:txBody>
      </p:sp>
      <p:grpSp>
        <p:nvGrpSpPr>
          <p:cNvPr id="137" name="Google Shape;137;p24"/>
          <p:cNvGrpSpPr/>
          <p:nvPr/>
        </p:nvGrpSpPr>
        <p:grpSpPr>
          <a:xfrm>
            <a:off x="1551773" y="1440810"/>
            <a:ext cx="845820" cy="688301"/>
            <a:chOff x="1020810" y="540000"/>
            <a:chExt cx="1019675" cy="829878"/>
          </a:xfrm>
        </p:grpSpPr>
        <p:sp>
          <p:nvSpPr>
            <p:cNvPr id="138" name="Google Shape;138;p24"/>
            <p:cNvSpPr/>
            <p:nvPr/>
          </p:nvSpPr>
          <p:spPr>
            <a:xfrm>
              <a:off x="1051276" y="674382"/>
              <a:ext cx="957349" cy="304808"/>
            </a:xfrm>
            <a:custGeom>
              <a:avLst/>
              <a:gdLst/>
              <a:ahLst/>
              <a:cxnLst/>
              <a:rect l="l" t="t" r="r" b="b"/>
              <a:pathLst>
                <a:path w="32272" h="10275" extrusionOk="0">
                  <a:moveTo>
                    <a:pt x="32038" y="1"/>
                  </a:moveTo>
                  <a:lnTo>
                    <a:pt x="32038" y="981"/>
                  </a:lnTo>
                  <a:cubicBezTo>
                    <a:pt x="32085" y="2522"/>
                    <a:pt x="32085" y="4017"/>
                    <a:pt x="32131" y="5511"/>
                  </a:cubicBezTo>
                  <a:cubicBezTo>
                    <a:pt x="32131" y="6118"/>
                    <a:pt x="32225" y="6679"/>
                    <a:pt x="32271" y="7286"/>
                  </a:cubicBezTo>
                  <a:cubicBezTo>
                    <a:pt x="32271" y="7613"/>
                    <a:pt x="32178" y="7800"/>
                    <a:pt x="31851" y="7846"/>
                  </a:cubicBezTo>
                  <a:lnTo>
                    <a:pt x="26200" y="8500"/>
                  </a:lnTo>
                  <a:lnTo>
                    <a:pt x="25593" y="8500"/>
                  </a:lnTo>
                  <a:cubicBezTo>
                    <a:pt x="25500" y="8267"/>
                    <a:pt x="25453" y="8080"/>
                    <a:pt x="25406" y="7846"/>
                  </a:cubicBezTo>
                  <a:cubicBezTo>
                    <a:pt x="25219" y="6445"/>
                    <a:pt x="24379" y="5278"/>
                    <a:pt x="23211" y="4531"/>
                  </a:cubicBezTo>
                  <a:cubicBezTo>
                    <a:pt x="23024" y="4437"/>
                    <a:pt x="22884" y="4344"/>
                    <a:pt x="22744" y="4204"/>
                  </a:cubicBezTo>
                  <a:cubicBezTo>
                    <a:pt x="22137" y="3643"/>
                    <a:pt x="21437" y="3270"/>
                    <a:pt x="20643" y="3130"/>
                  </a:cubicBezTo>
                  <a:cubicBezTo>
                    <a:pt x="18728" y="2616"/>
                    <a:pt x="16766" y="2476"/>
                    <a:pt x="14805" y="2756"/>
                  </a:cubicBezTo>
                  <a:cubicBezTo>
                    <a:pt x="13684" y="2943"/>
                    <a:pt x="12657" y="3456"/>
                    <a:pt x="11816" y="4157"/>
                  </a:cubicBezTo>
                  <a:cubicBezTo>
                    <a:pt x="11162" y="4764"/>
                    <a:pt x="10555" y="5418"/>
                    <a:pt x="9995" y="6118"/>
                  </a:cubicBezTo>
                  <a:cubicBezTo>
                    <a:pt x="9715" y="6492"/>
                    <a:pt x="9528" y="6866"/>
                    <a:pt x="9434" y="7286"/>
                  </a:cubicBezTo>
                  <a:cubicBezTo>
                    <a:pt x="9107" y="8127"/>
                    <a:pt x="8827" y="8967"/>
                    <a:pt x="8500" y="9901"/>
                  </a:cubicBezTo>
                  <a:lnTo>
                    <a:pt x="1" y="10275"/>
                  </a:lnTo>
                  <a:lnTo>
                    <a:pt x="1" y="8594"/>
                  </a:lnTo>
                  <a:cubicBezTo>
                    <a:pt x="1" y="6632"/>
                    <a:pt x="1" y="4671"/>
                    <a:pt x="47" y="2756"/>
                  </a:cubicBezTo>
                  <a:cubicBezTo>
                    <a:pt x="47" y="2336"/>
                    <a:pt x="94" y="1962"/>
                    <a:pt x="141" y="1635"/>
                  </a:cubicBezTo>
                  <a:cubicBezTo>
                    <a:pt x="1028" y="1542"/>
                    <a:pt x="1822" y="1495"/>
                    <a:pt x="2616" y="1402"/>
                  </a:cubicBezTo>
                  <a:cubicBezTo>
                    <a:pt x="4157" y="1308"/>
                    <a:pt x="5698" y="1168"/>
                    <a:pt x="7239" y="1121"/>
                  </a:cubicBezTo>
                  <a:cubicBezTo>
                    <a:pt x="9014" y="1028"/>
                    <a:pt x="10789" y="981"/>
                    <a:pt x="12610" y="888"/>
                  </a:cubicBezTo>
                  <a:cubicBezTo>
                    <a:pt x="13684" y="794"/>
                    <a:pt x="14758" y="701"/>
                    <a:pt x="15832" y="654"/>
                  </a:cubicBezTo>
                  <a:cubicBezTo>
                    <a:pt x="16486" y="654"/>
                    <a:pt x="17140" y="654"/>
                    <a:pt x="17794" y="654"/>
                  </a:cubicBezTo>
                  <a:cubicBezTo>
                    <a:pt x="19428" y="561"/>
                    <a:pt x="21016" y="468"/>
                    <a:pt x="22651" y="374"/>
                  </a:cubicBezTo>
                  <a:cubicBezTo>
                    <a:pt x="23725" y="374"/>
                    <a:pt x="24799" y="421"/>
                    <a:pt x="25873" y="374"/>
                  </a:cubicBezTo>
                  <a:cubicBezTo>
                    <a:pt x="27088" y="327"/>
                    <a:pt x="28302" y="234"/>
                    <a:pt x="29516" y="141"/>
                  </a:cubicBezTo>
                  <a:cubicBezTo>
                    <a:pt x="30310" y="94"/>
                    <a:pt x="31104" y="47"/>
                    <a:pt x="32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4"/>
            <p:cNvSpPr/>
            <p:nvPr/>
          </p:nvSpPr>
          <p:spPr>
            <a:xfrm>
              <a:off x="1041575" y="926533"/>
              <a:ext cx="978144" cy="421184"/>
            </a:xfrm>
            <a:custGeom>
              <a:avLst/>
              <a:gdLst/>
              <a:ahLst/>
              <a:cxnLst/>
              <a:rect l="l" t="t" r="r" b="b"/>
              <a:pathLst>
                <a:path w="32973" h="14198" extrusionOk="0">
                  <a:moveTo>
                    <a:pt x="188" y="2522"/>
                  </a:moveTo>
                  <a:lnTo>
                    <a:pt x="8687" y="2149"/>
                  </a:lnTo>
                  <a:cubicBezTo>
                    <a:pt x="8734" y="2289"/>
                    <a:pt x="8734" y="2382"/>
                    <a:pt x="8734" y="2522"/>
                  </a:cubicBezTo>
                  <a:cubicBezTo>
                    <a:pt x="8500" y="4017"/>
                    <a:pt x="8687" y="5558"/>
                    <a:pt x="9248" y="6959"/>
                  </a:cubicBezTo>
                  <a:cubicBezTo>
                    <a:pt x="9761" y="8407"/>
                    <a:pt x="10742" y="9667"/>
                    <a:pt x="12050" y="10461"/>
                  </a:cubicBezTo>
                  <a:cubicBezTo>
                    <a:pt x="13264" y="11255"/>
                    <a:pt x="14712" y="11676"/>
                    <a:pt x="16159" y="11676"/>
                  </a:cubicBezTo>
                  <a:cubicBezTo>
                    <a:pt x="17747" y="11769"/>
                    <a:pt x="19288" y="11582"/>
                    <a:pt x="20783" y="11115"/>
                  </a:cubicBezTo>
                  <a:cubicBezTo>
                    <a:pt x="22277" y="10602"/>
                    <a:pt x="23538" y="9621"/>
                    <a:pt x="24379" y="8266"/>
                  </a:cubicBezTo>
                  <a:cubicBezTo>
                    <a:pt x="25780" y="6118"/>
                    <a:pt x="26013" y="3830"/>
                    <a:pt x="25967" y="1355"/>
                  </a:cubicBezTo>
                  <a:lnTo>
                    <a:pt x="25967" y="981"/>
                  </a:lnTo>
                  <a:cubicBezTo>
                    <a:pt x="26013" y="934"/>
                    <a:pt x="26013" y="888"/>
                    <a:pt x="26060" y="841"/>
                  </a:cubicBezTo>
                  <a:lnTo>
                    <a:pt x="32598" y="0"/>
                  </a:lnTo>
                  <a:cubicBezTo>
                    <a:pt x="32972" y="3830"/>
                    <a:pt x="32739" y="7566"/>
                    <a:pt x="32925" y="11442"/>
                  </a:cubicBezTo>
                  <a:cubicBezTo>
                    <a:pt x="31711" y="11582"/>
                    <a:pt x="30544" y="11722"/>
                    <a:pt x="29376" y="11862"/>
                  </a:cubicBezTo>
                  <a:cubicBezTo>
                    <a:pt x="28442" y="11956"/>
                    <a:pt x="27461" y="12003"/>
                    <a:pt x="26527" y="12096"/>
                  </a:cubicBezTo>
                  <a:cubicBezTo>
                    <a:pt x="24379" y="12329"/>
                    <a:pt x="22231" y="12610"/>
                    <a:pt x="20036" y="12796"/>
                  </a:cubicBezTo>
                  <a:cubicBezTo>
                    <a:pt x="17140" y="13030"/>
                    <a:pt x="14198" y="13170"/>
                    <a:pt x="11302" y="13404"/>
                  </a:cubicBezTo>
                  <a:cubicBezTo>
                    <a:pt x="9434" y="13544"/>
                    <a:pt x="7566" y="13777"/>
                    <a:pt x="5698" y="14011"/>
                  </a:cubicBezTo>
                  <a:cubicBezTo>
                    <a:pt x="5278" y="14057"/>
                    <a:pt x="4858" y="14011"/>
                    <a:pt x="4484" y="14057"/>
                  </a:cubicBezTo>
                  <a:lnTo>
                    <a:pt x="1262" y="14198"/>
                  </a:lnTo>
                  <a:lnTo>
                    <a:pt x="701" y="14198"/>
                  </a:lnTo>
                  <a:cubicBezTo>
                    <a:pt x="1" y="10275"/>
                    <a:pt x="234" y="6445"/>
                    <a:pt x="188" y="25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4"/>
            <p:cNvSpPr/>
            <p:nvPr/>
          </p:nvSpPr>
          <p:spPr>
            <a:xfrm>
              <a:off x="1051276" y="674382"/>
              <a:ext cx="957349" cy="304808"/>
            </a:xfrm>
            <a:custGeom>
              <a:avLst/>
              <a:gdLst/>
              <a:ahLst/>
              <a:cxnLst/>
              <a:rect l="l" t="t" r="r" b="b"/>
              <a:pathLst>
                <a:path w="32272" h="10275" extrusionOk="0">
                  <a:moveTo>
                    <a:pt x="32038" y="1"/>
                  </a:moveTo>
                  <a:lnTo>
                    <a:pt x="32038" y="981"/>
                  </a:lnTo>
                  <a:cubicBezTo>
                    <a:pt x="32085" y="2522"/>
                    <a:pt x="32085" y="4017"/>
                    <a:pt x="32131" y="5511"/>
                  </a:cubicBezTo>
                  <a:cubicBezTo>
                    <a:pt x="32131" y="6118"/>
                    <a:pt x="32225" y="6679"/>
                    <a:pt x="32271" y="7286"/>
                  </a:cubicBezTo>
                  <a:cubicBezTo>
                    <a:pt x="32271" y="7613"/>
                    <a:pt x="32178" y="7800"/>
                    <a:pt x="31851" y="7846"/>
                  </a:cubicBezTo>
                  <a:lnTo>
                    <a:pt x="26200" y="8500"/>
                  </a:lnTo>
                  <a:lnTo>
                    <a:pt x="25593" y="8500"/>
                  </a:lnTo>
                  <a:cubicBezTo>
                    <a:pt x="25500" y="8267"/>
                    <a:pt x="25453" y="8080"/>
                    <a:pt x="25406" y="7846"/>
                  </a:cubicBezTo>
                  <a:cubicBezTo>
                    <a:pt x="25219" y="6445"/>
                    <a:pt x="24379" y="5278"/>
                    <a:pt x="23211" y="4531"/>
                  </a:cubicBezTo>
                  <a:cubicBezTo>
                    <a:pt x="23024" y="4437"/>
                    <a:pt x="22884" y="4344"/>
                    <a:pt x="22744" y="4204"/>
                  </a:cubicBezTo>
                  <a:cubicBezTo>
                    <a:pt x="22137" y="3643"/>
                    <a:pt x="21437" y="3270"/>
                    <a:pt x="20643" y="3130"/>
                  </a:cubicBezTo>
                  <a:cubicBezTo>
                    <a:pt x="18728" y="2616"/>
                    <a:pt x="16766" y="2476"/>
                    <a:pt x="14805" y="2756"/>
                  </a:cubicBezTo>
                  <a:cubicBezTo>
                    <a:pt x="13684" y="2943"/>
                    <a:pt x="12657" y="3456"/>
                    <a:pt x="11816" y="4157"/>
                  </a:cubicBezTo>
                  <a:cubicBezTo>
                    <a:pt x="11162" y="4764"/>
                    <a:pt x="10555" y="5418"/>
                    <a:pt x="9995" y="6118"/>
                  </a:cubicBezTo>
                  <a:cubicBezTo>
                    <a:pt x="9715" y="6492"/>
                    <a:pt x="9528" y="6866"/>
                    <a:pt x="9434" y="7286"/>
                  </a:cubicBezTo>
                  <a:cubicBezTo>
                    <a:pt x="9107" y="8127"/>
                    <a:pt x="8827" y="8967"/>
                    <a:pt x="8500" y="9901"/>
                  </a:cubicBezTo>
                  <a:lnTo>
                    <a:pt x="1" y="10275"/>
                  </a:lnTo>
                  <a:lnTo>
                    <a:pt x="1" y="8594"/>
                  </a:lnTo>
                  <a:cubicBezTo>
                    <a:pt x="1" y="6632"/>
                    <a:pt x="1" y="4671"/>
                    <a:pt x="47" y="2756"/>
                  </a:cubicBezTo>
                  <a:cubicBezTo>
                    <a:pt x="47" y="2336"/>
                    <a:pt x="94" y="1962"/>
                    <a:pt x="141" y="1635"/>
                  </a:cubicBezTo>
                  <a:cubicBezTo>
                    <a:pt x="1028" y="1542"/>
                    <a:pt x="1822" y="1495"/>
                    <a:pt x="2616" y="1402"/>
                  </a:cubicBezTo>
                  <a:cubicBezTo>
                    <a:pt x="4157" y="1308"/>
                    <a:pt x="5698" y="1168"/>
                    <a:pt x="7239" y="1121"/>
                  </a:cubicBezTo>
                  <a:cubicBezTo>
                    <a:pt x="9014" y="1028"/>
                    <a:pt x="10789" y="981"/>
                    <a:pt x="12610" y="888"/>
                  </a:cubicBezTo>
                  <a:cubicBezTo>
                    <a:pt x="13684" y="794"/>
                    <a:pt x="14758" y="701"/>
                    <a:pt x="15832" y="654"/>
                  </a:cubicBezTo>
                  <a:cubicBezTo>
                    <a:pt x="16486" y="654"/>
                    <a:pt x="17140" y="654"/>
                    <a:pt x="17794" y="654"/>
                  </a:cubicBezTo>
                  <a:cubicBezTo>
                    <a:pt x="19428" y="561"/>
                    <a:pt x="21016" y="468"/>
                    <a:pt x="22651" y="374"/>
                  </a:cubicBezTo>
                  <a:cubicBezTo>
                    <a:pt x="23725" y="374"/>
                    <a:pt x="24799" y="421"/>
                    <a:pt x="25873" y="374"/>
                  </a:cubicBezTo>
                  <a:cubicBezTo>
                    <a:pt x="27088" y="327"/>
                    <a:pt x="28302" y="234"/>
                    <a:pt x="29516" y="141"/>
                  </a:cubicBezTo>
                  <a:cubicBezTo>
                    <a:pt x="30310" y="94"/>
                    <a:pt x="31104" y="47"/>
                    <a:pt x="3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4"/>
            <p:cNvSpPr/>
            <p:nvPr/>
          </p:nvSpPr>
          <p:spPr>
            <a:xfrm>
              <a:off x="1318679" y="772750"/>
              <a:ext cx="475204" cy="483540"/>
            </a:xfrm>
            <a:custGeom>
              <a:avLst/>
              <a:gdLst/>
              <a:ahLst/>
              <a:cxnLst/>
              <a:rect l="l" t="t" r="r" b="b"/>
              <a:pathLst>
                <a:path w="16019" h="16300" extrusionOk="0">
                  <a:moveTo>
                    <a:pt x="7846" y="0"/>
                  </a:moveTo>
                  <a:cubicBezTo>
                    <a:pt x="9294" y="47"/>
                    <a:pt x="10695" y="281"/>
                    <a:pt x="12096" y="748"/>
                  </a:cubicBezTo>
                  <a:cubicBezTo>
                    <a:pt x="12236" y="748"/>
                    <a:pt x="12376" y="794"/>
                    <a:pt x="12516" y="888"/>
                  </a:cubicBezTo>
                  <a:cubicBezTo>
                    <a:pt x="13310" y="1448"/>
                    <a:pt x="14104" y="2055"/>
                    <a:pt x="14851" y="2756"/>
                  </a:cubicBezTo>
                  <a:cubicBezTo>
                    <a:pt x="15598" y="3456"/>
                    <a:pt x="15785" y="4530"/>
                    <a:pt x="15879" y="5511"/>
                  </a:cubicBezTo>
                  <a:cubicBezTo>
                    <a:pt x="16019" y="6725"/>
                    <a:pt x="15972" y="7940"/>
                    <a:pt x="15832" y="9201"/>
                  </a:cubicBezTo>
                  <a:cubicBezTo>
                    <a:pt x="15645" y="11209"/>
                    <a:pt x="14758" y="13077"/>
                    <a:pt x="13357" y="14478"/>
                  </a:cubicBezTo>
                  <a:cubicBezTo>
                    <a:pt x="12563" y="15178"/>
                    <a:pt x="11629" y="15645"/>
                    <a:pt x="10601" y="15832"/>
                  </a:cubicBezTo>
                  <a:cubicBezTo>
                    <a:pt x="8827" y="16253"/>
                    <a:pt x="7005" y="16299"/>
                    <a:pt x="5184" y="15926"/>
                  </a:cubicBezTo>
                  <a:cubicBezTo>
                    <a:pt x="4110" y="15645"/>
                    <a:pt x="3129" y="15085"/>
                    <a:pt x="2335" y="14338"/>
                  </a:cubicBezTo>
                  <a:cubicBezTo>
                    <a:pt x="1261" y="13404"/>
                    <a:pt x="514" y="12096"/>
                    <a:pt x="327" y="10648"/>
                  </a:cubicBezTo>
                  <a:cubicBezTo>
                    <a:pt x="280" y="10321"/>
                    <a:pt x="187" y="9995"/>
                    <a:pt x="140" y="9668"/>
                  </a:cubicBezTo>
                  <a:cubicBezTo>
                    <a:pt x="0" y="9060"/>
                    <a:pt x="0" y="8407"/>
                    <a:pt x="140" y="7753"/>
                  </a:cubicBezTo>
                  <a:cubicBezTo>
                    <a:pt x="280" y="6819"/>
                    <a:pt x="514" y="5931"/>
                    <a:pt x="747" y="4997"/>
                  </a:cubicBezTo>
                  <a:cubicBezTo>
                    <a:pt x="1308" y="3316"/>
                    <a:pt x="2475" y="1822"/>
                    <a:pt x="4016" y="888"/>
                  </a:cubicBezTo>
                  <a:cubicBezTo>
                    <a:pt x="4437" y="561"/>
                    <a:pt x="4904" y="374"/>
                    <a:pt x="5417" y="281"/>
                  </a:cubicBezTo>
                  <a:cubicBezTo>
                    <a:pt x="6211" y="140"/>
                    <a:pt x="7052" y="94"/>
                    <a:pt x="7846" y="0"/>
                  </a:cubicBezTo>
                  <a:close/>
                  <a:moveTo>
                    <a:pt x="2102" y="8593"/>
                  </a:moveTo>
                  <a:cubicBezTo>
                    <a:pt x="1961" y="9995"/>
                    <a:pt x="2382" y="11396"/>
                    <a:pt x="3316" y="12470"/>
                  </a:cubicBezTo>
                  <a:cubicBezTo>
                    <a:pt x="4483" y="14104"/>
                    <a:pt x="6305" y="14384"/>
                    <a:pt x="8079" y="14384"/>
                  </a:cubicBezTo>
                  <a:cubicBezTo>
                    <a:pt x="8920" y="14291"/>
                    <a:pt x="9761" y="14151"/>
                    <a:pt x="10601" y="13964"/>
                  </a:cubicBezTo>
                  <a:cubicBezTo>
                    <a:pt x="11675" y="13777"/>
                    <a:pt x="12656" y="13124"/>
                    <a:pt x="13217" y="12143"/>
                  </a:cubicBezTo>
                  <a:cubicBezTo>
                    <a:pt x="13403" y="11769"/>
                    <a:pt x="13543" y="11396"/>
                    <a:pt x="13684" y="11022"/>
                  </a:cubicBezTo>
                  <a:cubicBezTo>
                    <a:pt x="14291" y="9528"/>
                    <a:pt x="14478" y="7893"/>
                    <a:pt x="14197" y="6352"/>
                  </a:cubicBezTo>
                  <a:cubicBezTo>
                    <a:pt x="14010" y="4951"/>
                    <a:pt x="13217" y="3690"/>
                    <a:pt x="12049" y="2943"/>
                  </a:cubicBezTo>
                  <a:cubicBezTo>
                    <a:pt x="11489" y="2522"/>
                    <a:pt x="10835" y="2242"/>
                    <a:pt x="10134" y="2149"/>
                  </a:cubicBezTo>
                  <a:cubicBezTo>
                    <a:pt x="9434" y="2055"/>
                    <a:pt x="8687" y="1728"/>
                    <a:pt x="7986" y="1728"/>
                  </a:cubicBezTo>
                  <a:cubicBezTo>
                    <a:pt x="5511" y="1682"/>
                    <a:pt x="3316" y="3223"/>
                    <a:pt x="2569" y="5558"/>
                  </a:cubicBezTo>
                  <a:cubicBezTo>
                    <a:pt x="2288" y="6539"/>
                    <a:pt x="2102" y="7566"/>
                    <a:pt x="2102" y="8593"/>
                  </a:cubicBezTo>
                  <a:close/>
                </a:path>
              </a:pathLst>
            </a:custGeom>
            <a:solidFill>
              <a:schemeClr val="lt2"/>
            </a:solidFill>
            <a:ln w="15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4"/>
            <p:cNvSpPr/>
            <p:nvPr/>
          </p:nvSpPr>
          <p:spPr>
            <a:xfrm>
              <a:off x="1289578" y="563554"/>
              <a:ext cx="459985" cy="119164"/>
            </a:xfrm>
            <a:custGeom>
              <a:avLst/>
              <a:gdLst/>
              <a:ahLst/>
              <a:cxnLst/>
              <a:rect l="l" t="t" r="r" b="b"/>
              <a:pathLst>
                <a:path w="15506" h="4017" extrusionOk="0">
                  <a:moveTo>
                    <a:pt x="0" y="4017"/>
                  </a:moveTo>
                  <a:lnTo>
                    <a:pt x="981" y="2195"/>
                  </a:lnTo>
                  <a:cubicBezTo>
                    <a:pt x="1168" y="1962"/>
                    <a:pt x="1308" y="1682"/>
                    <a:pt x="1401" y="1401"/>
                  </a:cubicBezTo>
                  <a:cubicBezTo>
                    <a:pt x="1588" y="654"/>
                    <a:pt x="2055" y="514"/>
                    <a:pt x="2756" y="514"/>
                  </a:cubicBezTo>
                  <a:cubicBezTo>
                    <a:pt x="5091" y="421"/>
                    <a:pt x="7379" y="327"/>
                    <a:pt x="9668" y="187"/>
                  </a:cubicBezTo>
                  <a:cubicBezTo>
                    <a:pt x="10788" y="141"/>
                    <a:pt x="11862" y="94"/>
                    <a:pt x="12983" y="47"/>
                  </a:cubicBezTo>
                  <a:cubicBezTo>
                    <a:pt x="13217" y="47"/>
                    <a:pt x="13497" y="0"/>
                    <a:pt x="13637" y="281"/>
                  </a:cubicBezTo>
                  <a:cubicBezTo>
                    <a:pt x="14244" y="1261"/>
                    <a:pt x="14805" y="2242"/>
                    <a:pt x="15505" y="3363"/>
                  </a:cubicBezTo>
                  <a:cubicBezTo>
                    <a:pt x="10275" y="3690"/>
                    <a:pt x="5184" y="3830"/>
                    <a:pt x="0" y="40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4"/>
            <p:cNvSpPr/>
            <p:nvPr/>
          </p:nvSpPr>
          <p:spPr>
            <a:xfrm>
              <a:off x="1840968" y="595414"/>
              <a:ext cx="112252" cy="69297"/>
            </a:xfrm>
            <a:custGeom>
              <a:avLst/>
              <a:gdLst/>
              <a:ahLst/>
              <a:cxnLst/>
              <a:rect l="l" t="t" r="r" b="b"/>
              <a:pathLst>
                <a:path w="3784" h="2336" extrusionOk="0">
                  <a:moveTo>
                    <a:pt x="3783" y="2009"/>
                  </a:moveTo>
                  <a:lnTo>
                    <a:pt x="94" y="2336"/>
                  </a:lnTo>
                  <a:cubicBezTo>
                    <a:pt x="94" y="1729"/>
                    <a:pt x="94" y="1308"/>
                    <a:pt x="47" y="888"/>
                  </a:cubicBezTo>
                  <a:cubicBezTo>
                    <a:pt x="1" y="421"/>
                    <a:pt x="234" y="281"/>
                    <a:pt x="608" y="234"/>
                  </a:cubicBezTo>
                  <a:cubicBezTo>
                    <a:pt x="1261" y="187"/>
                    <a:pt x="1915" y="141"/>
                    <a:pt x="2522" y="94"/>
                  </a:cubicBezTo>
                  <a:lnTo>
                    <a:pt x="3690" y="1"/>
                  </a:lnTo>
                  <a:cubicBezTo>
                    <a:pt x="3737" y="701"/>
                    <a:pt x="3737" y="1262"/>
                    <a:pt x="3783" y="200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4"/>
            <p:cNvSpPr/>
            <p:nvPr/>
          </p:nvSpPr>
          <p:spPr>
            <a:xfrm>
              <a:off x="1401802" y="832317"/>
              <a:ext cx="326968" cy="349157"/>
            </a:xfrm>
            <a:custGeom>
              <a:avLst/>
              <a:gdLst/>
              <a:ahLst/>
              <a:cxnLst/>
              <a:rect l="l" t="t" r="r" b="b"/>
              <a:pathLst>
                <a:path w="11022" h="11770" extrusionOk="0">
                  <a:moveTo>
                    <a:pt x="47" y="6679"/>
                  </a:moveTo>
                  <a:cubicBezTo>
                    <a:pt x="0" y="5511"/>
                    <a:pt x="234" y="4344"/>
                    <a:pt x="701" y="3270"/>
                  </a:cubicBezTo>
                  <a:cubicBezTo>
                    <a:pt x="1681" y="1121"/>
                    <a:pt x="4016" y="1"/>
                    <a:pt x="6305" y="561"/>
                  </a:cubicBezTo>
                  <a:cubicBezTo>
                    <a:pt x="6725" y="701"/>
                    <a:pt x="7145" y="748"/>
                    <a:pt x="7566" y="888"/>
                  </a:cubicBezTo>
                  <a:cubicBezTo>
                    <a:pt x="9107" y="1261"/>
                    <a:pt x="10274" y="2522"/>
                    <a:pt x="10601" y="4017"/>
                  </a:cubicBezTo>
                  <a:cubicBezTo>
                    <a:pt x="11022" y="5885"/>
                    <a:pt x="10835" y="7846"/>
                    <a:pt x="9948" y="9574"/>
                  </a:cubicBezTo>
                  <a:cubicBezTo>
                    <a:pt x="9621" y="10368"/>
                    <a:pt x="8920" y="10929"/>
                    <a:pt x="8079" y="11162"/>
                  </a:cubicBezTo>
                  <a:cubicBezTo>
                    <a:pt x="6445" y="11676"/>
                    <a:pt x="4717" y="11769"/>
                    <a:pt x="3082" y="11349"/>
                  </a:cubicBezTo>
                  <a:cubicBezTo>
                    <a:pt x="2148" y="11116"/>
                    <a:pt x="1401" y="10555"/>
                    <a:pt x="934" y="9714"/>
                  </a:cubicBezTo>
                  <a:cubicBezTo>
                    <a:pt x="514" y="9154"/>
                    <a:pt x="234" y="8547"/>
                    <a:pt x="94" y="7846"/>
                  </a:cubicBezTo>
                  <a:cubicBezTo>
                    <a:pt x="94" y="7473"/>
                    <a:pt x="47" y="7099"/>
                    <a:pt x="47" y="66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1401802" y="832317"/>
              <a:ext cx="326968" cy="349157"/>
            </a:xfrm>
            <a:custGeom>
              <a:avLst/>
              <a:gdLst/>
              <a:ahLst/>
              <a:cxnLst/>
              <a:rect l="l" t="t" r="r" b="b"/>
              <a:pathLst>
                <a:path w="11022" h="11770" extrusionOk="0">
                  <a:moveTo>
                    <a:pt x="47" y="6679"/>
                  </a:moveTo>
                  <a:cubicBezTo>
                    <a:pt x="0" y="5511"/>
                    <a:pt x="234" y="4344"/>
                    <a:pt x="701" y="3270"/>
                  </a:cubicBezTo>
                  <a:cubicBezTo>
                    <a:pt x="1681" y="1121"/>
                    <a:pt x="4016" y="1"/>
                    <a:pt x="6305" y="561"/>
                  </a:cubicBezTo>
                  <a:cubicBezTo>
                    <a:pt x="6725" y="701"/>
                    <a:pt x="7145" y="748"/>
                    <a:pt x="7566" y="888"/>
                  </a:cubicBezTo>
                  <a:cubicBezTo>
                    <a:pt x="9107" y="1261"/>
                    <a:pt x="10274" y="2522"/>
                    <a:pt x="10601" y="4017"/>
                  </a:cubicBezTo>
                  <a:cubicBezTo>
                    <a:pt x="11022" y="5885"/>
                    <a:pt x="10835" y="7846"/>
                    <a:pt x="9948" y="9574"/>
                  </a:cubicBezTo>
                  <a:cubicBezTo>
                    <a:pt x="9621" y="10368"/>
                    <a:pt x="8920" y="10929"/>
                    <a:pt x="8079" y="11162"/>
                  </a:cubicBezTo>
                  <a:cubicBezTo>
                    <a:pt x="6445" y="11676"/>
                    <a:pt x="4717" y="11769"/>
                    <a:pt x="3082" y="11349"/>
                  </a:cubicBezTo>
                  <a:cubicBezTo>
                    <a:pt x="2148" y="11116"/>
                    <a:pt x="1401" y="10555"/>
                    <a:pt x="934" y="9714"/>
                  </a:cubicBezTo>
                  <a:cubicBezTo>
                    <a:pt x="514" y="9154"/>
                    <a:pt x="234" y="8547"/>
                    <a:pt x="94" y="7846"/>
                  </a:cubicBezTo>
                  <a:cubicBezTo>
                    <a:pt x="94" y="7473"/>
                    <a:pt x="47" y="7099"/>
                    <a:pt x="47" y="6679"/>
                  </a:cubicBez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1020810" y="540000"/>
              <a:ext cx="1019675" cy="829878"/>
            </a:xfrm>
            <a:custGeom>
              <a:avLst/>
              <a:gdLst/>
              <a:ahLst/>
              <a:cxnLst/>
              <a:rect l="l" t="t" r="r" b="b"/>
              <a:pathLst>
                <a:path w="34373" h="27975" extrusionOk="0">
                  <a:moveTo>
                    <a:pt x="26994" y="4157"/>
                  </a:moveTo>
                  <a:lnTo>
                    <a:pt x="26994" y="1635"/>
                  </a:lnTo>
                  <a:cubicBezTo>
                    <a:pt x="28582" y="1261"/>
                    <a:pt x="30216" y="1121"/>
                    <a:pt x="31804" y="1168"/>
                  </a:cubicBezTo>
                  <a:cubicBezTo>
                    <a:pt x="32318" y="2009"/>
                    <a:pt x="32037" y="2896"/>
                    <a:pt x="32178" y="3783"/>
                  </a:cubicBezTo>
                  <a:lnTo>
                    <a:pt x="33065" y="3783"/>
                  </a:lnTo>
                  <a:cubicBezTo>
                    <a:pt x="33672" y="3737"/>
                    <a:pt x="33812" y="3877"/>
                    <a:pt x="33859" y="4437"/>
                  </a:cubicBezTo>
                  <a:cubicBezTo>
                    <a:pt x="33859" y="4857"/>
                    <a:pt x="33765" y="5324"/>
                    <a:pt x="33812" y="5745"/>
                  </a:cubicBezTo>
                  <a:cubicBezTo>
                    <a:pt x="33906" y="8080"/>
                    <a:pt x="34046" y="10415"/>
                    <a:pt x="34092" y="12797"/>
                  </a:cubicBezTo>
                  <a:cubicBezTo>
                    <a:pt x="34186" y="15132"/>
                    <a:pt x="34232" y="17467"/>
                    <a:pt x="34279" y="19802"/>
                  </a:cubicBezTo>
                  <a:cubicBezTo>
                    <a:pt x="34326" y="21110"/>
                    <a:pt x="34326" y="22464"/>
                    <a:pt x="34373" y="23772"/>
                  </a:cubicBezTo>
                  <a:lnTo>
                    <a:pt x="34373" y="24379"/>
                  </a:lnTo>
                  <a:cubicBezTo>
                    <a:pt x="34373" y="25079"/>
                    <a:pt x="34326" y="25126"/>
                    <a:pt x="33579" y="25219"/>
                  </a:cubicBezTo>
                  <a:cubicBezTo>
                    <a:pt x="32831" y="25266"/>
                    <a:pt x="32037" y="25406"/>
                    <a:pt x="31244" y="25500"/>
                  </a:cubicBezTo>
                  <a:cubicBezTo>
                    <a:pt x="30870" y="25546"/>
                    <a:pt x="30496" y="25546"/>
                    <a:pt x="30076" y="25593"/>
                  </a:cubicBezTo>
                  <a:cubicBezTo>
                    <a:pt x="28815" y="25733"/>
                    <a:pt x="27554" y="25873"/>
                    <a:pt x="26293" y="26013"/>
                  </a:cubicBezTo>
                  <a:cubicBezTo>
                    <a:pt x="25966" y="26060"/>
                    <a:pt x="25639" y="26013"/>
                    <a:pt x="25312" y="26060"/>
                  </a:cubicBezTo>
                  <a:cubicBezTo>
                    <a:pt x="24145" y="26200"/>
                    <a:pt x="22977" y="26387"/>
                    <a:pt x="21810" y="26480"/>
                  </a:cubicBezTo>
                  <a:cubicBezTo>
                    <a:pt x="20269" y="26620"/>
                    <a:pt x="18728" y="26667"/>
                    <a:pt x="17186" y="26761"/>
                  </a:cubicBezTo>
                  <a:cubicBezTo>
                    <a:pt x="16626" y="26807"/>
                    <a:pt x="15972" y="26807"/>
                    <a:pt x="15365" y="26854"/>
                  </a:cubicBezTo>
                  <a:cubicBezTo>
                    <a:pt x="12796" y="27087"/>
                    <a:pt x="10275" y="27368"/>
                    <a:pt x="7706" y="27554"/>
                  </a:cubicBezTo>
                  <a:cubicBezTo>
                    <a:pt x="6398" y="27695"/>
                    <a:pt x="5044" y="27741"/>
                    <a:pt x="3736" y="27788"/>
                  </a:cubicBezTo>
                  <a:lnTo>
                    <a:pt x="1121" y="27975"/>
                  </a:lnTo>
                  <a:lnTo>
                    <a:pt x="701" y="27975"/>
                  </a:lnTo>
                  <a:cubicBezTo>
                    <a:pt x="654" y="27648"/>
                    <a:pt x="607" y="27368"/>
                    <a:pt x="607" y="27041"/>
                  </a:cubicBezTo>
                  <a:cubicBezTo>
                    <a:pt x="514" y="25826"/>
                    <a:pt x="420" y="24612"/>
                    <a:pt x="327" y="23351"/>
                  </a:cubicBezTo>
                  <a:cubicBezTo>
                    <a:pt x="0" y="20035"/>
                    <a:pt x="187" y="16720"/>
                    <a:pt x="187" y="13357"/>
                  </a:cubicBezTo>
                  <a:cubicBezTo>
                    <a:pt x="187" y="12190"/>
                    <a:pt x="280" y="11069"/>
                    <a:pt x="327" y="9948"/>
                  </a:cubicBezTo>
                  <a:cubicBezTo>
                    <a:pt x="327" y="9107"/>
                    <a:pt x="280" y="8267"/>
                    <a:pt x="280" y="7379"/>
                  </a:cubicBezTo>
                  <a:cubicBezTo>
                    <a:pt x="280" y="6959"/>
                    <a:pt x="280" y="6539"/>
                    <a:pt x="374" y="6118"/>
                  </a:cubicBezTo>
                  <a:cubicBezTo>
                    <a:pt x="420" y="5605"/>
                    <a:pt x="561" y="5465"/>
                    <a:pt x="1121" y="5418"/>
                  </a:cubicBezTo>
                  <a:cubicBezTo>
                    <a:pt x="2102" y="5324"/>
                    <a:pt x="3082" y="5278"/>
                    <a:pt x="4110" y="5184"/>
                  </a:cubicBezTo>
                  <a:cubicBezTo>
                    <a:pt x="5231" y="5091"/>
                    <a:pt x="6352" y="4998"/>
                    <a:pt x="7472" y="4998"/>
                  </a:cubicBezTo>
                  <a:cubicBezTo>
                    <a:pt x="7939" y="4998"/>
                    <a:pt x="8360" y="4717"/>
                    <a:pt x="8547" y="4250"/>
                  </a:cubicBezTo>
                  <a:cubicBezTo>
                    <a:pt x="9060" y="3316"/>
                    <a:pt x="9574" y="2336"/>
                    <a:pt x="10041" y="1355"/>
                  </a:cubicBezTo>
                  <a:cubicBezTo>
                    <a:pt x="10275" y="888"/>
                    <a:pt x="10742" y="561"/>
                    <a:pt x="11255" y="608"/>
                  </a:cubicBezTo>
                  <a:lnTo>
                    <a:pt x="13497" y="608"/>
                  </a:lnTo>
                  <a:cubicBezTo>
                    <a:pt x="14524" y="561"/>
                    <a:pt x="15552" y="468"/>
                    <a:pt x="16579" y="421"/>
                  </a:cubicBezTo>
                  <a:cubicBezTo>
                    <a:pt x="18447" y="327"/>
                    <a:pt x="20362" y="234"/>
                    <a:pt x="22230" y="94"/>
                  </a:cubicBezTo>
                  <a:cubicBezTo>
                    <a:pt x="22697" y="1"/>
                    <a:pt x="23164" y="234"/>
                    <a:pt x="23351" y="654"/>
                  </a:cubicBezTo>
                  <a:cubicBezTo>
                    <a:pt x="23911" y="1682"/>
                    <a:pt x="24519" y="2616"/>
                    <a:pt x="25032" y="3597"/>
                  </a:cubicBezTo>
                  <a:cubicBezTo>
                    <a:pt x="25312" y="4064"/>
                    <a:pt x="25593" y="4344"/>
                    <a:pt x="26106" y="4204"/>
                  </a:cubicBezTo>
                  <a:cubicBezTo>
                    <a:pt x="26433" y="4204"/>
                    <a:pt x="26713" y="4157"/>
                    <a:pt x="26994" y="4157"/>
                  </a:cubicBezTo>
                  <a:close/>
                  <a:moveTo>
                    <a:pt x="888" y="15552"/>
                  </a:moveTo>
                  <a:cubicBezTo>
                    <a:pt x="934" y="19475"/>
                    <a:pt x="701" y="23305"/>
                    <a:pt x="1448" y="27181"/>
                  </a:cubicBezTo>
                  <a:cubicBezTo>
                    <a:pt x="1635" y="27181"/>
                    <a:pt x="1822" y="27181"/>
                    <a:pt x="1962" y="27181"/>
                  </a:cubicBezTo>
                  <a:lnTo>
                    <a:pt x="5184" y="27041"/>
                  </a:lnTo>
                  <a:cubicBezTo>
                    <a:pt x="5604" y="27041"/>
                    <a:pt x="6025" y="27041"/>
                    <a:pt x="6398" y="26994"/>
                  </a:cubicBezTo>
                  <a:cubicBezTo>
                    <a:pt x="8266" y="26807"/>
                    <a:pt x="10134" y="26574"/>
                    <a:pt x="12002" y="26387"/>
                  </a:cubicBezTo>
                  <a:cubicBezTo>
                    <a:pt x="14898" y="26153"/>
                    <a:pt x="17840" y="26013"/>
                    <a:pt x="20736" y="25780"/>
                  </a:cubicBezTo>
                  <a:cubicBezTo>
                    <a:pt x="22931" y="25593"/>
                    <a:pt x="25079" y="25313"/>
                    <a:pt x="27274" y="25079"/>
                  </a:cubicBezTo>
                  <a:cubicBezTo>
                    <a:pt x="28208" y="24986"/>
                    <a:pt x="29142" y="24939"/>
                    <a:pt x="30076" y="24846"/>
                  </a:cubicBezTo>
                  <a:cubicBezTo>
                    <a:pt x="31244" y="24706"/>
                    <a:pt x="32411" y="24566"/>
                    <a:pt x="33625" y="24425"/>
                  </a:cubicBezTo>
                  <a:cubicBezTo>
                    <a:pt x="33439" y="20596"/>
                    <a:pt x="33672" y="16813"/>
                    <a:pt x="33298" y="12984"/>
                  </a:cubicBezTo>
                  <a:lnTo>
                    <a:pt x="26760" y="13824"/>
                  </a:lnTo>
                  <a:cubicBezTo>
                    <a:pt x="26760" y="13871"/>
                    <a:pt x="26713" y="13918"/>
                    <a:pt x="26713" y="14011"/>
                  </a:cubicBezTo>
                  <a:lnTo>
                    <a:pt x="26713" y="14385"/>
                  </a:lnTo>
                  <a:cubicBezTo>
                    <a:pt x="26760" y="16813"/>
                    <a:pt x="26480" y="19148"/>
                    <a:pt x="25079" y="21296"/>
                  </a:cubicBezTo>
                  <a:cubicBezTo>
                    <a:pt x="24285" y="22651"/>
                    <a:pt x="22977" y="23678"/>
                    <a:pt x="21483" y="24192"/>
                  </a:cubicBezTo>
                  <a:cubicBezTo>
                    <a:pt x="19988" y="24659"/>
                    <a:pt x="18447" y="24892"/>
                    <a:pt x="16859" y="24799"/>
                  </a:cubicBezTo>
                  <a:cubicBezTo>
                    <a:pt x="15412" y="24799"/>
                    <a:pt x="13964" y="24332"/>
                    <a:pt x="12750" y="23538"/>
                  </a:cubicBezTo>
                  <a:cubicBezTo>
                    <a:pt x="11442" y="22744"/>
                    <a:pt x="10461" y="21483"/>
                    <a:pt x="9948" y="20035"/>
                  </a:cubicBezTo>
                  <a:cubicBezTo>
                    <a:pt x="9387" y="18634"/>
                    <a:pt x="9200" y="17093"/>
                    <a:pt x="9434" y="15599"/>
                  </a:cubicBezTo>
                  <a:cubicBezTo>
                    <a:pt x="9434" y="15459"/>
                    <a:pt x="9434" y="15365"/>
                    <a:pt x="9387" y="15272"/>
                  </a:cubicBezTo>
                  <a:close/>
                  <a:moveTo>
                    <a:pt x="33065" y="4531"/>
                  </a:moveTo>
                  <a:cubicBezTo>
                    <a:pt x="32131" y="4577"/>
                    <a:pt x="31290" y="4624"/>
                    <a:pt x="30543" y="4671"/>
                  </a:cubicBezTo>
                  <a:cubicBezTo>
                    <a:pt x="29282" y="4764"/>
                    <a:pt x="28068" y="4857"/>
                    <a:pt x="26854" y="4904"/>
                  </a:cubicBezTo>
                  <a:cubicBezTo>
                    <a:pt x="25779" y="4951"/>
                    <a:pt x="24705" y="4904"/>
                    <a:pt x="23631" y="4904"/>
                  </a:cubicBezTo>
                  <a:cubicBezTo>
                    <a:pt x="21997" y="4998"/>
                    <a:pt x="20409" y="5091"/>
                    <a:pt x="18774" y="5184"/>
                  </a:cubicBezTo>
                  <a:cubicBezTo>
                    <a:pt x="18120" y="5184"/>
                    <a:pt x="17467" y="5184"/>
                    <a:pt x="16813" y="5184"/>
                  </a:cubicBezTo>
                  <a:cubicBezTo>
                    <a:pt x="15739" y="5231"/>
                    <a:pt x="14664" y="5371"/>
                    <a:pt x="13590" y="5418"/>
                  </a:cubicBezTo>
                  <a:cubicBezTo>
                    <a:pt x="11816" y="5511"/>
                    <a:pt x="9994" y="5558"/>
                    <a:pt x="8220" y="5651"/>
                  </a:cubicBezTo>
                  <a:cubicBezTo>
                    <a:pt x="6679" y="5698"/>
                    <a:pt x="5137" y="5838"/>
                    <a:pt x="3643" y="5932"/>
                  </a:cubicBezTo>
                  <a:cubicBezTo>
                    <a:pt x="2802" y="5978"/>
                    <a:pt x="2008" y="6072"/>
                    <a:pt x="1121" y="6165"/>
                  </a:cubicBezTo>
                  <a:cubicBezTo>
                    <a:pt x="1074" y="6492"/>
                    <a:pt x="1028" y="6866"/>
                    <a:pt x="1028" y="7286"/>
                  </a:cubicBezTo>
                  <a:cubicBezTo>
                    <a:pt x="1028" y="9201"/>
                    <a:pt x="981" y="11162"/>
                    <a:pt x="981" y="13124"/>
                  </a:cubicBezTo>
                  <a:lnTo>
                    <a:pt x="981" y="14805"/>
                  </a:lnTo>
                  <a:lnTo>
                    <a:pt x="9481" y="14431"/>
                  </a:lnTo>
                  <a:cubicBezTo>
                    <a:pt x="9808" y="13497"/>
                    <a:pt x="10088" y="12657"/>
                    <a:pt x="10415" y="11816"/>
                  </a:cubicBezTo>
                  <a:cubicBezTo>
                    <a:pt x="10508" y="11396"/>
                    <a:pt x="10742" y="11022"/>
                    <a:pt x="10975" y="10648"/>
                  </a:cubicBezTo>
                  <a:cubicBezTo>
                    <a:pt x="11535" y="9948"/>
                    <a:pt x="12189" y="9294"/>
                    <a:pt x="12843" y="8687"/>
                  </a:cubicBezTo>
                  <a:cubicBezTo>
                    <a:pt x="13684" y="7940"/>
                    <a:pt x="14711" y="7473"/>
                    <a:pt x="15832" y="7286"/>
                  </a:cubicBezTo>
                  <a:cubicBezTo>
                    <a:pt x="17793" y="7006"/>
                    <a:pt x="19755" y="7146"/>
                    <a:pt x="21670" y="7660"/>
                  </a:cubicBezTo>
                  <a:cubicBezTo>
                    <a:pt x="22464" y="7800"/>
                    <a:pt x="23164" y="8173"/>
                    <a:pt x="23771" y="8734"/>
                  </a:cubicBezTo>
                  <a:cubicBezTo>
                    <a:pt x="23911" y="8874"/>
                    <a:pt x="24051" y="8967"/>
                    <a:pt x="24238" y="9061"/>
                  </a:cubicBezTo>
                  <a:cubicBezTo>
                    <a:pt x="25406" y="9808"/>
                    <a:pt x="26246" y="10975"/>
                    <a:pt x="26433" y="12376"/>
                  </a:cubicBezTo>
                  <a:cubicBezTo>
                    <a:pt x="26480" y="12563"/>
                    <a:pt x="26527" y="12797"/>
                    <a:pt x="26620" y="13030"/>
                  </a:cubicBezTo>
                  <a:lnTo>
                    <a:pt x="27227" y="13030"/>
                  </a:lnTo>
                  <a:lnTo>
                    <a:pt x="32878" y="12376"/>
                  </a:lnTo>
                  <a:cubicBezTo>
                    <a:pt x="33205" y="12330"/>
                    <a:pt x="33345" y="12143"/>
                    <a:pt x="33298" y="11816"/>
                  </a:cubicBezTo>
                  <a:cubicBezTo>
                    <a:pt x="33252" y="11209"/>
                    <a:pt x="33205" y="10648"/>
                    <a:pt x="33158" y="10041"/>
                  </a:cubicBezTo>
                  <a:cubicBezTo>
                    <a:pt x="33112" y="8547"/>
                    <a:pt x="33112" y="7006"/>
                    <a:pt x="33065" y="5511"/>
                  </a:cubicBezTo>
                  <a:cubicBezTo>
                    <a:pt x="33065" y="5231"/>
                    <a:pt x="33065" y="4951"/>
                    <a:pt x="33065" y="4531"/>
                  </a:cubicBezTo>
                  <a:close/>
                  <a:moveTo>
                    <a:pt x="17887" y="7846"/>
                  </a:moveTo>
                  <a:cubicBezTo>
                    <a:pt x="17046" y="7940"/>
                    <a:pt x="16252" y="7986"/>
                    <a:pt x="15458" y="8127"/>
                  </a:cubicBezTo>
                  <a:cubicBezTo>
                    <a:pt x="14945" y="8220"/>
                    <a:pt x="14478" y="8407"/>
                    <a:pt x="14057" y="8734"/>
                  </a:cubicBezTo>
                  <a:cubicBezTo>
                    <a:pt x="12516" y="9668"/>
                    <a:pt x="11349" y="11162"/>
                    <a:pt x="10788" y="12890"/>
                  </a:cubicBezTo>
                  <a:cubicBezTo>
                    <a:pt x="10555" y="13777"/>
                    <a:pt x="10321" y="14665"/>
                    <a:pt x="10181" y="15599"/>
                  </a:cubicBezTo>
                  <a:cubicBezTo>
                    <a:pt x="10041" y="16253"/>
                    <a:pt x="10041" y="16906"/>
                    <a:pt x="10181" y="17514"/>
                  </a:cubicBezTo>
                  <a:cubicBezTo>
                    <a:pt x="10228" y="17841"/>
                    <a:pt x="10321" y="18167"/>
                    <a:pt x="10368" y="18494"/>
                  </a:cubicBezTo>
                  <a:cubicBezTo>
                    <a:pt x="10555" y="19942"/>
                    <a:pt x="11255" y="21250"/>
                    <a:pt x="12376" y="22184"/>
                  </a:cubicBezTo>
                  <a:cubicBezTo>
                    <a:pt x="13170" y="22978"/>
                    <a:pt x="14151" y="23491"/>
                    <a:pt x="15225" y="23772"/>
                  </a:cubicBezTo>
                  <a:cubicBezTo>
                    <a:pt x="17000" y="24145"/>
                    <a:pt x="18868" y="24099"/>
                    <a:pt x="20642" y="23678"/>
                  </a:cubicBezTo>
                  <a:cubicBezTo>
                    <a:pt x="21670" y="23491"/>
                    <a:pt x="22604" y="23024"/>
                    <a:pt x="23351" y="22324"/>
                  </a:cubicBezTo>
                  <a:cubicBezTo>
                    <a:pt x="24799" y="20923"/>
                    <a:pt x="25686" y="19055"/>
                    <a:pt x="25873" y="17047"/>
                  </a:cubicBezTo>
                  <a:cubicBezTo>
                    <a:pt x="26013" y="15832"/>
                    <a:pt x="26013" y="14571"/>
                    <a:pt x="25920" y="13357"/>
                  </a:cubicBezTo>
                  <a:cubicBezTo>
                    <a:pt x="25826" y="12330"/>
                    <a:pt x="25639" y="11349"/>
                    <a:pt x="24892" y="10602"/>
                  </a:cubicBezTo>
                  <a:cubicBezTo>
                    <a:pt x="24098" y="9901"/>
                    <a:pt x="23351" y="9341"/>
                    <a:pt x="22557" y="8734"/>
                  </a:cubicBezTo>
                  <a:cubicBezTo>
                    <a:pt x="22417" y="8640"/>
                    <a:pt x="22277" y="8594"/>
                    <a:pt x="22137" y="8594"/>
                  </a:cubicBezTo>
                  <a:cubicBezTo>
                    <a:pt x="20736" y="8127"/>
                    <a:pt x="19335" y="7893"/>
                    <a:pt x="17887" y="7846"/>
                  </a:cubicBezTo>
                  <a:close/>
                  <a:moveTo>
                    <a:pt x="9060" y="4811"/>
                  </a:moveTo>
                  <a:cubicBezTo>
                    <a:pt x="14244" y="4624"/>
                    <a:pt x="19288" y="4484"/>
                    <a:pt x="24519" y="4157"/>
                  </a:cubicBezTo>
                  <a:cubicBezTo>
                    <a:pt x="23865" y="3036"/>
                    <a:pt x="23258" y="2055"/>
                    <a:pt x="22697" y="1075"/>
                  </a:cubicBezTo>
                  <a:cubicBezTo>
                    <a:pt x="22510" y="794"/>
                    <a:pt x="22277" y="794"/>
                    <a:pt x="21997" y="841"/>
                  </a:cubicBezTo>
                  <a:cubicBezTo>
                    <a:pt x="20922" y="888"/>
                    <a:pt x="19802" y="935"/>
                    <a:pt x="18728" y="981"/>
                  </a:cubicBezTo>
                  <a:cubicBezTo>
                    <a:pt x="16392" y="1121"/>
                    <a:pt x="14104" y="1215"/>
                    <a:pt x="11816" y="1308"/>
                  </a:cubicBezTo>
                  <a:cubicBezTo>
                    <a:pt x="11115" y="1308"/>
                    <a:pt x="10648" y="1448"/>
                    <a:pt x="10461" y="2195"/>
                  </a:cubicBezTo>
                  <a:cubicBezTo>
                    <a:pt x="10321" y="2476"/>
                    <a:pt x="10181" y="2756"/>
                    <a:pt x="10041" y="2989"/>
                  </a:cubicBezTo>
                  <a:close/>
                  <a:moveTo>
                    <a:pt x="31430" y="3877"/>
                  </a:moveTo>
                  <a:cubicBezTo>
                    <a:pt x="31384" y="3130"/>
                    <a:pt x="31337" y="2569"/>
                    <a:pt x="31337" y="1869"/>
                  </a:cubicBezTo>
                  <a:lnTo>
                    <a:pt x="30169" y="1962"/>
                  </a:lnTo>
                  <a:cubicBezTo>
                    <a:pt x="29516" y="2009"/>
                    <a:pt x="28908" y="2055"/>
                    <a:pt x="28255" y="2102"/>
                  </a:cubicBezTo>
                  <a:cubicBezTo>
                    <a:pt x="27881" y="2102"/>
                    <a:pt x="27648" y="2289"/>
                    <a:pt x="27648" y="2756"/>
                  </a:cubicBezTo>
                  <a:cubicBezTo>
                    <a:pt x="27694" y="3176"/>
                    <a:pt x="27648" y="3643"/>
                    <a:pt x="27694" y="420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24"/>
          <p:cNvGrpSpPr/>
          <p:nvPr/>
        </p:nvGrpSpPr>
        <p:grpSpPr>
          <a:xfrm>
            <a:off x="3999687" y="703877"/>
            <a:ext cx="1104881" cy="1425234"/>
            <a:chOff x="2223736" y="887126"/>
            <a:chExt cx="1022281" cy="1318928"/>
          </a:xfrm>
        </p:grpSpPr>
        <p:sp>
          <p:nvSpPr>
            <p:cNvPr id="148" name="Google Shape;148;p24"/>
            <p:cNvSpPr/>
            <p:nvPr/>
          </p:nvSpPr>
          <p:spPr>
            <a:xfrm>
              <a:off x="2247241" y="1120764"/>
              <a:ext cx="946848" cy="1056874"/>
            </a:xfrm>
            <a:custGeom>
              <a:avLst/>
              <a:gdLst/>
              <a:ahLst/>
              <a:cxnLst/>
              <a:rect l="l" t="t" r="r" b="b"/>
              <a:pathLst>
                <a:path w="35774" h="39931" extrusionOk="0">
                  <a:moveTo>
                    <a:pt x="4857" y="39930"/>
                  </a:moveTo>
                  <a:cubicBezTo>
                    <a:pt x="4390" y="39136"/>
                    <a:pt x="3970" y="38249"/>
                    <a:pt x="3736" y="37361"/>
                  </a:cubicBezTo>
                  <a:cubicBezTo>
                    <a:pt x="3456" y="36474"/>
                    <a:pt x="3083" y="35587"/>
                    <a:pt x="2849" y="34653"/>
                  </a:cubicBezTo>
                  <a:cubicBezTo>
                    <a:pt x="2569" y="33719"/>
                    <a:pt x="2335" y="32785"/>
                    <a:pt x="2195" y="31804"/>
                  </a:cubicBezTo>
                  <a:cubicBezTo>
                    <a:pt x="1822" y="29235"/>
                    <a:pt x="1448" y="26667"/>
                    <a:pt x="1215" y="24051"/>
                  </a:cubicBezTo>
                  <a:cubicBezTo>
                    <a:pt x="1074" y="22884"/>
                    <a:pt x="1074" y="21716"/>
                    <a:pt x="1215" y="20549"/>
                  </a:cubicBezTo>
                  <a:cubicBezTo>
                    <a:pt x="1401" y="18541"/>
                    <a:pt x="1775" y="16533"/>
                    <a:pt x="1962" y="14524"/>
                  </a:cubicBezTo>
                  <a:cubicBezTo>
                    <a:pt x="2335" y="11769"/>
                    <a:pt x="2242" y="8967"/>
                    <a:pt x="1728" y="6258"/>
                  </a:cubicBezTo>
                  <a:cubicBezTo>
                    <a:pt x="1495" y="5044"/>
                    <a:pt x="1168" y="3830"/>
                    <a:pt x="794" y="2615"/>
                  </a:cubicBezTo>
                  <a:cubicBezTo>
                    <a:pt x="561" y="2008"/>
                    <a:pt x="327" y="1401"/>
                    <a:pt x="0" y="841"/>
                  </a:cubicBezTo>
                  <a:lnTo>
                    <a:pt x="1635" y="0"/>
                  </a:lnTo>
                  <a:cubicBezTo>
                    <a:pt x="2008" y="467"/>
                    <a:pt x="2289" y="1028"/>
                    <a:pt x="2475" y="1635"/>
                  </a:cubicBezTo>
                  <a:cubicBezTo>
                    <a:pt x="3036" y="3223"/>
                    <a:pt x="3409" y="4857"/>
                    <a:pt x="3596" y="6492"/>
                  </a:cubicBezTo>
                  <a:cubicBezTo>
                    <a:pt x="3736" y="7613"/>
                    <a:pt x="3830" y="8780"/>
                    <a:pt x="3830" y="9948"/>
                  </a:cubicBezTo>
                  <a:cubicBezTo>
                    <a:pt x="3830" y="11582"/>
                    <a:pt x="3690" y="13217"/>
                    <a:pt x="3643" y="14851"/>
                  </a:cubicBezTo>
                  <a:cubicBezTo>
                    <a:pt x="3550" y="15925"/>
                    <a:pt x="3503" y="17046"/>
                    <a:pt x="3456" y="18120"/>
                  </a:cubicBezTo>
                  <a:cubicBezTo>
                    <a:pt x="3409" y="18728"/>
                    <a:pt x="3316" y="19288"/>
                    <a:pt x="3316" y="19895"/>
                  </a:cubicBezTo>
                  <a:cubicBezTo>
                    <a:pt x="3269" y="21203"/>
                    <a:pt x="3223" y="22557"/>
                    <a:pt x="3269" y="23865"/>
                  </a:cubicBezTo>
                  <a:cubicBezTo>
                    <a:pt x="3269" y="25079"/>
                    <a:pt x="3316" y="26340"/>
                    <a:pt x="3409" y="27554"/>
                  </a:cubicBezTo>
                  <a:cubicBezTo>
                    <a:pt x="3550" y="28768"/>
                    <a:pt x="3783" y="30123"/>
                    <a:pt x="4017" y="31430"/>
                  </a:cubicBezTo>
                  <a:cubicBezTo>
                    <a:pt x="4344" y="33298"/>
                    <a:pt x="4904" y="35073"/>
                    <a:pt x="5745" y="36801"/>
                  </a:cubicBezTo>
                  <a:lnTo>
                    <a:pt x="6305" y="37828"/>
                  </a:lnTo>
                  <a:cubicBezTo>
                    <a:pt x="6538" y="37782"/>
                    <a:pt x="6772" y="37735"/>
                    <a:pt x="6959" y="37642"/>
                  </a:cubicBezTo>
                  <a:cubicBezTo>
                    <a:pt x="8220" y="37175"/>
                    <a:pt x="9527" y="36894"/>
                    <a:pt x="10835" y="36754"/>
                  </a:cubicBezTo>
                  <a:cubicBezTo>
                    <a:pt x="13030" y="36521"/>
                    <a:pt x="15272" y="36474"/>
                    <a:pt x="17513" y="36614"/>
                  </a:cubicBezTo>
                  <a:cubicBezTo>
                    <a:pt x="18728" y="36614"/>
                    <a:pt x="19942" y="36754"/>
                    <a:pt x="21203" y="36754"/>
                  </a:cubicBezTo>
                  <a:cubicBezTo>
                    <a:pt x="22744" y="36708"/>
                    <a:pt x="24285" y="36474"/>
                    <a:pt x="25873" y="36474"/>
                  </a:cubicBezTo>
                  <a:cubicBezTo>
                    <a:pt x="27694" y="36427"/>
                    <a:pt x="29422" y="35727"/>
                    <a:pt x="31150" y="35307"/>
                  </a:cubicBezTo>
                  <a:cubicBezTo>
                    <a:pt x="32458" y="34886"/>
                    <a:pt x="33672" y="34419"/>
                    <a:pt x="34886" y="33859"/>
                  </a:cubicBezTo>
                  <a:cubicBezTo>
                    <a:pt x="35026" y="33812"/>
                    <a:pt x="35167" y="33765"/>
                    <a:pt x="35353" y="33719"/>
                  </a:cubicBezTo>
                  <a:cubicBezTo>
                    <a:pt x="35447" y="34186"/>
                    <a:pt x="35540" y="34559"/>
                    <a:pt x="35680" y="34933"/>
                  </a:cubicBezTo>
                  <a:cubicBezTo>
                    <a:pt x="35774" y="35353"/>
                    <a:pt x="35540" y="35493"/>
                    <a:pt x="35307" y="35633"/>
                  </a:cubicBezTo>
                  <a:cubicBezTo>
                    <a:pt x="34606" y="36054"/>
                    <a:pt x="33906" y="36427"/>
                    <a:pt x="33205" y="36801"/>
                  </a:cubicBezTo>
                  <a:cubicBezTo>
                    <a:pt x="32878" y="36988"/>
                    <a:pt x="32505" y="37175"/>
                    <a:pt x="32131" y="37361"/>
                  </a:cubicBezTo>
                  <a:cubicBezTo>
                    <a:pt x="31384" y="37688"/>
                    <a:pt x="30637" y="37922"/>
                    <a:pt x="29843" y="38015"/>
                  </a:cubicBezTo>
                  <a:cubicBezTo>
                    <a:pt x="29282" y="38109"/>
                    <a:pt x="28675" y="38249"/>
                    <a:pt x="28115" y="38436"/>
                  </a:cubicBezTo>
                  <a:cubicBezTo>
                    <a:pt x="26620" y="38856"/>
                    <a:pt x="25126" y="39043"/>
                    <a:pt x="23538" y="39043"/>
                  </a:cubicBezTo>
                  <a:cubicBezTo>
                    <a:pt x="21156" y="39089"/>
                    <a:pt x="18774" y="39089"/>
                    <a:pt x="16393" y="39043"/>
                  </a:cubicBezTo>
                  <a:cubicBezTo>
                    <a:pt x="14851" y="39043"/>
                    <a:pt x="13264" y="38903"/>
                    <a:pt x="11722" y="38903"/>
                  </a:cubicBezTo>
                  <a:cubicBezTo>
                    <a:pt x="10368" y="38903"/>
                    <a:pt x="8967" y="38996"/>
                    <a:pt x="7613" y="39183"/>
                  </a:cubicBezTo>
                  <a:cubicBezTo>
                    <a:pt x="6679" y="39370"/>
                    <a:pt x="5745" y="39603"/>
                    <a:pt x="4857" y="399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2223736" y="887126"/>
              <a:ext cx="1022281" cy="1318928"/>
            </a:xfrm>
            <a:custGeom>
              <a:avLst/>
              <a:gdLst/>
              <a:ahLst/>
              <a:cxnLst/>
              <a:rect l="l" t="t" r="r" b="b"/>
              <a:pathLst>
                <a:path w="38624" h="49832" extrusionOk="0">
                  <a:moveTo>
                    <a:pt x="1" y="9528"/>
                  </a:moveTo>
                  <a:cubicBezTo>
                    <a:pt x="375" y="8734"/>
                    <a:pt x="1449" y="8734"/>
                    <a:pt x="2056" y="8220"/>
                  </a:cubicBezTo>
                  <a:cubicBezTo>
                    <a:pt x="2009" y="7613"/>
                    <a:pt x="1168" y="7520"/>
                    <a:pt x="1215" y="6819"/>
                  </a:cubicBezTo>
                  <a:cubicBezTo>
                    <a:pt x="2476" y="5932"/>
                    <a:pt x="3784" y="5184"/>
                    <a:pt x="5185" y="4624"/>
                  </a:cubicBezTo>
                  <a:cubicBezTo>
                    <a:pt x="6819" y="4017"/>
                    <a:pt x="8454" y="3503"/>
                    <a:pt x="10088" y="3130"/>
                  </a:cubicBezTo>
                  <a:cubicBezTo>
                    <a:pt x="11023" y="2896"/>
                    <a:pt x="11957" y="2709"/>
                    <a:pt x="12891" y="2616"/>
                  </a:cubicBezTo>
                  <a:cubicBezTo>
                    <a:pt x="15039" y="2336"/>
                    <a:pt x="17187" y="2102"/>
                    <a:pt x="19335" y="1822"/>
                  </a:cubicBezTo>
                  <a:cubicBezTo>
                    <a:pt x="19989" y="1775"/>
                    <a:pt x="20690" y="1729"/>
                    <a:pt x="21390" y="1682"/>
                  </a:cubicBezTo>
                  <a:cubicBezTo>
                    <a:pt x="22745" y="1542"/>
                    <a:pt x="24146" y="1402"/>
                    <a:pt x="25500" y="1215"/>
                  </a:cubicBezTo>
                  <a:cubicBezTo>
                    <a:pt x="27135" y="981"/>
                    <a:pt x="28816" y="701"/>
                    <a:pt x="30450" y="421"/>
                  </a:cubicBezTo>
                  <a:cubicBezTo>
                    <a:pt x="30637" y="374"/>
                    <a:pt x="30871" y="327"/>
                    <a:pt x="31104" y="234"/>
                  </a:cubicBezTo>
                  <a:cubicBezTo>
                    <a:pt x="31851" y="1"/>
                    <a:pt x="31898" y="1"/>
                    <a:pt x="32318" y="701"/>
                  </a:cubicBezTo>
                  <a:cubicBezTo>
                    <a:pt x="33112" y="2009"/>
                    <a:pt x="33719" y="3410"/>
                    <a:pt x="34046" y="4858"/>
                  </a:cubicBezTo>
                  <a:cubicBezTo>
                    <a:pt x="34420" y="6165"/>
                    <a:pt x="34747" y="7520"/>
                    <a:pt x="35027" y="8827"/>
                  </a:cubicBezTo>
                  <a:cubicBezTo>
                    <a:pt x="35167" y="9668"/>
                    <a:pt x="35261" y="10508"/>
                    <a:pt x="35261" y="11349"/>
                  </a:cubicBezTo>
                  <a:cubicBezTo>
                    <a:pt x="35354" y="12657"/>
                    <a:pt x="35401" y="13964"/>
                    <a:pt x="35447" y="15272"/>
                  </a:cubicBezTo>
                  <a:cubicBezTo>
                    <a:pt x="35494" y="17047"/>
                    <a:pt x="35494" y="18821"/>
                    <a:pt x="35494" y="20643"/>
                  </a:cubicBezTo>
                  <a:cubicBezTo>
                    <a:pt x="35494" y="21904"/>
                    <a:pt x="35588" y="23165"/>
                    <a:pt x="35588" y="24379"/>
                  </a:cubicBezTo>
                  <a:cubicBezTo>
                    <a:pt x="35634" y="26340"/>
                    <a:pt x="35588" y="28302"/>
                    <a:pt x="35728" y="30216"/>
                  </a:cubicBezTo>
                  <a:cubicBezTo>
                    <a:pt x="35821" y="31618"/>
                    <a:pt x="36055" y="32972"/>
                    <a:pt x="36381" y="34326"/>
                  </a:cubicBezTo>
                  <a:cubicBezTo>
                    <a:pt x="36708" y="35774"/>
                    <a:pt x="37082" y="37222"/>
                    <a:pt x="37549" y="38716"/>
                  </a:cubicBezTo>
                  <a:cubicBezTo>
                    <a:pt x="37736" y="39230"/>
                    <a:pt x="37969" y="39790"/>
                    <a:pt x="38296" y="40304"/>
                  </a:cubicBezTo>
                  <a:cubicBezTo>
                    <a:pt x="38623" y="40864"/>
                    <a:pt x="38623" y="40911"/>
                    <a:pt x="38063" y="41285"/>
                  </a:cubicBezTo>
                  <a:cubicBezTo>
                    <a:pt x="37923" y="41378"/>
                    <a:pt x="37783" y="41518"/>
                    <a:pt x="37642" y="41612"/>
                  </a:cubicBezTo>
                  <a:cubicBezTo>
                    <a:pt x="36895" y="42219"/>
                    <a:pt x="36895" y="42266"/>
                    <a:pt x="37175" y="43153"/>
                  </a:cubicBezTo>
                  <a:cubicBezTo>
                    <a:pt x="37642" y="44414"/>
                    <a:pt x="37596" y="44507"/>
                    <a:pt x="36381" y="45208"/>
                  </a:cubicBezTo>
                  <a:cubicBezTo>
                    <a:pt x="35167" y="45908"/>
                    <a:pt x="33953" y="46515"/>
                    <a:pt x="32692" y="47076"/>
                  </a:cubicBezTo>
                  <a:cubicBezTo>
                    <a:pt x="31992" y="47309"/>
                    <a:pt x="31338" y="47543"/>
                    <a:pt x="30637" y="47636"/>
                  </a:cubicBezTo>
                  <a:cubicBezTo>
                    <a:pt x="29516" y="47963"/>
                    <a:pt x="28349" y="48197"/>
                    <a:pt x="27228" y="48337"/>
                  </a:cubicBezTo>
                  <a:cubicBezTo>
                    <a:pt x="25593" y="48477"/>
                    <a:pt x="23959" y="48524"/>
                    <a:pt x="22324" y="48570"/>
                  </a:cubicBezTo>
                  <a:cubicBezTo>
                    <a:pt x="21297" y="48617"/>
                    <a:pt x="20223" y="48617"/>
                    <a:pt x="19195" y="48617"/>
                  </a:cubicBezTo>
                  <a:lnTo>
                    <a:pt x="18215" y="48617"/>
                  </a:lnTo>
                  <a:cubicBezTo>
                    <a:pt x="16440" y="48570"/>
                    <a:pt x="14665" y="48430"/>
                    <a:pt x="12891" y="48477"/>
                  </a:cubicBezTo>
                  <a:cubicBezTo>
                    <a:pt x="11116" y="48524"/>
                    <a:pt x="9295" y="48477"/>
                    <a:pt x="7567" y="49037"/>
                  </a:cubicBezTo>
                  <a:cubicBezTo>
                    <a:pt x="7100" y="49224"/>
                    <a:pt x="6633" y="49458"/>
                    <a:pt x="6166" y="49644"/>
                  </a:cubicBezTo>
                  <a:cubicBezTo>
                    <a:pt x="5652" y="49831"/>
                    <a:pt x="5512" y="49784"/>
                    <a:pt x="5278" y="49317"/>
                  </a:cubicBezTo>
                  <a:cubicBezTo>
                    <a:pt x="4998" y="48757"/>
                    <a:pt x="4718" y="48150"/>
                    <a:pt x="4438" y="47589"/>
                  </a:cubicBezTo>
                  <a:cubicBezTo>
                    <a:pt x="4344" y="47403"/>
                    <a:pt x="4251" y="47169"/>
                    <a:pt x="4204" y="46982"/>
                  </a:cubicBezTo>
                  <a:cubicBezTo>
                    <a:pt x="3830" y="45675"/>
                    <a:pt x="3457" y="44367"/>
                    <a:pt x="3083" y="43013"/>
                  </a:cubicBezTo>
                  <a:cubicBezTo>
                    <a:pt x="2850" y="42172"/>
                    <a:pt x="2616" y="41285"/>
                    <a:pt x="2523" y="40397"/>
                  </a:cubicBezTo>
                  <a:cubicBezTo>
                    <a:pt x="2336" y="39370"/>
                    <a:pt x="2196" y="38343"/>
                    <a:pt x="2056" y="37315"/>
                  </a:cubicBezTo>
                  <a:cubicBezTo>
                    <a:pt x="1916" y="35914"/>
                    <a:pt x="1729" y="34560"/>
                    <a:pt x="1589" y="33159"/>
                  </a:cubicBezTo>
                  <a:cubicBezTo>
                    <a:pt x="1542" y="32645"/>
                    <a:pt x="1495" y="32178"/>
                    <a:pt x="1542" y="31664"/>
                  </a:cubicBezTo>
                  <a:cubicBezTo>
                    <a:pt x="1542" y="29423"/>
                    <a:pt x="1729" y="27228"/>
                    <a:pt x="2149" y="25033"/>
                  </a:cubicBezTo>
                  <a:cubicBezTo>
                    <a:pt x="2476" y="23024"/>
                    <a:pt x="2570" y="21016"/>
                    <a:pt x="2476" y="19008"/>
                  </a:cubicBezTo>
                  <a:cubicBezTo>
                    <a:pt x="2383" y="16533"/>
                    <a:pt x="1962" y="14104"/>
                    <a:pt x="1168" y="11769"/>
                  </a:cubicBezTo>
                  <a:cubicBezTo>
                    <a:pt x="842" y="10975"/>
                    <a:pt x="468" y="10228"/>
                    <a:pt x="1" y="9528"/>
                  </a:cubicBezTo>
                  <a:close/>
                  <a:moveTo>
                    <a:pt x="31665" y="841"/>
                  </a:moveTo>
                  <a:cubicBezTo>
                    <a:pt x="29516" y="1495"/>
                    <a:pt x="27461" y="1635"/>
                    <a:pt x="25407" y="1962"/>
                  </a:cubicBezTo>
                  <a:cubicBezTo>
                    <a:pt x="24986" y="2009"/>
                    <a:pt x="24519" y="2055"/>
                    <a:pt x="24099" y="2102"/>
                  </a:cubicBezTo>
                  <a:cubicBezTo>
                    <a:pt x="23025" y="2196"/>
                    <a:pt x="21904" y="2242"/>
                    <a:pt x="20830" y="2382"/>
                  </a:cubicBezTo>
                  <a:cubicBezTo>
                    <a:pt x="19616" y="2476"/>
                    <a:pt x="18401" y="2709"/>
                    <a:pt x="17140" y="2803"/>
                  </a:cubicBezTo>
                  <a:cubicBezTo>
                    <a:pt x="14805" y="2989"/>
                    <a:pt x="12424" y="3410"/>
                    <a:pt x="10135" y="3970"/>
                  </a:cubicBezTo>
                  <a:cubicBezTo>
                    <a:pt x="9528" y="4110"/>
                    <a:pt x="8874" y="4297"/>
                    <a:pt x="8314" y="4437"/>
                  </a:cubicBezTo>
                  <a:cubicBezTo>
                    <a:pt x="7707" y="4624"/>
                    <a:pt x="7146" y="4764"/>
                    <a:pt x="6586" y="4951"/>
                  </a:cubicBezTo>
                  <a:cubicBezTo>
                    <a:pt x="6166" y="5091"/>
                    <a:pt x="5745" y="5278"/>
                    <a:pt x="5325" y="5418"/>
                  </a:cubicBezTo>
                  <a:cubicBezTo>
                    <a:pt x="4204" y="5838"/>
                    <a:pt x="3177" y="6399"/>
                    <a:pt x="2196" y="7099"/>
                  </a:cubicBezTo>
                  <a:cubicBezTo>
                    <a:pt x="2616" y="7660"/>
                    <a:pt x="2990" y="8267"/>
                    <a:pt x="3317" y="8780"/>
                  </a:cubicBezTo>
                  <a:cubicBezTo>
                    <a:pt x="4671" y="11069"/>
                    <a:pt x="5091" y="13684"/>
                    <a:pt x="5185" y="16253"/>
                  </a:cubicBezTo>
                  <a:cubicBezTo>
                    <a:pt x="5372" y="18728"/>
                    <a:pt x="5372" y="21250"/>
                    <a:pt x="5138" y="23725"/>
                  </a:cubicBezTo>
                  <a:cubicBezTo>
                    <a:pt x="5045" y="24239"/>
                    <a:pt x="5045" y="24799"/>
                    <a:pt x="4998" y="25313"/>
                  </a:cubicBezTo>
                  <a:cubicBezTo>
                    <a:pt x="4951" y="26294"/>
                    <a:pt x="4905" y="27321"/>
                    <a:pt x="4858" y="28302"/>
                  </a:cubicBezTo>
                  <a:cubicBezTo>
                    <a:pt x="4811" y="29516"/>
                    <a:pt x="4671" y="30684"/>
                    <a:pt x="4671" y="31898"/>
                  </a:cubicBezTo>
                  <a:cubicBezTo>
                    <a:pt x="4671" y="33299"/>
                    <a:pt x="4811" y="34700"/>
                    <a:pt x="4905" y="36101"/>
                  </a:cubicBezTo>
                  <a:cubicBezTo>
                    <a:pt x="5138" y="39137"/>
                    <a:pt x="5839" y="42079"/>
                    <a:pt x="7006" y="44881"/>
                  </a:cubicBezTo>
                  <a:cubicBezTo>
                    <a:pt x="7146" y="45161"/>
                    <a:pt x="7333" y="45441"/>
                    <a:pt x="7520" y="45721"/>
                  </a:cubicBezTo>
                  <a:cubicBezTo>
                    <a:pt x="9528" y="44974"/>
                    <a:pt x="11676" y="44647"/>
                    <a:pt x="13825" y="44694"/>
                  </a:cubicBezTo>
                  <a:cubicBezTo>
                    <a:pt x="15599" y="44647"/>
                    <a:pt x="17421" y="44694"/>
                    <a:pt x="19242" y="44787"/>
                  </a:cubicBezTo>
                  <a:cubicBezTo>
                    <a:pt x="21063" y="44834"/>
                    <a:pt x="22931" y="44787"/>
                    <a:pt x="24799" y="44694"/>
                  </a:cubicBezTo>
                  <a:cubicBezTo>
                    <a:pt x="26341" y="44601"/>
                    <a:pt x="27835" y="44414"/>
                    <a:pt x="29330" y="44040"/>
                  </a:cubicBezTo>
                  <a:cubicBezTo>
                    <a:pt x="31291" y="43526"/>
                    <a:pt x="33206" y="42919"/>
                    <a:pt x="35121" y="42219"/>
                  </a:cubicBezTo>
                  <a:cubicBezTo>
                    <a:pt x="35961" y="41798"/>
                    <a:pt x="36802" y="41331"/>
                    <a:pt x="37549" y="40724"/>
                  </a:cubicBezTo>
                  <a:cubicBezTo>
                    <a:pt x="37222" y="39837"/>
                    <a:pt x="36942" y="39090"/>
                    <a:pt x="36708" y="38343"/>
                  </a:cubicBezTo>
                  <a:cubicBezTo>
                    <a:pt x="36241" y="37175"/>
                    <a:pt x="35961" y="35961"/>
                    <a:pt x="35728" y="34747"/>
                  </a:cubicBezTo>
                  <a:cubicBezTo>
                    <a:pt x="35494" y="33205"/>
                    <a:pt x="35121" y="31618"/>
                    <a:pt x="35027" y="30076"/>
                  </a:cubicBezTo>
                  <a:cubicBezTo>
                    <a:pt x="34887" y="27274"/>
                    <a:pt x="34887" y="24519"/>
                    <a:pt x="34840" y="21764"/>
                  </a:cubicBezTo>
                  <a:cubicBezTo>
                    <a:pt x="34747" y="18635"/>
                    <a:pt x="34607" y="15506"/>
                    <a:pt x="34560" y="12423"/>
                  </a:cubicBezTo>
                  <a:cubicBezTo>
                    <a:pt x="34607" y="11022"/>
                    <a:pt x="34467" y="9668"/>
                    <a:pt x="34140" y="8313"/>
                  </a:cubicBezTo>
                  <a:cubicBezTo>
                    <a:pt x="33626" y="6585"/>
                    <a:pt x="33159" y="4764"/>
                    <a:pt x="32645" y="2989"/>
                  </a:cubicBezTo>
                  <a:cubicBezTo>
                    <a:pt x="32365" y="2242"/>
                    <a:pt x="32038" y="1542"/>
                    <a:pt x="31665" y="841"/>
                  </a:cubicBezTo>
                  <a:close/>
                  <a:moveTo>
                    <a:pt x="5745" y="48757"/>
                  </a:moveTo>
                  <a:cubicBezTo>
                    <a:pt x="6633" y="48430"/>
                    <a:pt x="7567" y="48197"/>
                    <a:pt x="8501" y="48010"/>
                  </a:cubicBezTo>
                  <a:cubicBezTo>
                    <a:pt x="9855" y="47823"/>
                    <a:pt x="11209" y="47730"/>
                    <a:pt x="12610" y="47730"/>
                  </a:cubicBezTo>
                  <a:cubicBezTo>
                    <a:pt x="14152" y="47730"/>
                    <a:pt x="15739" y="47823"/>
                    <a:pt x="17281" y="47870"/>
                  </a:cubicBezTo>
                  <a:cubicBezTo>
                    <a:pt x="19662" y="47870"/>
                    <a:pt x="22044" y="47870"/>
                    <a:pt x="24426" y="47870"/>
                  </a:cubicBezTo>
                  <a:cubicBezTo>
                    <a:pt x="25967" y="47870"/>
                    <a:pt x="27508" y="47683"/>
                    <a:pt x="29003" y="47263"/>
                  </a:cubicBezTo>
                  <a:cubicBezTo>
                    <a:pt x="29563" y="47076"/>
                    <a:pt x="30123" y="46936"/>
                    <a:pt x="30731" y="46842"/>
                  </a:cubicBezTo>
                  <a:cubicBezTo>
                    <a:pt x="31525" y="46749"/>
                    <a:pt x="32272" y="46515"/>
                    <a:pt x="33019" y="46188"/>
                  </a:cubicBezTo>
                  <a:cubicBezTo>
                    <a:pt x="33393" y="46048"/>
                    <a:pt x="33766" y="45862"/>
                    <a:pt x="34093" y="45675"/>
                  </a:cubicBezTo>
                  <a:cubicBezTo>
                    <a:pt x="34794" y="45301"/>
                    <a:pt x="35494" y="44881"/>
                    <a:pt x="36195" y="44507"/>
                  </a:cubicBezTo>
                  <a:cubicBezTo>
                    <a:pt x="36428" y="44320"/>
                    <a:pt x="36662" y="44134"/>
                    <a:pt x="36568" y="43807"/>
                  </a:cubicBezTo>
                  <a:cubicBezTo>
                    <a:pt x="36475" y="43433"/>
                    <a:pt x="36335" y="43013"/>
                    <a:pt x="36241" y="42592"/>
                  </a:cubicBezTo>
                  <a:cubicBezTo>
                    <a:pt x="36055" y="42639"/>
                    <a:pt x="35914" y="42639"/>
                    <a:pt x="35774" y="42686"/>
                  </a:cubicBezTo>
                  <a:cubicBezTo>
                    <a:pt x="34560" y="43246"/>
                    <a:pt x="33346" y="43760"/>
                    <a:pt x="32038" y="44134"/>
                  </a:cubicBezTo>
                  <a:cubicBezTo>
                    <a:pt x="30310" y="44554"/>
                    <a:pt x="28582" y="45254"/>
                    <a:pt x="26761" y="45301"/>
                  </a:cubicBezTo>
                  <a:cubicBezTo>
                    <a:pt x="25173" y="45301"/>
                    <a:pt x="23632" y="45535"/>
                    <a:pt x="22091" y="45581"/>
                  </a:cubicBezTo>
                  <a:cubicBezTo>
                    <a:pt x="20830" y="45581"/>
                    <a:pt x="19616" y="45488"/>
                    <a:pt x="18401" y="45441"/>
                  </a:cubicBezTo>
                  <a:cubicBezTo>
                    <a:pt x="16160" y="45348"/>
                    <a:pt x="13918" y="45348"/>
                    <a:pt x="11723" y="45581"/>
                  </a:cubicBezTo>
                  <a:cubicBezTo>
                    <a:pt x="10415" y="45721"/>
                    <a:pt x="9108" y="46048"/>
                    <a:pt x="7847" y="46469"/>
                  </a:cubicBezTo>
                  <a:cubicBezTo>
                    <a:pt x="7660" y="46562"/>
                    <a:pt x="7426" y="46609"/>
                    <a:pt x="7193" y="46655"/>
                  </a:cubicBezTo>
                  <a:lnTo>
                    <a:pt x="6633" y="45628"/>
                  </a:lnTo>
                  <a:cubicBezTo>
                    <a:pt x="5792" y="43947"/>
                    <a:pt x="5232" y="42125"/>
                    <a:pt x="4905" y="40304"/>
                  </a:cubicBezTo>
                  <a:cubicBezTo>
                    <a:pt x="4671" y="38996"/>
                    <a:pt x="4438" y="37689"/>
                    <a:pt x="4344" y="36428"/>
                  </a:cubicBezTo>
                  <a:cubicBezTo>
                    <a:pt x="4251" y="35120"/>
                    <a:pt x="4204" y="33953"/>
                    <a:pt x="4157" y="32738"/>
                  </a:cubicBezTo>
                  <a:cubicBezTo>
                    <a:pt x="4157" y="31384"/>
                    <a:pt x="4157" y="30076"/>
                    <a:pt x="4251" y="28722"/>
                  </a:cubicBezTo>
                  <a:cubicBezTo>
                    <a:pt x="4251" y="28162"/>
                    <a:pt x="4344" y="27555"/>
                    <a:pt x="4391" y="26994"/>
                  </a:cubicBezTo>
                  <a:cubicBezTo>
                    <a:pt x="4438" y="25873"/>
                    <a:pt x="4484" y="24799"/>
                    <a:pt x="4531" y="23678"/>
                  </a:cubicBezTo>
                  <a:cubicBezTo>
                    <a:pt x="4624" y="22044"/>
                    <a:pt x="4718" y="20409"/>
                    <a:pt x="4765" y="18775"/>
                  </a:cubicBezTo>
                  <a:cubicBezTo>
                    <a:pt x="4718" y="17607"/>
                    <a:pt x="4624" y="16486"/>
                    <a:pt x="4484" y="15319"/>
                  </a:cubicBezTo>
                  <a:cubicBezTo>
                    <a:pt x="4297" y="13637"/>
                    <a:pt x="3924" y="12003"/>
                    <a:pt x="3363" y="10462"/>
                  </a:cubicBezTo>
                  <a:cubicBezTo>
                    <a:pt x="3177" y="9855"/>
                    <a:pt x="2896" y="9294"/>
                    <a:pt x="2523" y="8827"/>
                  </a:cubicBezTo>
                  <a:lnTo>
                    <a:pt x="888" y="9715"/>
                  </a:lnTo>
                  <a:cubicBezTo>
                    <a:pt x="1215" y="10275"/>
                    <a:pt x="1495" y="10835"/>
                    <a:pt x="1729" y="11442"/>
                  </a:cubicBezTo>
                  <a:cubicBezTo>
                    <a:pt x="2056" y="12657"/>
                    <a:pt x="2383" y="13871"/>
                    <a:pt x="2616" y="15085"/>
                  </a:cubicBezTo>
                  <a:cubicBezTo>
                    <a:pt x="3130" y="17841"/>
                    <a:pt x="3223" y="20596"/>
                    <a:pt x="2896" y="23351"/>
                  </a:cubicBezTo>
                  <a:cubicBezTo>
                    <a:pt x="2663" y="25360"/>
                    <a:pt x="2289" y="27368"/>
                    <a:pt x="2103" y="29376"/>
                  </a:cubicBezTo>
                  <a:cubicBezTo>
                    <a:pt x="1962" y="30543"/>
                    <a:pt x="1962" y="31711"/>
                    <a:pt x="2103" y="32878"/>
                  </a:cubicBezTo>
                  <a:cubicBezTo>
                    <a:pt x="2383" y="35494"/>
                    <a:pt x="2710" y="38062"/>
                    <a:pt x="3130" y="40678"/>
                  </a:cubicBezTo>
                  <a:cubicBezTo>
                    <a:pt x="3270" y="41612"/>
                    <a:pt x="3457" y="42592"/>
                    <a:pt x="3737" y="43526"/>
                  </a:cubicBezTo>
                  <a:cubicBezTo>
                    <a:pt x="4017" y="44414"/>
                    <a:pt x="4344" y="45301"/>
                    <a:pt x="4624" y="46188"/>
                  </a:cubicBezTo>
                  <a:cubicBezTo>
                    <a:pt x="4905" y="47076"/>
                    <a:pt x="5278" y="47963"/>
                    <a:pt x="5745" y="48757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4"/>
            <p:cNvSpPr/>
            <p:nvPr/>
          </p:nvSpPr>
          <p:spPr>
            <a:xfrm>
              <a:off x="2281836" y="909386"/>
              <a:ext cx="935732" cy="1187888"/>
            </a:xfrm>
            <a:custGeom>
              <a:avLst/>
              <a:gdLst/>
              <a:ahLst/>
              <a:cxnLst/>
              <a:rect l="l" t="t" r="r" b="b"/>
              <a:pathLst>
                <a:path w="35354" h="44881" extrusionOk="0">
                  <a:moveTo>
                    <a:pt x="29470" y="0"/>
                  </a:moveTo>
                  <a:cubicBezTo>
                    <a:pt x="29843" y="701"/>
                    <a:pt x="30170" y="1401"/>
                    <a:pt x="30450" y="2102"/>
                  </a:cubicBezTo>
                  <a:cubicBezTo>
                    <a:pt x="30964" y="3876"/>
                    <a:pt x="31431" y="5651"/>
                    <a:pt x="31945" y="7426"/>
                  </a:cubicBezTo>
                  <a:cubicBezTo>
                    <a:pt x="32272" y="8780"/>
                    <a:pt x="32412" y="10134"/>
                    <a:pt x="32365" y="11535"/>
                  </a:cubicBezTo>
                  <a:cubicBezTo>
                    <a:pt x="32412" y="14665"/>
                    <a:pt x="32552" y="17794"/>
                    <a:pt x="32645" y="20876"/>
                  </a:cubicBezTo>
                  <a:cubicBezTo>
                    <a:pt x="32692" y="23631"/>
                    <a:pt x="32692" y="26433"/>
                    <a:pt x="32832" y="29189"/>
                  </a:cubicBezTo>
                  <a:cubicBezTo>
                    <a:pt x="32926" y="30777"/>
                    <a:pt x="33299" y="32318"/>
                    <a:pt x="33533" y="33906"/>
                  </a:cubicBezTo>
                  <a:cubicBezTo>
                    <a:pt x="33766" y="35073"/>
                    <a:pt x="34046" y="36287"/>
                    <a:pt x="34513" y="37455"/>
                  </a:cubicBezTo>
                  <a:cubicBezTo>
                    <a:pt x="34747" y="38202"/>
                    <a:pt x="35027" y="38949"/>
                    <a:pt x="35354" y="39837"/>
                  </a:cubicBezTo>
                  <a:cubicBezTo>
                    <a:pt x="34607" y="40444"/>
                    <a:pt x="33766" y="40911"/>
                    <a:pt x="32926" y="41331"/>
                  </a:cubicBezTo>
                  <a:cubicBezTo>
                    <a:pt x="31011" y="42032"/>
                    <a:pt x="29096" y="42639"/>
                    <a:pt x="27135" y="43152"/>
                  </a:cubicBezTo>
                  <a:cubicBezTo>
                    <a:pt x="25640" y="43526"/>
                    <a:pt x="24146" y="43760"/>
                    <a:pt x="22604" y="43806"/>
                  </a:cubicBezTo>
                  <a:cubicBezTo>
                    <a:pt x="20736" y="43900"/>
                    <a:pt x="18915" y="43946"/>
                    <a:pt x="17047" y="43900"/>
                  </a:cubicBezTo>
                  <a:cubicBezTo>
                    <a:pt x="15226" y="43806"/>
                    <a:pt x="13404" y="43760"/>
                    <a:pt x="11630" y="43806"/>
                  </a:cubicBezTo>
                  <a:cubicBezTo>
                    <a:pt x="9481" y="43760"/>
                    <a:pt x="7333" y="44133"/>
                    <a:pt x="5325" y="44880"/>
                  </a:cubicBezTo>
                  <a:cubicBezTo>
                    <a:pt x="5138" y="44600"/>
                    <a:pt x="4951" y="44320"/>
                    <a:pt x="4811" y="44040"/>
                  </a:cubicBezTo>
                  <a:cubicBezTo>
                    <a:pt x="3644" y="41238"/>
                    <a:pt x="2943" y="38296"/>
                    <a:pt x="2710" y="35260"/>
                  </a:cubicBezTo>
                  <a:cubicBezTo>
                    <a:pt x="2616" y="33859"/>
                    <a:pt x="2523" y="32458"/>
                    <a:pt x="2476" y="31057"/>
                  </a:cubicBezTo>
                  <a:cubicBezTo>
                    <a:pt x="2476" y="29889"/>
                    <a:pt x="2616" y="28675"/>
                    <a:pt x="2663" y="27461"/>
                  </a:cubicBezTo>
                  <a:cubicBezTo>
                    <a:pt x="2710" y="26480"/>
                    <a:pt x="2756" y="25453"/>
                    <a:pt x="2803" y="24472"/>
                  </a:cubicBezTo>
                  <a:cubicBezTo>
                    <a:pt x="2803" y="23958"/>
                    <a:pt x="2896" y="23398"/>
                    <a:pt x="2943" y="22884"/>
                  </a:cubicBezTo>
                  <a:cubicBezTo>
                    <a:pt x="3177" y="20409"/>
                    <a:pt x="3177" y="17887"/>
                    <a:pt x="2990" y="15412"/>
                  </a:cubicBezTo>
                  <a:cubicBezTo>
                    <a:pt x="2850" y="12843"/>
                    <a:pt x="2476" y="10275"/>
                    <a:pt x="1122" y="7986"/>
                  </a:cubicBezTo>
                  <a:cubicBezTo>
                    <a:pt x="795" y="7426"/>
                    <a:pt x="421" y="6865"/>
                    <a:pt x="1" y="6258"/>
                  </a:cubicBezTo>
                  <a:cubicBezTo>
                    <a:pt x="982" y="5558"/>
                    <a:pt x="2009" y="4997"/>
                    <a:pt x="3130" y="4577"/>
                  </a:cubicBezTo>
                  <a:cubicBezTo>
                    <a:pt x="3550" y="4390"/>
                    <a:pt x="3971" y="4250"/>
                    <a:pt x="4391" y="4110"/>
                  </a:cubicBezTo>
                  <a:cubicBezTo>
                    <a:pt x="4998" y="3923"/>
                    <a:pt x="5512" y="3783"/>
                    <a:pt x="6072" y="3596"/>
                  </a:cubicBezTo>
                  <a:cubicBezTo>
                    <a:pt x="6679" y="3456"/>
                    <a:pt x="7286" y="3223"/>
                    <a:pt x="7893" y="3083"/>
                  </a:cubicBezTo>
                  <a:cubicBezTo>
                    <a:pt x="10229" y="2522"/>
                    <a:pt x="12610" y="2148"/>
                    <a:pt x="14945" y="1915"/>
                  </a:cubicBezTo>
                  <a:cubicBezTo>
                    <a:pt x="16206" y="1822"/>
                    <a:pt x="17421" y="1635"/>
                    <a:pt x="18635" y="1495"/>
                  </a:cubicBezTo>
                  <a:cubicBezTo>
                    <a:pt x="19709" y="1401"/>
                    <a:pt x="20830" y="1355"/>
                    <a:pt x="21904" y="1261"/>
                  </a:cubicBezTo>
                  <a:cubicBezTo>
                    <a:pt x="22324" y="1214"/>
                    <a:pt x="22791" y="1168"/>
                    <a:pt x="23212" y="1121"/>
                  </a:cubicBezTo>
                  <a:cubicBezTo>
                    <a:pt x="25266" y="794"/>
                    <a:pt x="27321" y="654"/>
                    <a:pt x="29470" y="0"/>
                  </a:cubicBezTo>
                  <a:close/>
                  <a:moveTo>
                    <a:pt x="4017" y="7659"/>
                  </a:moveTo>
                  <a:cubicBezTo>
                    <a:pt x="4017" y="7753"/>
                    <a:pt x="4017" y="7846"/>
                    <a:pt x="4017" y="7939"/>
                  </a:cubicBezTo>
                  <a:cubicBezTo>
                    <a:pt x="4064" y="8173"/>
                    <a:pt x="4157" y="8406"/>
                    <a:pt x="4251" y="8593"/>
                  </a:cubicBezTo>
                  <a:cubicBezTo>
                    <a:pt x="5091" y="10648"/>
                    <a:pt x="5512" y="12890"/>
                    <a:pt x="5558" y="15132"/>
                  </a:cubicBezTo>
                  <a:cubicBezTo>
                    <a:pt x="5558" y="15458"/>
                    <a:pt x="5699" y="15832"/>
                    <a:pt x="6025" y="16066"/>
                  </a:cubicBezTo>
                  <a:cubicBezTo>
                    <a:pt x="6119" y="16066"/>
                    <a:pt x="6259" y="16019"/>
                    <a:pt x="6352" y="15972"/>
                  </a:cubicBezTo>
                  <a:cubicBezTo>
                    <a:pt x="8781" y="15365"/>
                    <a:pt x="11256" y="14898"/>
                    <a:pt x="13731" y="14618"/>
                  </a:cubicBezTo>
                  <a:cubicBezTo>
                    <a:pt x="14619" y="14478"/>
                    <a:pt x="15459" y="14338"/>
                    <a:pt x="16346" y="14151"/>
                  </a:cubicBezTo>
                  <a:cubicBezTo>
                    <a:pt x="17000" y="14057"/>
                    <a:pt x="17701" y="13917"/>
                    <a:pt x="18355" y="13777"/>
                  </a:cubicBezTo>
                  <a:cubicBezTo>
                    <a:pt x="20363" y="13450"/>
                    <a:pt x="22371" y="13170"/>
                    <a:pt x="24332" y="12750"/>
                  </a:cubicBezTo>
                  <a:cubicBezTo>
                    <a:pt x="26060" y="12376"/>
                    <a:pt x="27835" y="11862"/>
                    <a:pt x="29610" y="11442"/>
                  </a:cubicBezTo>
                  <a:cubicBezTo>
                    <a:pt x="29983" y="11349"/>
                    <a:pt x="30123" y="11115"/>
                    <a:pt x="30123" y="10788"/>
                  </a:cubicBezTo>
                  <a:cubicBezTo>
                    <a:pt x="30123" y="10275"/>
                    <a:pt x="30077" y="9714"/>
                    <a:pt x="30030" y="9200"/>
                  </a:cubicBezTo>
                  <a:cubicBezTo>
                    <a:pt x="29890" y="7379"/>
                    <a:pt x="29376" y="5558"/>
                    <a:pt x="28582" y="3923"/>
                  </a:cubicBezTo>
                  <a:cubicBezTo>
                    <a:pt x="28395" y="3596"/>
                    <a:pt x="28209" y="3269"/>
                    <a:pt x="27975" y="2989"/>
                  </a:cubicBezTo>
                  <a:cubicBezTo>
                    <a:pt x="27321" y="3129"/>
                    <a:pt x="26761" y="3316"/>
                    <a:pt x="26200" y="3409"/>
                  </a:cubicBezTo>
                  <a:cubicBezTo>
                    <a:pt x="23959" y="3783"/>
                    <a:pt x="21764" y="4110"/>
                    <a:pt x="19522" y="4437"/>
                  </a:cubicBezTo>
                  <a:cubicBezTo>
                    <a:pt x="17280" y="4764"/>
                    <a:pt x="15039" y="5091"/>
                    <a:pt x="12797" y="5371"/>
                  </a:cubicBezTo>
                  <a:cubicBezTo>
                    <a:pt x="10696" y="5651"/>
                    <a:pt x="8641" y="6071"/>
                    <a:pt x="6633" y="6725"/>
                  </a:cubicBezTo>
                  <a:cubicBezTo>
                    <a:pt x="5792" y="7005"/>
                    <a:pt x="4858" y="7332"/>
                    <a:pt x="4017" y="7659"/>
                  </a:cubicBezTo>
                  <a:close/>
                  <a:moveTo>
                    <a:pt x="30310" y="25779"/>
                  </a:moveTo>
                  <a:cubicBezTo>
                    <a:pt x="29937" y="25359"/>
                    <a:pt x="29563" y="25546"/>
                    <a:pt x="29143" y="25593"/>
                  </a:cubicBezTo>
                  <a:cubicBezTo>
                    <a:pt x="26901" y="25966"/>
                    <a:pt x="24706" y="26387"/>
                    <a:pt x="22464" y="26760"/>
                  </a:cubicBezTo>
                  <a:cubicBezTo>
                    <a:pt x="20269" y="27134"/>
                    <a:pt x="18028" y="27414"/>
                    <a:pt x="15786" y="27741"/>
                  </a:cubicBezTo>
                  <a:cubicBezTo>
                    <a:pt x="14385" y="27928"/>
                    <a:pt x="12984" y="28115"/>
                    <a:pt x="11583" y="28301"/>
                  </a:cubicBezTo>
                  <a:lnTo>
                    <a:pt x="6726" y="28862"/>
                  </a:lnTo>
                  <a:cubicBezTo>
                    <a:pt x="6492" y="28862"/>
                    <a:pt x="6259" y="28955"/>
                    <a:pt x="6025" y="29049"/>
                  </a:cubicBezTo>
                  <a:cubicBezTo>
                    <a:pt x="5885" y="29095"/>
                    <a:pt x="5699" y="29282"/>
                    <a:pt x="5699" y="29422"/>
                  </a:cubicBezTo>
                  <a:cubicBezTo>
                    <a:pt x="5699" y="29562"/>
                    <a:pt x="5885" y="29749"/>
                    <a:pt x="6025" y="29843"/>
                  </a:cubicBezTo>
                  <a:cubicBezTo>
                    <a:pt x="6166" y="29936"/>
                    <a:pt x="6352" y="29936"/>
                    <a:pt x="6492" y="29889"/>
                  </a:cubicBezTo>
                  <a:lnTo>
                    <a:pt x="11303" y="29235"/>
                  </a:lnTo>
                  <a:cubicBezTo>
                    <a:pt x="12797" y="29049"/>
                    <a:pt x="14292" y="28815"/>
                    <a:pt x="15786" y="28675"/>
                  </a:cubicBezTo>
                  <a:cubicBezTo>
                    <a:pt x="17280" y="28535"/>
                    <a:pt x="18682" y="28348"/>
                    <a:pt x="20083" y="28068"/>
                  </a:cubicBezTo>
                  <a:cubicBezTo>
                    <a:pt x="21017" y="27881"/>
                    <a:pt x="21951" y="27834"/>
                    <a:pt x="22885" y="27648"/>
                  </a:cubicBezTo>
                  <a:cubicBezTo>
                    <a:pt x="24239" y="27414"/>
                    <a:pt x="25547" y="27181"/>
                    <a:pt x="26901" y="26947"/>
                  </a:cubicBezTo>
                  <a:cubicBezTo>
                    <a:pt x="27742" y="26760"/>
                    <a:pt x="28582" y="26667"/>
                    <a:pt x="29376" y="26527"/>
                  </a:cubicBezTo>
                  <a:cubicBezTo>
                    <a:pt x="29797" y="26480"/>
                    <a:pt x="30170" y="26200"/>
                    <a:pt x="30310" y="25779"/>
                  </a:cubicBezTo>
                  <a:close/>
                  <a:moveTo>
                    <a:pt x="23725" y="24612"/>
                  </a:moveTo>
                  <a:cubicBezTo>
                    <a:pt x="23679" y="24659"/>
                    <a:pt x="23679" y="24659"/>
                    <a:pt x="23725" y="24705"/>
                  </a:cubicBezTo>
                  <a:cubicBezTo>
                    <a:pt x="23912" y="24705"/>
                    <a:pt x="24146" y="24659"/>
                    <a:pt x="24379" y="24659"/>
                  </a:cubicBezTo>
                  <a:lnTo>
                    <a:pt x="28676" y="23865"/>
                  </a:lnTo>
                  <a:cubicBezTo>
                    <a:pt x="29189" y="23771"/>
                    <a:pt x="29656" y="23631"/>
                    <a:pt x="30123" y="23538"/>
                  </a:cubicBezTo>
                  <a:cubicBezTo>
                    <a:pt x="30404" y="23491"/>
                    <a:pt x="30450" y="23258"/>
                    <a:pt x="30404" y="23024"/>
                  </a:cubicBezTo>
                  <a:cubicBezTo>
                    <a:pt x="30404" y="22791"/>
                    <a:pt x="30170" y="22650"/>
                    <a:pt x="29983" y="22697"/>
                  </a:cubicBezTo>
                  <a:lnTo>
                    <a:pt x="29143" y="22837"/>
                  </a:lnTo>
                  <a:cubicBezTo>
                    <a:pt x="27695" y="23117"/>
                    <a:pt x="26200" y="23398"/>
                    <a:pt x="24753" y="23678"/>
                  </a:cubicBezTo>
                  <a:cubicBezTo>
                    <a:pt x="23445" y="23911"/>
                    <a:pt x="22137" y="24052"/>
                    <a:pt x="20830" y="24285"/>
                  </a:cubicBezTo>
                  <a:cubicBezTo>
                    <a:pt x="19522" y="24472"/>
                    <a:pt x="18355" y="24659"/>
                    <a:pt x="17094" y="24845"/>
                  </a:cubicBezTo>
                  <a:cubicBezTo>
                    <a:pt x="16487" y="24939"/>
                    <a:pt x="15833" y="25032"/>
                    <a:pt x="15179" y="25079"/>
                  </a:cubicBezTo>
                  <a:cubicBezTo>
                    <a:pt x="14151" y="25172"/>
                    <a:pt x="13171" y="25266"/>
                    <a:pt x="12143" y="25359"/>
                  </a:cubicBezTo>
                  <a:cubicBezTo>
                    <a:pt x="10882" y="25499"/>
                    <a:pt x="9575" y="25686"/>
                    <a:pt x="8314" y="25826"/>
                  </a:cubicBezTo>
                  <a:cubicBezTo>
                    <a:pt x="7753" y="25920"/>
                    <a:pt x="7100" y="25920"/>
                    <a:pt x="6492" y="25966"/>
                  </a:cubicBezTo>
                  <a:cubicBezTo>
                    <a:pt x="6306" y="26013"/>
                    <a:pt x="6166" y="26153"/>
                    <a:pt x="6072" y="26340"/>
                  </a:cubicBezTo>
                  <a:cubicBezTo>
                    <a:pt x="6119" y="26527"/>
                    <a:pt x="6212" y="26714"/>
                    <a:pt x="6352" y="26807"/>
                  </a:cubicBezTo>
                  <a:cubicBezTo>
                    <a:pt x="6539" y="26900"/>
                    <a:pt x="6726" y="26947"/>
                    <a:pt x="6866" y="26900"/>
                  </a:cubicBezTo>
                  <a:cubicBezTo>
                    <a:pt x="8127" y="26807"/>
                    <a:pt x="9341" y="26760"/>
                    <a:pt x="10555" y="26620"/>
                  </a:cubicBezTo>
                  <a:cubicBezTo>
                    <a:pt x="12050" y="26433"/>
                    <a:pt x="13544" y="26200"/>
                    <a:pt x="15039" y="25966"/>
                  </a:cubicBezTo>
                  <a:cubicBezTo>
                    <a:pt x="16860" y="25733"/>
                    <a:pt x="18682" y="25499"/>
                    <a:pt x="20503" y="25219"/>
                  </a:cubicBezTo>
                  <a:cubicBezTo>
                    <a:pt x="21577" y="25032"/>
                    <a:pt x="22651" y="24799"/>
                    <a:pt x="23725" y="24612"/>
                  </a:cubicBezTo>
                  <a:close/>
                  <a:moveTo>
                    <a:pt x="7567" y="23958"/>
                  </a:moveTo>
                  <a:lnTo>
                    <a:pt x="7567" y="23958"/>
                  </a:lnTo>
                  <a:cubicBezTo>
                    <a:pt x="7940" y="23958"/>
                    <a:pt x="8267" y="23911"/>
                    <a:pt x="8594" y="23865"/>
                  </a:cubicBezTo>
                  <a:cubicBezTo>
                    <a:pt x="10509" y="23538"/>
                    <a:pt x="12424" y="23398"/>
                    <a:pt x="14338" y="23024"/>
                  </a:cubicBezTo>
                  <a:cubicBezTo>
                    <a:pt x="16907" y="22557"/>
                    <a:pt x="19522" y="22277"/>
                    <a:pt x="22091" y="21857"/>
                  </a:cubicBezTo>
                  <a:cubicBezTo>
                    <a:pt x="22978" y="21763"/>
                    <a:pt x="23865" y="21576"/>
                    <a:pt x="24753" y="21436"/>
                  </a:cubicBezTo>
                  <a:cubicBezTo>
                    <a:pt x="25920" y="21249"/>
                    <a:pt x="27088" y="21063"/>
                    <a:pt x="28302" y="20829"/>
                  </a:cubicBezTo>
                  <a:cubicBezTo>
                    <a:pt x="28956" y="20736"/>
                    <a:pt x="29610" y="20549"/>
                    <a:pt x="30310" y="20362"/>
                  </a:cubicBezTo>
                  <a:cubicBezTo>
                    <a:pt x="30544" y="20315"/>
                    <a:pt x="30731" y="20035"/>
                    <a:pt x="30637" y="19802"/>
                  </a:cubicBezTo>
                  <a:cubicBezTo>
                    <a:pt x="30590" y="19521"/>
                    <a:pt x="30357" y="19475"/>
                    <a:pt x="30077" y="19568"/>
                  </a:cubicBezTo>
                  <a:cubicBezTo>
                    <a:pt x="28956" y="19802"/>
                    <a:pt x="27835" y="20035"/>
                    <a:pt x="26714" y="20269"/>
                  </a:cubicBezTo>
                  <a:cubicBezTo>
                    <a:pt x="25033" y="20549"/>
                    <a:pt x="23305" y="20829"/>
                    <a:pt x="21577" y="21109"/>
                  </a:cubicBezTo>
                  <a:cubicBezTo>
                    <a:pt x="20877" y="21249"/>
                    <a:pt x="20129" y="21390"/>
                    <a:pt x="19382" y="21483"/>
                  </a:cubicBezTo>
                  <a:cubicBezTo>
                    <a:pt x="17934" y="21670"/>
                    <a:pt x="16487" y="21763"/>
                    <a:pt x="15039" y="21997"/>
                  </a:cubicBezTo>
                  <a:cubicBezTo>
                    <a:pt x="12564" y="22417"/>
                    <a:pt x="10088" y="22697"/>
                    <a:pt x="7567" y="22884"/>
                  </a:cubicBezTo>
                  <a:cubicBezTo>
                    <a:pt x="7286" y="22884"/>
                    <a:pt x="6959" y="22931"/>
                    <a:pt x="6679" y="23024"/>
                  </a:cubicBezTo>
                  <a:cubicBezTo>
                    <a:pt x="6492" y="23071"/>
                    <a:pt x="6352" y="23211"/>
                    <a:pt x="6306" y="23398"/>
                  </a:cubicBezTo>
                  <a:cubicBezTo>
                    <a:pt x="6259" y="23631"/>
                    <a:pt x="6399" y="23865"/>
                    <a:pt x="6679" y="23911"/>
                  </a:cubicBezTo>
                  <a:cubicBezTo>
                    <a:pt x="6959" y="23911"/>
                    <a:pt x="7286" y="23958"/>
                    <a:pt x="7567" y="23958"/>
                  </a:cubicBezTo>
                  <a:close/>
                  <a:moveTo>
                    <a:pt x="30684" y="16486"/>
                  </a:moveTo>
                  <a:cubicBezTo>
                    <a:pt x="29703" y="16673"/>
                    <a:pt x="28909" y="16859"/>
                    <a:pt x="28069" y="17000"/>
                  </a:cubicBezTo>
                  <a:cubicBezTo>
                    <a:pt x="26481" y="17233"/>
                    <a:pt x="24893" y="17420"/>
                    <a:pt x="23305" y="17700"/>
                  </a:cubicBezTo>
                  <a:cubicBezTo>
                    <a:pt x="21110" y="18027"/>
                    <a:pt x="18915" y="18494"/>
                    <a:pt x="16673" y="18868"/>
                  </a:cubicBezTo>
                  <a:cubicBezTo>
                    <a:pt x="14478" y="19195"/>
                    <a:pt x="12283" y="19615"/>
                    <a:pt x="10088" y="19942"/>
                  </a:cubicBezTo>
                  <a:cubicBezTo>
                    <a:pt x="9108" y="20082"/>
                    <a:pt x="8127" y="20175"/>
                    <a:pt x="7100" y="20269"/>
                  </a:cubicBezTo>
                  <a:cubicBezTo>
                    <a:pt x="6819" y="20222"/>
                    <a:pt x="6492" y="20362"/>
                    <a:pt x="6352" y="20642"/>
                  </a:cubicBezTo>
                  <a:cubicBezTo>
                    <a:pt x="6586" y="21203"/>
                    <a:pt x="6726" y="21296"/>
                    <a:pt x="7286" y="21203"/>
                  </a:cubicBezTo>
                  <a:cubicBezTo>
                    <a:pt x="9061" y="20969"/>
                    <a:pt x="10836" y="20782"/>
                    <a:pt x="12610" y="20409"/>
                  </a:cubicBezTo>
                  <a:cubicBezTo>
                    <a:pt x="15553" y="19848"/>
                    <a:pt x="18448" y="19428"/>
                    <a:pt x="21390" y="18961"/>
                  </a:cubicBezTo>
                  <a:cubicBezTo>
                    <a:pt x="22791" y="18728"/>
                    <a:pt x="24239" y="18447"/>
                    <a:pt x="25687" y="18214"/>
                  </a:cubicBezTo>
                  <a:cubicBezTo>
                    <a:pt x="27321" y="17980"/>
                    <a:pt x="28956" y="17700"/>
                    <a:pt x="30637" y="17467"/>
                  </a:cubicBezTo>
                  <a:close/>
                  <a:moveTo>
                    <a:pt x="7707" y="18541"/>
                  </a:moveTo>
                  <a:lnTo>
                    <a:pt x="7707" y="18494"/>
                  </a:lnTo>
                  <a:cubicBezTo>
                    <a:pt x="8034" y="18541"/>
                    <a:pt x="8314" y="18541"/>
                    <a:pt x="8641" y="18494"/>
                  </a:cubicBezTo>
                  <a:cubicBezTo>
                    <a:pt x="10649" y="18214"/>
                    <a:pt x="12610" y="17934"/>
                    <a:pt x="14619" y="17560"/>
                  </a:cubicBezTo>
                  <a:cubicBezTo>
                    <a:pt x="15833" y="17420"/>
                    <a:pt x="17094" y="17186"/>
                    <a:pt x="18308" y="16813"/>
                  </a:cubicBezTo>
                  <a:cubicBezTo>
                    <a:pt x="18495" y="16766"/>
                    <a:pt x="18682" y="16719"/>
                    <a:pt x="18868" y="16719"/>
                  </a:cubicBezTo>
                  <a:cubicBezTo>
                    <a:pt x="20456" y="16486"/>
                    <a:pt x="22044" y="16299"/>
                    <a:pt x="23632" y="16066"/>
                  </a:cubicBezTo>
                  <a:cubicBezTo>
                    <a:pt x="25080" y="15832"/>
                    <a:pt x="26574" y="15552"/>
                    <a:pt x="28022" y="15318"/>
                  </a:cubicBezTo>
                  <a:cubicBezTo>
                    <a:pt x="28629" y="15178"/>
                    <a:pt x="29283" y="15085"/>
                    <a:pt x="29890" y="14945"/>
                  </a:cubicBezTo>
                  <a:cubicBezTo>
                    <a:pt x="30170" y="14898"/>
                    <a:pt x="30357" y="14758"/>
                    <a:pt x="30310" y="14431"/>
                  </a:cubicBezTo>
                  <a:cubicBezTo>
                    <a:pt x="30217" y="14104"/>
                    <a:pt x="29983" y="14057"/>
                    <a:pt x="29703" y="14104"/>
                  </a:cubicBezTo>
                  <a:cubicBezTo>
                    <a:pt x="29236" y="14197"/>
                    <a:pt x="28816" y="14291"/>
                    <a:pt x="28349" y="14338"/>
                  </a:cubicBezTo>
                  <a:cubicBezTo>
                    <a:pt x="26294" y="14711"/>
                    <a:pt x="24286" y="15085"/>
                    <a:pt x="22231" y="15458"/>
                  </a:cubicBezTo>
                  <a:cubicBezTo>
                    <a:pt x="20410" y="15832"/>
                    <a:pt x="18495" y="15879"/>
                    <a:pt x="16627" y="16392"/>
                  </a:cubicBezTo>
                  <a:cubicBezTo>
                    <a:pt x="14899" y="16766"/>
                    <a:pt x="13124" y="17046"/>
                    <a:pt x="11349" y="17186"/>
                  </a:cubicBezTo>
                  <a:cubicBezTo>
                    <a:pt x="9808" y="17420"/>
                    <a:pt x="8314" y="17560"/>
                    <a:pt x="6773" y="17794"/>
                  </a:cubicBezTo>
                  <a:cubicBezTo>
                    <a:pt x="6539" y="17794"/>
                    <a:pt x="6259" y="17794"/>
                    <a:pt x="6259" y="18120"/>
                  </a:cubicBezTo>
                  <a:cubicBezTo>
                    <a:pt x="6259" y="18447"/>
                    <a:pt x="6492" y="18587"/>
                    <a:pt x="6773" y="18587"/>
                  </a:cubicBezTo>
                  <a:cubicBezTo>
                    <a:pt x="7053" y="18587"/>
                    <a:pt x="7426" y="18541"/>
                    <a:pt x="7707" y="18541"/>
                  </a:cubicBezTo>
                  <a:close/>
                  <a:moveTo>
                    <a:pt x="16487" y="41051"/>
                  </a:moveTo>
                  <a:cubicBezTo>
                    <a:pt x="16393" y="40771"/>
                    <a:pt x="16393" y="40584"/>
                    <a:pt x="16346" y="40397"/>
                  </a:cubicBezTo>
                  <a:cubicBezTo>
                    <a:pt x="16206" y="39697"/>
                    <a:pt x="16020" y="39043"/>
                    <a:pt x="15973" y="38342"/>
                  </a:cubicBezTo>
                  <a:cubicBezTo>
                    <a:pt x="15786" y="37315"/>
                    <a:pt x="15739" y="36287"/>
                    <a:pt x="15599" y="35213"/>
                  </a:cubicBezTo>
                  <a:cubicBezTo>
                    <a:pt x="15366" y="34092"/>
                    <a:pt x="15319" y="32878"/>
                    <a:pt x="15506" y="31711"/>
                  </a:cubicBezTo>
                  <a:cubicBezTo>
                    <a:pt x="15553" y="31337"/>
                    <a:pt x="15553" y="30917"/>
                    <a:pt x="15506" y="30496"/>
                  </a:cubicBezTo>
                  <a:cubicBezTo>
                    <a:pt x="15226" y="30450"/>
                    <a:pt x="14992" y="30450"/>
                    <a:pt x="14759" y="30496"/>
                  </a:cubicBezTo>
                  <a:cubicBezTo>
                    <a:pt x="13171" y="30730"/>
                    <a:pt x="11630" y="31010"/>
                    <a:pt x="10088" y="31290"/>
                  </a:cubicBezTo>
                  <a:cubicBezTo>
                    <a:pt x="8734" y="31570"/>
                    <a:pt x="7380" y="31851"/>
                    <a:pt x="6025" y="32084"/>
                  </a:cubicBezTo>
                  <a:cubicBezTo>
                    <a:pt x="5699" y="32131"/>
                    <a:pt x="5512" y="32271"/>
                    <a:pt x="5512" y="32645"/>
                  </a:cubicBezTo>
                  <a:cubicBezTo>
                    <a:pt x="5418" y="33719"/>
                    <a:pt x="5325" y="34840"/>
                    <a:pt x="5278" y="35914"/>
                  </a:cubicBezTo>
                  <a:cubicBezTo>
                    <a:pt x="5278" y="37502"/>
                    <a:pt x="5512" y="39089"/>
                    <a:pt x="5932" y="40584"/>
                  </a:cubicBezTo>
                  <a:cubicBezTo>
                    <a:pt x="6072" y="41144"/>
                    <a:pt x="6259" y="41658"/>
                    <a:pt x="6446" y="42172"/>
                  </a:cubicBezTo>
                  <a:cubicBezTo>
                    <a:pt x="6586" y="42452"/>
                    <a:pt x="6773" y="42592"/>
                    <a:pt x="7146" y="42499"/>
                  </a:cubicBezTo>
                  <a:cubicBezTo>
                    <a:pt x="9248" y="41938"/>
                    <a:pt x="11396" y="41565"/>
                    <a:pt x="13591" y="41331"/>
                  </a:cubicBezTo>
                  <a:cubicBezTo>
                    <a:pt x="14525" y="41191"/>
                    <a:pt x="15459" y="41144"/>
                    <a:pt x="16487" y="41051"/>
                  </a:cubicBezTo>
                  <a:close/>
                  <a:moveTo>
                    <a:pt x="19195" y="41565"/>
                  </a:moveTo>
                  <a:cubicBezTo>
                    <a:pt x="20503" y="41425"/>
                    <a:pt x="21857" y="41238"/>
                    <a:pt x="23165" y="41098"/>
                  </a:cubicBezTo>
                  <a:cubicBezTo>
                    <a:pt x="24239" y="40957"/>
                    <a:pt x="25266" y="40771"/>
                    <a:pt x="26341" y="40631"/>
                  </a:cubicBezTo>
                  <a:cubicBezTo>
                    <a:pt x="27041" y="40490"/>
                    <a:pt x="27695" y="40397"/>
                    <a:pt x="28395" y="40210"/>
                  </a:cubicBezTo>
                  <a:cubicBezTo>
                    <a:pt x="29330" y="39977"/>
                    <a:pt x="30310" y="39697"/>
                    <a:pt x="31244" y="39463"/>
                  </a:cubicBezTo>
                  <a:cubicBezTo>
                    <a:pt x="31524" y="39370"/>
                    <a:pt x="31805" y="39323"/>
                    <a:pt x="32085" y="39276"/>
                  </a:cubicBezTo>
                  <a:cubicBezTo>
                    <a:pt x="32365" y="39230"/>
                    <a:pt x="32552" y="38903"/>
                    <a:pt x="32459" y="38622"/>
                  </a:cubicBezTo>
                  <a:cubicBezTo>
                    <a:pt x="32412" y="38296"/>
                    <a:pt x="32178" y="38202"/>
                    <a:pt x="31851" y="38296"/>
                  </a:cubicBezTo>
                  <a:lnTo>
                    <a:pt x="30871" y="38529"/>
                  </a:lnTo>
                  <a:cubicBezTo>
                    <a:pt x="29283" y="38903"/>
                    <a:pt x="27695" y="39370"/>
                    <a:pt x="26107" y="39650"/>
                  </a:cubicBezTo>
                  <a:cubicBezTo>
                    <a:pt x="24006" y="39977"/>
                    <a:pt x="21904" y="40164"/>
                    <a:pt x="19802" y="40397"/>
                  </a:cubicBezTo>
                  <a:cubicBezTo>
                    <a:pt x="19429" y="40444"/>
                    <a:pt x="19102" y="40537"/>
                    <a:pt x="18775" y="40584"/>
                  </a:cubicBezTo>
                  <a:cubicBezTo>
                    <a:pt x="18448" y="40631"/>
                    <a:pt x="18308" y="40724"/>
                    <a:pt x="18308" y="41051"/>
                  </a:cubicBezTo>
                  <a:cubicBezTo>
                    <a:pt x="18308" y="41378"/>
                    <a:pt x="18495" y="41471"/>
                    <a:pt x="18775" y="41518"/>
                  </a:cubicBezTo>
                  <a:cubicBezTo>
                    <a:pt x="18915" y="41565"/>
                    <a:pt x="19055" y="41565"/>
                    <a:pt x="19242" y="41565"/>
                  </a:cubicBezTo>
                  <a:close/>
                  <a:moveTo>
                    <a:pt x="31571" y="35447"/>
                  </a:moveTo>
                  <a:cubicBezTo>
                    <a:pt x="31431" y="35400"/>
                    <a:pt x="31244" y="35400"/>
                    <a:pt x="31104" y="35447"/>
                  </a:cubicBezTo>
                  <a:lnTo>
                    <a:pt x="28162" y="36007"/>
                  </a:lnTo>
                  <a:cubicBezTo>
                    <a:pt x="25547" y="36521"/>
                    <a:pt x="22931" y="36894"/>
                    <a:pt x="20316" y="37081"/>
                  </a:cubicBezTo>
                  <a:cubicBezTo>
                    <a:pt x="19569" y="37128"/>
                    <a:pt x="18822" y="37221"/>
                    <a:pt x="18121" y="37361"/>
                  </a:cubicBezTo>
                  <a:cubicBezTo>
                    <a:pt x="17888" y="37455"/>
                    <a:pt x="17701" y="37595"/>
                    <a:pt x="17607" y="37828"/>
                  </a:cubicBezTo>
                  <a:cubicBezTo>
                    <a:pt x="17561" y="37922"/>
                    <a:pt x="17794" y="38202"/>
                    <a:pt x="17981" y="38296"/>
                  </a:cubicBezTo>
                  <a:cubicBezTo>
                    <a:pt x="18215" y="38342"/>
                    <a:pt x="18448" y="38342"/>
                    <a:pt x="18635" y="38342"/>
                  </a:cubicBezTo>
                  <a:cubicBezTo>
                    <a:pt x="19802" y="38202"/>
                    <a:pt x="20970" y="38062"/>
                    <a:pt x="22091" y="37969"/>
                  </a:cubicBezTo>
                  <a:cubicBezTo>
                    <a:pt x="23258" y="37828"/>
                    <a:pt x="24379" y="37735"/>
                    <a:pt x="25500" y="37548"/>
                  </a:cubicBezTo>
                  <a:cubicBezTo>
                    <a:pt x="26434" y="37408"/>
                    <a:pt x="27321" y="37175"/>
                    <a:pt x="28209" y="36988"/>
                  </a:cubicBezTo>
                  <a:cubicBezTo>
                    <a:pt x="29096" y="36848"/>
                    <a:pt x="30123" y="36661"/>
                    <a:pt x="31104" y="36474"/>
                  </a:cubicBezTo>
                  <a:cubicBezTo>
                    <a:pt x="31758" y="36334"/>
                    <a:pt x="31805" y="36194"/>
                    <a:pt x="31571" y="35447"/>
                  </a:cubicBezTo>
                  <a:close/>
                  <a:moveTo>
                    <a:pt x="17794" y="35120"/>
                  </a:moveTo>
                  <a:lnTo>
                    <a:pt x="18962" y="34980"/>
                  </a:lnTo>
                  <a:cubicBezTo>
                    <a:pt x="20129" y="34840"/>
                    <a:pt x="21297" y="34746"/>
                    <a:pt x="22464" y="34606"/>
                  </a:cubicBezTo>
                  <a:cubicBezTo>
                    <a:pt x="24146" y="34326"/>
                    <a:pt x="25874" y="34046"/>
                    <a:pt x="27555" y="33765"/>
                  </a:cubicBezTo>
                  <a:cubicBezTo>
                    <a:pt x="28395" y="33625"/>
                    <a:pt x="29189" y="33439"/>
                    <a:pt x="30030" y="33298"/>
                  </a:cubicBezTo>
                  <a:cubicBezTo>
                    <a:pt x="30217" y="33252"/>
                    <a:pt x="30450" y="33205"/>
                    <a:pt x="30590" y="33065"/>
                  </a:cubicBezTo>
                  <a:cubicBezTo>
                    <a:pt x="30731" y="32925"/>
                    <a:pt x="30777" y="32691"/>
                    <a:pt x="30777" y="32505"/>
                  </a:cubicBezTo>
                  <a:cubicBezTo>
                    <a:pt x="30777" y="32411"/>
                    <a:pt x="30497" y="32318"/>
                    <a:pt x="30357" y="32271"/>
                  </a:cubicBezTo>
                  <a:cubicBezTo>
                    <a:pt x="30170" y="32271"/>
                    <a:pt x="29983" y="32318"/>
                    <a:pt x="29843" y="32364"/>
                  </a:cubicBezTo>
                  <a:cubicBezTo>
                    <a:pt x="29330" y="32458"/>
                    <a:pt x="28862" y="32551"/>
                    <a:pt x="28395" y="32598"/>
                  </a:cubicBezTo>
                  <a:cubicBezTo>
                    <a:pt x="26948" y="32831"/>
                    <a:pt x="25500" y="33065"/>
                    <a:pt x="24052" y="33298"/>
                  </a:cubicBezTo>
                  <a:cubicBezTo>
                    <a:pt x="22838" y="33485"/>
                    <a:pt x="21624" y="33625"/>
                    <a:pt x="20410" y="33765"/>
                  </a:cubicBezTo>
                  <a:cubicBezTo>
                    <a:pt x="19569" y="33906"/>
                    <a:pt x="18728" y="33999"/>
                    <a:pt x="17888" y="34092"/>
                  </a:cubicBezTo>
                  <a:cubicBezTo>
                    <a:pt x="17607" y="34139"/>
                    <a:pt x="17327" y="34279"/>
                    <a:pt x="17327" y="34606"/>
                  </a:cubicBezTo>
                  <a:cubicBezTo>
                    <a:pt x="17327" y="34980"/>
                    <a:pt x="17654" y="35166"/>
                    <a:pt x="17794" y="35166"/>
                  </a:cubicBezTo>
                  <a:close/>
                  <a:moveTo>
                    <a:pt x="30217" y="29189"/>
                  </a:moveTo>
                  <a:cubicBezTo>
                    <a:pt x="30030" y="29142"/>
                    <a:pt x="29797" y="29095"/>
                    <a:pt x="29610" y="29142"/>
                  </a:cubicBezTo>
                  <a:cubicBezTo>
                    <a:pt x="27555" y="29469"/>
                    <a:pt x="25500" y="29889"/>
                    <a:pt x="23398" y="30216"/>
                  </a:cubicBezTo>
                  <a:cubicBezTo>
                    <a:pt x="21857" y="30496"/>
                    <a:pt x="20269" y="30683"/>
                    <a:pt x="18728" y="30870"/>
                  </a:cubicBezTo>
                  <a:cubicBezTo>
                    <a:pt x="18448" y="30870"/>
                    <a:pt x="18215" y="30917"/>
                    <a:pt x="17981" y="31010"/>
                  </a:cubicBezTo>
                  <a:cubicBezTo>
                    <a:pt x="17794" y="31103"/>
                    <a:pt x="17561" y="31337"/>
                    <a:pt x="17607" y="31430"/>
                  </a:cubicBezTo>
                  <a:cubicBezTo>
                    <a:pt x="17654" y="31617"/>
                    <a:pt x="17841" y="31804"/>
                    <a:pt x="18028" y="31944"/>
                  </a:cubicBezTo>
                  <a:cubicBezTo>
                    <a:pt x="18121" y="31991"/>
                    <a:pt x="18308" y="31944"/>
                    <a:pt x="18495" y="31944"/>
                  </a:cubicBezTo>
                  <a:cubicBezTo>
                    <a:pt x="19522" y="31804"/>
                    <a:pt x="20550" y="31711"/>
                    <a:pt x="21624" y="31524"/>
                  </a:cubicBezTo>
                  <a:cubicBezTo>
                    <a:pt x="24146" y="31057"/>
                    <a:pt x="26714" y="30543"/>
                    <a:pt x="29283" y="30076"/>
                  </a:cubicBezTo>
                  <a:cubicBezTo>
                    <a:pt x="29750" y="30029"/>
                    <a:pt x="30170" y="29656"/>
                    <a:pt x="30217" y="291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4"/>
            <p:cNvSpPr/>
            <p:nvPr/>
          </p:nvSpPr>
          <p:spPr>
            <a:xfrm>
              <a:off x="2402985" y="1002079"/>
              <a:ext cx="661343" cy="320177"/>
            </a:xfrm>
            <a:custGeom>
              <a:avLst/>
              <a:gdLst/>
              <a:ahLst/>
              <a:cxnLst/>
              <a:rect l="l" t="t" r="r" b="b"/>
              <a:pathLst>
                <a:path w="24987" h="12097" extrusionOk="0">
                  <a:moveTo>
                    <a:pt x="24939" y="7380"/>
                  </a:moveTo>
                  <a:cubicBezTo>
                    <a:pt x="24379" y="7566"/>
                    <a:pt x="23725" y="7753"/>
                    <a:pt x="23071" y="7940"/>
                  </a:cubicBezTo>
                  <a:cubicBezTo>
                    <a:pt x="21390" y="8454"/>
                    <a:pt x="19662" y="8874"/>
                    <a:pt x="17934" y="9108"/>
                  </a:cubicBezTo>
                  <a:cubicBezTo>
                    <a:pt x="16860" y="9248"/>
                    <a:pt x="15879" y="9528"/>
                    <a:pt x="14852" y="9715"/>
                  </a:cubicBezTo>
                  <a:cubicBezTo>
                    <a:pt x="13824" y="9902"/>
                    <a:pt x="12657" y="10042"/>
                    <a:pt x="11583" y="10228"/>
                  </a:cubicBezTo>
                  <a:cubicBezTo>
                    <a:pt x="9808" y="10509"/>
                    <a:pt x="8080" y="10836"/>
                    <a:pt x="6305" y="11163"/>
                  </a:cubicBezTo>
                  <a:cubicBezTo>
                    <a:pt x="5792" y="11209"/>
                    <a:pt x="5325" y="11256"/>
                    <a:pt x="4858" y="11349"/>
                  </a:cubicBezTo>
                  <a:cubicBezTo>
                    <a:pt x="3783" y="11583"/>
                    <a:pt x="2709" y="11816"/>
                    <a:pt x="1542" y="12097"/>
                  </a:cubicBezTo>
                  <a:cubicBezTo>
                    <a:pt x="1448" y="9528"/>
                    <a:pt x="888" y="6959"/>
                    <a:pt x="1" y="4531"/>
                  </a:cubicBezTo>
                  <a:cubicBezTo>
                    <a:pt x="795" y="4251"/>
                    <a:pt x="1589" y="3924"/>
                    <a:pt x="2382" y="3644"/>
                  </a:cubicBezTo>
                  <a:cubicBezTo>
                    <a:pt x="3970" y="3083"/>
                    <a:pt x="5605" y="2710"/>
                    <a:pt x="7286" y="2476"/>
                  </a:cubicBezTo>
                  <a:cubicBezTo>
                    <a:pt x="8687" y="2242"/>
                    <a:pt x="10088" y="2102"/>
                    <a:pt x="11536" y="1916"/>
                  </a:cubicBezTo>
                  <a:cubicBezTo>
                    <a:pt x="12610" y="1729"/>
                    <a:pt x="13638" y="1542"/>
                    <a:pt x="14712" y="1402"/>
                  </a:cubicBezTo>
                  <a:cubicBezTo>
                    <a:pt x="15365" y="1262"/>
                    <a:pt x="16066" y="1215"/>
                    <a:pt x="16767" y="1122"/>
                  </a:cubicBezTo>
                  <a:cubicBezTo>
                    <a:pt x="18775" y="795"/>
                    <a:pt x="20830" y="421"/>
                    <a:pt x="22884" y="94"/>
                  </a:cubicBezTo>
                  <a:cubicBezTo>
                    <a:pt x="23118" y="1"/>
                    <a:pt x="23351" y="94"/>
                    <a:pt x="23445" y="328"/>
                  </a:cubicBezTo>
                  <a:cubicBezTo>
                    <a:pt x="23772" y="888"/>
                    <a:pt x="24052" y="1495"/>
                    <a:pt x="24239" y="2102"/>
                  </a:cubicBezTo>
                  <a:cubicBezTo>
                    <a:pt x="24566" y="3597"/>
                    <a:pt x="24753" y="5185"/>
                    <a:pt x="24986" y="6726"/>
                  </a:cubicBezTo>
                  <a:cubicBezTo>
                    <a:pt x="24986" y="6913"/>
                    <a:pt x="24986" y="7146"/>
                    <a:pt x="24939" y="73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2435119" y="1731394"/>
              <a:ext cx="264569" cy="289263"/>
            </a:xfrm>
            <a:custGeom>
              <a:avLst/>
              <a:gdLst/>
              <a:ahLst/>
              <a:cxnLst/>
              <a:rect l="l" t="t" r="r" b="b"/>
              <a:pathLst>
                <a:path w="9996" h="10929" extrusionOk="0">
                  <a:moveTo>
                    <a:pt x="9248" y="1"/>
                  </a:moveTo>
                  <a:cubicBezTo>
                    <a:pt x="8874" y="3223"/>
                    <a:pt x="9481" y="6352"/>
                    <a:pt x="9995" y="9575"/>
                  </a:cubicBezTo>
                  <a:cubicBezTo>
                    <a:pt x="9855" y="9621"/>
                    <a:pt x="9668" y="9621"/>
                    <a:pt x="9528" y="9621"/>
                  </a:cubicBezTo>
                  <a:cubicBezTo>
                    <a:pt x="8594" y="9621"/>
                    <a:pt x="7613" y="9715"/>
                    <a:pt x="6726" y="9948"/>
                  </a:cubicBezTo>
                  <a:cubicBezTo>
                    <a:pt x="5045" y="10228"/>
                    <a:pt x="3317" y="10509"/>
                    <a:pt x="1635" y="10836"/>
                  </a:cubicBezTo>
                  <a:cubicBezTo>
                    <a:pt x="1262" y="10929"/>
                    <a:pt x="1075" y="10836"/>
                    <a:pt x="982" y="10462"/>
                  </a:cubicBezTo>
                  <a:cubicBezTo>
                    <a:pt x="375" y="8687"/>
                    <a:pt x="48" y="6866"/>
                    <a:pt x="1" y="5045"/>
                  </a:cubicBezTo>
                  <a:cubicBezTo>
                    <a:pt x="1" y="4017"/>
                    <a:pt x="94" y="3036"/>
                    <a:pt x="141" y="2056"/>
                  </a:cubicBezTo>
                  <a:cubicBezTo>
                    <a:pt x="141" y="1682"/>
                    <a:pt x="375" y="1542"/>
                    <a:pt x="655" y="1449"/>
                  </a:cubicBezTo>
                  <a:cubicBezTo>
                    <a:pt x="1449" y="1308"/>
                    <a:pt x="2196" y="1075"/>
                    <a:pt x="2990" y="935"/>
                  </a:cubicBezTo>
                  <a:cubicBezTo>
                    <a:pt x="4531" y="655"/>
                    <a:pt x="6072" y="421"/>
                    <a:pt x="7613" y="188"/>
                  </a:cubicBezTo>
                  <a:cubicBezTo>
                    <a:pt x="8127" y="94"/>
                    <a:pt x="8641" y="47"/>
                    <a:pt x="92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4"/>
            <p:cNvSpPr/>
            <p:nvPr/>
          </p:nvSpPr>
          <p:spPr>
            <a:xfrm>
              <a:off x="2388163" y="988500"/>
              <a:ext cx="690987" cy="346115"/>
            </a:xfrm>
            <a:custGeom>
              <a:avLst/>
              <a:gdLst/>
              <a:ahLst/>
              <a:cxnLst/>
              <a:rect l="l" t="t" r="r" b="b"/>
              <a:pathLst>
                <a:path w="26107" h="13077" extrusionOk="0">
                  <a:moveTo>
                    <a:pt x="0" y="4670"/>
                  </a:moveTo>
                  <a:cubicBezTo>
                    <a:pt x="888" y="4343"/>
                    <a:pt x="1775" y="4016"/>
                    <a:pt x="2662" y="3736"/>
                  </a:cubicBezTo>
                  <a:cubicBezTo>
                    <a:pt x="4624" y="3082"/>
                    <a:pt x="6679" y="2662"/>
                    <a:pt x="8780" y="2382"/>
                  </a:cubicBezTo>
                  <a:cubicBezTo>
                    <a:pt x="10975" y="2102"/>
                    <a:pt x="13217" y="1775"/>
                    <a:pt x="15458" y="1448"/>
                  </a:cubicBezTo>
                  <a:cubicBezTo>
                    <a:pt x="17700" y="1121"/>
                    <a:pt x="19942" y="794"/>
                    <a:pt x="22183" y="420"/>
                  </a:cubicBezTo>
                  <a:cubicBezTo>
                    <a:pt x="22791" y="327"/>
                    <a:pt x="23351" y="140"/>
                    <a:pt x="23958" y="0"/>
                  </a:cubicBezTo>
                  <a:cubicBezTo>
                    <a:pt x="24192" y="280"/>
                    <a:pt x="24378" y="607"/>
                    <a:pt x="24565" y="934"/>
                  </a:cubicBezTo>
                  <a:cubicBezTo>
                    <a:pt x="25359" y="2569"/>
                    <a:pt x="25826" y="4390"/>
                    <a:pt x="26013" y="6211"/>
                  </a:cubicBezTo>
                  <a:cubicBezTo>
                    <a:pt x="26060" y="6772"/>
                    <a:pt x="26060" y="7286"/>
                    <a:pt x="26106" y="7846"/>
                  </a:cubicBezTo>
                  <a:cubicBezTo>
                    <a:pt x="26106" y="8173"/>
                    <a:pt x="25966" y="8360"/>
                    <a:pt x="25593" y="8453"/>
                  </a:cubicBezTo>
                  <a:cubicBezTo>
                    <a:pt x="23818" y="8873"/>
                    <a:pt x="22090" y="9387"/>
                    <a:pt x="20269" y="9761"/>
                  </a:cubicBezTo>
                  <a:cubicBezTo>
                    <a:pt x="18307" y="10181"/>
                    <a:pt x="16299" y="10461"/>
                    <a:pt x="14338" y="10788"/>
                  </a:cubicBezTo>
                  <a:cubicBezTo>
                    <a:pt x="13637" y="10928"/>
                    <a:pt x="12983" y="11068"/>
                    <a:pt x="12283" y="11208"/>
                  </a:cubicBezTo>
                  <a:cubicBezTo>
                    <a:pt x="11442" y="11349"/>
                    <a:pt x="10555" y="11489"/>
                    <a:pt x="9714" y="11629"/>
                  </a:cubicBezTo>
                  <a:cubicBezTo>
                    <a:pt x="7239" y="11956"/>
                    <a:pt x="4764" y="12376"/>
                    <a:pt x="2335" y="12983"/>
                  </a:cubicBezTo>
                  <a:cubicBezTo>
                    <a:pt x="2195" y="13030"/>
                    <a:pt x="2102" y="13030"/>
                    <a:pt x="1962" y="13077"/>
                  </a:cubicBezTo>
                  <a:cubicBezTo>
                    <a:pt x="1682" y="12843"/>
                    <a:pt x="1541" y="12469"/>
                    <a:pt x="1541" y="12143"/>
                  </a:cubicBezTo>
                  <a:cubicBezTo>
                    <a:pt x="1495" y="9901"/>
                    <a:pt x="1028" y="7659"/>
                    <a:pt x="187" y="5604"/>
                  </a:cubicBezTo>
                  <a:cubicBezTo>
                    <a:pt x="94" y="5417"/>
                    <a:pt x="47" y="5184"/>
                    <a:pt x="0" y="4950"/>
                  </a:cubicBezTo>
                  <a:cubicBezTo>
                    <a:pt x="0" y="4857"/>
                    <a:pt x="0" y="4764"/>
                    <a:pt x="0" y="4670"/>
                  </a:cubicBezTo>
                  <a:close/>
                  <a:moveTo>
                    <a:pt x="25499" y="7893"/>
                  </a:moveTo>
                  <a:cubicBezTo>
                    <a:pt x="25546" y="7659"/>
                    <a:pt x="25546" y="7472"/>
                    <a:pt x="25546" y="7239"/>
                  </a:cubicBezTo>
                  <a:cubicBezTo>
                    <a:pt x="25313" y="5698"/>
                    <a:pt x="25126" y="4157"/>
                    <a:pt x="24799" y="2615"/>
                  </a:cubicBezTo>
                  <a:cubicBezTo>
                    <a:pt x="24612" y="2008"/>
                    <a:pt x="24332" y="1401"/>
                    <a:pt x="24005" y="887"/>
                  </a:cubicBezTo>
                  <a:cubicBezTo>
                    <a:pt x="23911" y="654"/>
                    <a:pt x="23678" y="514"/>
                    <a:pt x="23444" y="607"/>
                  </a:cubicBezTo>
                  <a:cubicBezTo>
                    <a:pt x="21390" y="981"/>
                    <a:pt x="19335" y="1308"/>
                    <a:pt x="17327" y="1635"/>
                  </a:cubicBezTo>
                  <a:cubicBezTo>
                    <a:pt x="16626" y="1728"/>
                    <a:pt x="15925" y="1821"/>
                    <a:pt x="15272" y="1915"/>
                  </a:cubicBezTo>
                  <a:cubicBezTo>
                    <a:pt x="14198" y="2102"/>
                    <a:pt x="13123" y="2288"/>
                    <a:pt x="12096" y="2429"/>
                  </a:cubicBezTo>
                  <a:cubicBezTo>
                    <a:pt x="10648" y="2615"/>
                    <a:pt x="9247" y="2802"/>
                    <a:pt x="7846" y="2989"/>
                  </a:cubicBezTo>
                  <a:cubicBezTo>
                    <a:pt x="6165" y="3223"/>
                    <a:pt x="4530" y="3643"/>
                    <a:pt x="2942" y="4157"/>
                  </a:cubicBezTo>
                  <a:cubicBezTo>
                    <a:pt x="2149" y="4437"/>
                    <a:pt x="1355" y="4764"/>
                    <a:pt x="561" y="5091"/>
                  </a:cubicBezTo>
                  <a:cubicBezTo>
                    <a:pt x="1448" y="7472"/>
                    <a:pt x="2008" y="9994"/>
                    <a:pt x="2102" y="12610"/>
                  </a:cubicBezTo>
                  <a:cubicBezTo>
                    <a:pt x="3269" y="12329"/>
                    <a:pt x="4343" y="12096"/>
                    <a:pt x="5418" y="11862"/>
                  </a:cubicBezTo>
                  <a:cubicBezTo>
                    <a:pt x="5885" y="11769"/>
                    <a:pt x="6352" y="11722"/>
                    <a:pt x="6865" y="11629"/>
                  </a:cubicBezTo>
                  <a:cubicBezTo>
                    <a:pt x="8593" y="11349"/>
                    <a:pt x="10368" y="11022"/>
                    <a:pt x="12143" y="10741"/>
                  </a:cubicBezTo>
                  <a:cubicBezTo>
                    <a:pt x="13217" y="10555"/>
                    <a:pt x="14291" y="10415"/>
                    <a:pt x="15412" y="10228"/>
                  </a:cubicBezTo>
                  <a:cubicBezTo>
                    <a:pt x="16486" y="10041"/>
                    <a:pt x="17420" y="9714"/>
                    <a:pt x="18494" y="9621"/>
                  </a:cubicBezTo>
                  <a:cubicBezTo>
                    <a:pt x="20222" y="9340"/>
                    <a:pt x="21950" y="8967"/>
                    <a:pt x="23631" y="8406"/>
                  </a:cubicBezTo>
                  <a:cubicBezTo>
                    <a:pt x="24285" y="8266"/>
                    <a:pt x="24892" y="8079"/>
                    <a:pt x="25499" y="78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4"/>
            <p:cNvSpPr/>
            <p:nvPr/>
          </p:nvSpPr>
          <p:spPr>
            <a:xfrm>
              <a:off x="2432657" y="1580603"/>
              <a:ext cx="651445" cy="121142"/>
            </a:xfrm>
            <a:custGeom>
              <a:avLst/>
              <a:gdLst/>
              <a:ahLst/>
              <a:cxnLst/>
              <a:rect l="l" t="t" r="r" b="b"/>
              <a:pathLst>
                <a:path w="24613" h="4577" extrusionOk="0">
                  <a:moveTo>
                    <a:pt x="24612" y="420"/>
                  </a:moveTo>
                  <a:cubicBezTo>
                    <a:pt x="24519" y="841"/>
                    <a:pt x="24145" y="1121"/>
                    <a:pt x="23725" y="1168"/>
                  </a:cubicBezTo>
                  <a:cubicBezTo>
                    <a:pt x="22884" y="1308"/>
                    <a:pt x="22044" y="1401"/>
                    <a:pt x="21203" y="1588"/>
                  </a:cubicBezTo>
                  <a:cubicBezTo>
                    <a:pt x="19895" y="1822"/>
                    <a:pt x="18541" y="2055"/>
                    <a:pt x="17233" y="2289"/>
                  </a:cubicBezTo>
                  <a:cubicBezTo>
                    <a:pt x="16299" y="2475"/>
                    <a:pt x="15365" y="2522"/>
                    <a:pt x="14431" y="2709"/>
                  </a:cubicBezTo>
                  <a:cubicBezTo>
                    <a:pt x="12984" y="2989"/>
                    <a:pt x="11536" y="3176"/>
                    <a:pt x="10088" y="3316"/>
                  </a:cubicBezTo>
                  <a:cubicBezTo>
                    <a:pt x="8640" y="3456"/>
                    <a:pt x="7099" y="3690"/>
                    <a:pt x="5605" y="3876"/>
                  </a:cubicBezTo>
                  <a:lnTo>
                    <a:pt x="841" y="4530"/>
                  </a:lnTo>
                  <a:cubicBezTo>
                    <a:pt x="654" y="4577"/>
                    <a:pt x="514" y="4577"/>
                    <a:pt x="374" y="4484"/>
                  </a:cubicBezTo>
                  <a:cubicBezTo>
                    <a:pt x="234" y="4390"/>
                    <a:pt x="47" y="4250"/>
                    <a:pt x="1" y="4063"/>
                  </a:cubicBezTo>
                  <a:cubicBezTo>
                    <a:pt x="1" y="3923"/>
                    <a:pt x="234" y="3736"/>
                    <a:pt x="374" y="3690"/>
                  </a:cubicBezTo>
                  <a:cubicBezTo>
                    <a:pt x="608" y="3596"/>
                    <a:pt x="794" y="3503"/>
                    <a:pt x="1028" y="3503"/>
                  </a:cubicBezTo>
                  <a:lnTo>
                    <a:pt x="5932" y="2942"/>
                  </a:lnTo>
                  <a:cubicBezTo>
                    <a:pt x="7333" y="2756"/>
                    <a:pt x="8734" y="2569"/>
                    <a:pt x="10135" y="2382"/>
                  </a:cubicBezTo>
                  <a:cubicBezTo>
                    <a:pt x="12330" y="2055"/>
                    <a:pt x="14571" y="1775"/>
                    <a:pt x="16813" y="1401"/>
                  </a:cubicBezTo>
                  <a:cubicBezTo>
                    <a:pt x="19055" y="1028"/>
                    <a:pt x="21250" y="654"/>
                    <a:pt x="23445" y="234"/>
                  </a:cubicBezTo>
                  <a:cubicBezTo>
                    <a:pt x="23865" y="187"/>
                    <a:pt x="24285" y="0"/>
                    <a:pt x="24612" y="4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2442557" y="1508899"/>
              <a:ext cx="645251" cy="113757"/>
            </a:xfrm>
            <a:custGeom>
              <a:avLst/>
              <a:gdLst/>
              <a:ahLst/>
              <a:cxnLst/>
              <a:rect l="l" t="t" r="r" b="b"/>
              <a:pathLst>
                <a:path w="24379" h="4298" extrusionOk="0">
                  <a:moveTo>
                    <a:pt x="17653" y="1962"/>
                  </a:moveTo>
                  <a:cubicBezTo>
                    <a:pt x="16579" y="2149"/>
                    <a:pt x="15505" y="2382"/>
                    <a:pt x="14478" y="2569"/>
                  </a:cubicBezTo>
                  <a:cubicBezTo>
                    <a:pt x="12656" y="2849"/>
                    <a:pt x="10788" y="3083"/>
                    <a:pt x="8967" y="3316"/>
                  </a:cubicBezTo>
                  <a:cubicBezTo>
                    <a:pt x="7472" y="3550"/>
                    <a:pt x="5978" y="3783"/>
                    <a:pt x="4483" y="3970"/>
                  </a:cubicBezTo>
                  <a:cubicBezTo>
                    <a:pt x="3269" y="4110"/>
                    <a:pt x="2055" y="4204"/>
                    <a:pt x="841" y="4250"/>
                  </a:cubicBezTo>
                  <a:cubicBezTo>
                    <a:pt x="654" y="4297"/>
                    <a:pt x="467" y="4250"/>
                    <a:pt x="327" y="4157"/>
                  </a:cubicBezTo>
                  <a:cubicBezTo>
                    <a:pt x="140" y="4064"/>
                    <a:pt x="47" y="3877"/>
                    <a:pt x="0" y="3690"/>
                  </a:cubicBezTo>
                  <a:cubicBezTo>
                    <a:pt x="94" y="3503"/>
                    <a:pt x="234" y="3363"/>
                    <a:pt x="420" y="3363"/>
                  </a:cubicBezTo>
                  <a:cubicBezTo>
                    <a:pt x="1028" y="3270"/>
                    <a:pt x="1635" y="3270"/>
                    <a:pt x="2242" y="3176"/>
                  </a:cubicBezTo>
                  <a:cubicBezTo>
                    <a:pt x="3549" y="3036"/>
                    <a:pt x="4810" y="2896"/>
                    <a:pt x="6071" y="2709"/>
                  </a:cubicBezTo>
                  <a:cubicBezTo>
                    <a:pt x="7099" y="2616"/>
                    <a:pt x="8126" y="2522"/>
                    <a:pt x="9154" y="2429"/>
                  </a:cubicBezTo>
                  <a:cubicBezTo>
                    <a:pt x="9761" y="2382"/>
                    <a:pt x="10415" y="2289"/>
                    <a:pt x="11068" y="2195"/>
                  </a:cubicBezTo>
                  <a:cubicBezTo>
                    <a:pt x="12283" y="2009"/>
                    <a:pt x="13497" y="1822"/>
                    <a:pt x="14758" y="1635"/>
                  </a:cubicBezTo>
                  <a:cubicBezTo>
                    <a:pt x="16019" y="1448"/>
                    <a:pt x="17420" y="1261"/>
                    <a:pt x="18727" y="1028"/>
                  </a:cubicBezTo>
                  <a:cubicBezTo>
                    <a:pt x="20175" y="794"/>
                    <a:pt x="21623" y="467"/>
                    <a:pt x="23071" y="187"/>
                  </a:cubicBezTo>
                  <a:lnTo>
                    <a:pt x="23911" y="47"/>
                  </a:lnTo>
                  <a:cubicBezTo>
                    <a:pt x="24098" y="0"/>
                    <a:pt x="24332" y="141"/>
                    <a:pt x="24332" y="374"/>
                  </a:cubicBezTo>
                  <a:cubicBezTo>
                    <a:pt x="24378" y="608"/>
                    <a:pt x="24332" y="841"/>
                    <a:pt x="24051" y="888"/>
                  </a:cubicBezTo>
                  <a:cubicBezTo>
                    <a:pt x="23584" y="981"/>
                    <a:pt x="23117" y="1121"/>
                    <a:pt x="22650" y="1215"/>
                  </a:cubicBezTo>
                  <a:lnTo>
                    <a:pt x="18354" y="2009"/>
                  </a:lnTo>
                  <a:cubicBezTo>
                    <a:pt x="18120" y="2055"/>
                    <a:pt x="17887" y="2055"/>
                    <a:pt x="17653" y="2055"/>
                  </a:cubicBezTo>
                  <a:cubicBezTo>
                    <a:pt x="17653" y="2055"/>
                    <a:pt x="17653" y="2009"/>
                    <a:pt x="17653" y="19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4"/>
            <p:cNvSpPr/>
            <p:nvPr/>
          </p:nvSpPr>
          <p:spPr>
            <a:xfrm>
              <a:off x="2447480" y="1424835"/>
              <a:ext cx="647739" cy="118707"/>
            </a:xfrm>
            <a:custGeom>
              <a:avLst/>
              <a:gdLst/>
              <a:ahLst/>
              <a:cxnLst/>
              <a:rect l="l" t="t" r="r" b="b"/>
              <a:pathLst>
                <a:path w="24473" h="4485" extrusionOk="0">
                  <a:moveTo>
                    <a:pt x="1309" y="4484"/>
                  </a:moveTo>
                  <a:cubicBezTo>
                    <a:pt x="1028" y="4484"/>
                    <a:pt x="701" y="4437"/>
                    <a:pt x="421" y="4437"/>
                  </a:cubicBezTo>
                  <a:cubicBezTo>
                    <a:pt x="141" y="4391"/>
                    <a:pt x="1" y="4157"/>
                    <a:pt x="48" y="3924"/>
                  </a:cubicBezTo>
                  <a:cubicBezTo>
                    <a:pt x="94" y="3737"/>
                    <a:pt x="234" y="3597"/>
                    <a:pt x="421" y="3550"/>
                  </a:cubicBezTo>
                  <a:cubicBezTo>
                    <a:pt x="701" y="3457"/>
                    <a:pt x="1028" y="3410"/>
                    <a:pt x="1309" y="3410"/>
                  </a:cubicBezTo>
                  <a:cubicBezTo>
                    <a:pt x="3830" y="3223"/>
                    <a:pt x="6306" y="2943"/>
                    <a:pt x="8781" y="2523"/>
                  </a:cubicBezTo>
                  <a:cubicBezTo>
                    <a:pt x="10229" y="2289"/>
                    <a:pt x="11723" y="2149"/>
                    <a:pt x="13124" y="1962"/>
                  </a:cubicBezTo>
                  <a:cubicBezTo>
                    <a:pt x="13871" y="1869"/>
                    <a:pt x="14619" y="1775"/>
                    <a:pt x="15319" y="1635"/>
                  </a:cubicBezTo>
                  <a:cubicBezTo>
                    <a:pt x="17047" y="1355"/>
                    <a:pt x="18775" y="1075"/>
                    <a:pt x="20456" y="795"/>
                  </a:cubicBezTo>
                  <a:cubicBezTo>
                    <a:pt x="21577" y="561"/>
                    <a:pt x="22698" y="328"/>
                    <a:pt x="23819" y="47"/>
                  </a:cubicBezTo>
                  <a:cubicBezTo>
                    <a:pt x="24099" y="1"/>
                    <a:pt x="24332" y="1"/>
                    <a:pt x="24379" y="328"/>
                  </a:cubicBezTo>
                  <a:cubicBezTo>
                    <a:pt x="24473" y="561"/>
                    <a:pt x="24286" y="841"/>
                    <a:pt x="24052" y="888"/>
                  </a:cubicBezTo>
                  <a:cubicBezTo>
                    <a:pt x="23352" y="1075"/>
                    <a:pt x="22698" y="1262"/>
                    <a:pt x="22044" y="1355"/>
                  </a:cubicBezTo>
                  <a:cubicBezTo>
                    <a:pt x="20877" y="1589"/>
                    <a:pt x="19709" y="1775"/>
                    <a:pt x="18495" y="1962"/>
                  </a:cubicBezTo>
                  <a:cubicBezTo>
                    <a:pt x="17607" y="2102"/>
                    <a:pt x="16720" y="2242"/>
                    <a:pt x="15833" y="2383"/>
                  </a:cubicBezTo>
                  <a:cubicBezTo>
                    <a:pt x="13264" y="2756"/>
                    <a:pt x="10649" y="3036"/>
                    <a:pt x="8080" y="3550"/>
                  </a:cubicBezTo>
                  <a:cubicBezTo>
                    <a:pt x="6166" y="3924"/>
                    <a:pt x="4251" y="4064"/>
                    <a:pt x="2336" y="4391"/>
                  </a:cubicBezTo>
                  <a:cubicBezTo>
                    <a:pt x="2009" y="4437"/>
                    <a:pt x="1682" y="4437"/>
                    <a:pt x="1309" y="44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2449968" y="1345721"/>
              <a:ext cx="644007" cy="127362"/>
            </a:xfrm>
            <a:custGeom>
              <a:avLst/>
              <a:gdLst/>
              <a:ahLst/>
              <a:cxnLst/>
              <a:rect l="l" t="t" r="r" b="b"/>
              <a:pathLst>
                <a:path w="24332" h="4812" extrusionOk="0">
                  <a:moveTo>
                    <a:pt x="24332" y="1"/>
                  </a:moveTo>
                  <a:lnTo>
                    <a:pt x="24332" y="982"/>
                  </a:lnTo>
                  <a:cubicBezTo>
                    <a:pt x="22604" y="1215"/>
                    <a:pt x="20969" y="1495"/>
                    <a:pt x="19335" y="1729"/>
                  </a:cubicBezTo>
                  <a:cubicBezTo>
                    <a:pt x="17934" y="1962"/>
                    <a:pt x="16486" y="2243"/>
                    <a:pt x="15038" y="2476"/>
                  </a:cubicBezTo>
                  <a:cubicBezTo>
                    <a:pt x="12143" y="2943"/>
                    <a:pt x="9154" y="3363"/>
                    <a:pt x="6305" y="3924"/>
                  </a:cubicBezTo>
                  <a:cubicBezTo>
                    <a:pt x="4530" y="4297"/>
                    <a:pt x="2756" y="4531"/>
                    <a:pt x="981" y="4718"/>
                  </a:cubicBezTo>
                  <a:cubicBezTo>
                    <a:pt x="374" y="4811"/>
                    <a:pt x="234" y="4718"/>
                    <a:pt x="0" y="4157"/>
                  </a:cubicBezTo>
                  <a:cubicBezTo>
                    <a:pt x="187" y="3877"/>
                    <a:pt x="467" y="3737"/>
                    <a:pt x="748" y="3784"/>
                  </a:cubicBezTo>
                  <a:cubicBezTo>
                    <a:pt x="1775" y="3690"/>
                    <a:pt x="2756" y="3597"/>
                    <a:pt x="3736" y="3457"/>
                  </a:cubicBezTo>
                  <a:cubicBezTo>
                    <a:pt x="5931" y="3130"/>
                    <a:pt x="8126" y="2756"/>
                    <a:pt x="10321" y="2383"/>
                  </a:cubicBezTo>
                  <a:cubicBezTo>
                    <a:pt x="12563" y="2009"/>
                    <a:pt x="14758" y="1542"/>
                    <a:pt x="16953" y="1215"/>
                  </a:cubicBezTo>
                  <a:cubicBezTo>
                    <a:pt x="18541" y="935"/>
                    <a:pt x="20129" y="795"/>
                    <a:pt x="21717" y="515"/>
                  </a:cubicBezTo>
                  <a:cubicBezTo>
                    <a:pt x="22557" y="374"/>
                    <a:pt x="23351" y="188"/>
                    <a:pt x="24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2448724" y="1278967"/>
              <a:ext cx="636596" cy="121168"/>
            </a:xfrm>
            <a:custGeom>
              <a:avLst/>
              <a:gdLst/>
              <a:ahLst/>
              <a:cxnLst/>
              <a:rect l="l" t="t" r="r" b="b"/>
              <a:pathLst>
                <a:path w="24052" h="4578" extrusionOk="0">
                  <a:moveTo>
                    <a:pt x="1402" y="4578"/>
                  </a:moveTo>
                  <a:lnTo>
                    <a:pt x="468" y="4578"/>
                  </a:lnTo>
                  <a:cubicBezTo>
                    <a:pt x="141" y="4578"/>
                    <a:pt x="1" y="4438"/>
                    <a:pt x="1" y="4111"/>
                  </a:cubicBezTo>
                  <a:cubicBezTo>
                    <a:pt x="1" y="3784"/>
                    <a:pt x="281" y="3784"/>
                    <a:pt x="468" y="3784"/>
                  </a:cubicBezTo>
                  <a:cubicBezTo>
                    <a:pt x="2009" y="3597"/>
                    <a:pt x="3550" y="3410"/>
                    <a:pt x="5044" y="3177"/>
                  </a:cubicBezTo>
                  <a:cubicBezTo>
                    <a:pt x="6819" y="3037"/>
                    <a:pt x="8594" y="2756"/>
                    <a:pt x="10368" y="2383"/>
                  </a:cubicBezTo>
                  <a:cubicBezTo>
                    <a:pt x="12190" y="1869"/>
                    <a:pt x="14105" y="1776"/>
                    <a:pt x="15926" y="1449"/>
                  </a:cubicBezTo>
                  <a:cubicBezTo>
                    <a:pt x="17981" y="1028"/>
                    <a:pt x="20036" y="702"/>
                    <a:pt x="22044" y="328"/>
                  </a:cubicBezTo>
                  <a:cubicBezTo>
                    <a:pt x="22511" y="234"/>
                    <a:pt x="22931" y="188"/>
                    <a:pt x="23398" y="94"/>
                  </a:cubicBezTo>
                  <a:cubicBezTo>
                    <a:pt x="23725" y="1"/>
                    <a:pt x="23912" y="94"/>
                    <a:pt x="24005" y="375"/>
                  </a:cubicBezTo>
                  <a:cubicBezTo>
                    <a:pt x="24052" y="702"/>
                    <a:pt x="23865" y="842"/>
                    <a:pt x="23585" y="935"/>
                  </a:cubicBezTo>
                  <a:cubicBezTo>
                    <a:pt x="22978" y="1028"/>
                    <a:pt x="22324" y="1169"/>
                    <a:pt x="21717" y="1262"/>
                  </a:cubicBezTo>
                  <a:cubicBezTo>
                    <a:pt x="20269" y="1542"/>
                    <a:pt x="18775" y="1776"/>
                    <a:pt x="17327" y="2009"/>
                  </a:cubicBezTo>
                  <a:cubicBezTo>
                    <a:pt x="15739" y="2243"/>
                    <a:pt x="14151" y="2476"/>
                    <a:pt x="12563" y="2663"/>
                  </a:cubicBezTo>
                  <a:cubicBezTo>
                    <a:pt x="12377" y="2710"/>
                    <a:pt x="12190" y="2756"/>
                    <a:pt x="12003" y="2803"/>
                  </a:cubicBezTo>
                  <a:cubicBezTo>
                    <a:pt x="10789" y="3130"/>
                    <a:pt x="9574" y="3410"/>
                    <a:pt x="8314" y="3550"/>
                  </a:cubicBezTo>
                  <a:cubicBezTo>
                    <a:pt x="6305" y="3877"/>
                    <a:pt x="4344" y="4157"/>
                    <a:pt x="2336" y="4484"/>
                  </a:cubicBezTo>
                  <a:cubicBezTo>
                    <a:pt x="2009" y="4484"/>
                    <a:pt x="1729" y="4484"/>
                    <a:pt x="1402" y="44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2421540" y="1716572"/>
              <a:ext cx="296674" cy="320177"/>
            </a:xfrm>
            <a:custGeom>
              <a:avLst/>
              <a:gdLst/>
              <a:ahLst/>
              <a:cxnLst/>
              <a:rect l="l" t="t" r="r" b="b"/>
              <a:pathLst>
                <a:path w="11209" h="12097" extrusionOk="0">
                  <a:moveTo>
                    <a:pt x="11209" y="10555"/>
                  </a:moveTo>
                  <a:cubicBezTo>
                    <a:pt x="10181" y="10648"/>
                    <a:pt x="9247" y="10695"/>
                    <a:pt x="8360" y="10835"/>
                  </a:cubicBezTo>
                  <a:cubicBezTo>
                    <a:pt x="6165" y="11069"/>
                    <a:pt x="4017" y="11489"/>
                    <a:pt x="1868" y="12003"/>
                  </a:cubicBezTo>
                  <a:cubicBezTo>
                    <a:pt x="1495" y="12096"/>
                    <a:pt x="1308" y="12003"/>
                    <a:pt x="1214" y="11722"/>
                  </a:cubicBezTo>
                  <a:cubicBezTo>
                    <a:pt x="981" y="11162"/>
                    <a:pt x="841" y="10648"/>
                    <a:pt x="701" y="10135"/>
                  </a:cubicBezTo>
                  <a:cubicBezTo>
                    <a:pt x="234" y="8593"/>
                    <a:pt x="0" y="7006"/>
                    <a:pt x="0" y="5464"/>
                  </a:cubicBezTo>
                  <a:cubicBezTo>
                    <a:pt x="0" y="4344"/>
                    <a:pt x="187" y="3269"/>
                    <a:pt x="234" y="2149"/>
                  </a:cubicBezTo>
                  <a:cubicBezTo>
                    <a:pt x="234" y="1822"/>
                    <a:pt x="421" y="1682"/>
                    <a:pt x="747" y="1635"/>
                  </a:cubicBezTo>
                  <a:cubicBezTo>
                    <a:pt x="2102" y="1355"/>
                    <a:pt x="3456" y="1074"/>
                    <a:pt x="4810" y="841"/>
                  </a:cubicBezTo>
                  <a:cubicBezTo>
                    <a:pt x="6352" y="514"/>
                    <a:pt x="7939" y="234"/>
                    <a:pt x="9481" y="0"/>
                  </a:cubicBezTo>
                  <a:cubicBezTo>
                    <a:pt x="9761" y="0"/>
                    <a:pt x="9994" y="0"/>
                    <a:pt x="10228" y="47"/>
                  </a:cubicBezTo>
                  <a:cubicBezTo>
                    <a:pt x="10275" y="421"/>
                    <a:pt x="10275" y="841"/>
                    <a:pt x="10228" y="1261"/>
                  </a:cubicBezTo>
                  <a:cubicBezTo>
                    <a:pt x="10041" y="2429"/>
                    <a:pt x="10088" y="3596"/>
                    <a:pt x="10321" y="4764"/>
                  </a:cubicBezTo>
                  <a:cubicBezTo>
                    <a:pt x="10461" y="5791"/>
                    <a:pt x="10555" y="6865"/>
                    <a:pt x="10695" y="7893"/>
                  </a:cubicBezTo>
                  <a:cubicBezTo>
                    <a:pt x="10788" y="8547"/>
                    <a:pt x="10975" y="9247"/>
                    <a:pt x="11115" y="9901"/>
                  </a:cubicBezTo>
                  <a:cubicBezTo>
                    <a:pt x="11115" y="10088"/>
                    <a:pt x="11162" y="10275"/>
                    <a:pt x="11209" y="10555"/>
                  </a:cubicBezTo>
                  <a:close/>
                  <a:moveTo>
                    <a:pt x="9761" y="561"/>
                  </a:moveTo>
                  <a:cubicBezTo>
                    <a:pt x="9154" y="607"/>
                    <a:pt x="8640" y="654"/>
                    <a:pt x="8126" y="748"/>
                  </a:cubicBezTo>
                  <a:cubicBezTo>
                    <a:pt x="6585" y="1028"/>
                    <a:pt x="5044" y="1261"/>
                    <a:pt x="3503" y="1541"/>
                  </a:cubicBezTo>
                  <a:cubicBezTo>
                    <a:pt x="2709" y="1682"/>
                    <a:pt x="1962" y="1868"/>
                    <a:pt x="1168" y="2055"/>
                  </a:cubicBezTo>
                  <a:cubicBezTo>
                    <a:pt x="841" y="2102"/>
                    <a:pt x="654" y="2242"/>
                    <a:pt x="654" y="2616"/>
                  </a:cubicBezTo>
                  <a:cubicBezTo>
                    <a:pt x="607" y="3643"/>
                    <a:pt x="514" y="4624"/>
                    <a:pt x="514" y="5605"/>
                  </a:cubicBezTo>
                  <a:cubicBezTo>
                    <a:pt x="561" y="7473"/>
                    <a:pt x="888" y="9294"/>
                    <a:pt x="1448" y="11069"/>
                  </a:cubicBezTo>
                  <a:cubicBezTo>
                    <a:pt x="1588" y="11396"/>
                    <a:pt x="1775" y="11489"/>
                    <a:pt x="2148" y="11442"/>
                  </a:cubicBezTo>
                  <a:cubicBezTo>
                    <a:pt x="3830" y="11115"/>
                    <a:pt x="5511" y="10835"/>
                    <a:pt x="7192" y="10508"/>
                  </a:cubicBezTo>
                  <a:cubicBezTo>
                    <a:pt x="8126" y="10275"/>
                    <a:pt x="9060" y="10181"/>
                    <a:pt x="10041" y="10181"/>
                  </a:cubicBezTo>
                  <a:cubicBezTo>
                    <a:pt x="10181" y="10181"/>
                    <a:pt x="10368" y="10135"/>
                    <a:pt x="10508" y="10088"/>
                  </a:cubicBezTo>
                  <a:cubicBezTo>
                    <a:pt x="9994" y="6912"/>
                    <a:pt x="9387" y="3783"/>
                    <a:pt x="9761" y="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2765189" y="1920539"/>
              <a:ext cx="378247" cy="89010"/>
            </a:xfrm>
            <a:custGeom>
              <a:avLst/>
              <a:gdLst/>
              <a:ahLst/>
              <a:cxnLst/>
              <a:rect l="l" t="t" r="r" b="b"/>
              <a:pathLst>
                <a:path w="14291" h="3363" extrusionOk="0">
                  <a:moveTo>
                    <a:pt x="981" y="3363"/>
                  </a:moveTo>
                  <a:cubicBezTo>
                    <a:pt x="794" y="3363"/>
                    <a:pt x="654" y="3363"/>
                    <a:pt x="514" y="3316"/>
                  </a:cubicBezTo>
                  <a:cubicBezTo>
                    <a:pt x="234" y="3269"/>
                    <a:pt x="0" y="3176"/>
                    <a:pt x="0" y="2849"/>
                  </a:cubicBezTo>
                  <a:cubicBezTo>
                    <a:pt x="0" y="2522"/>
                    <a:pt x="234" y="2429"/>
                    <a:pt x="514" y="2382"/>
                  </a:cubicBezTo>
                  <a:cubicBezTo>
                    <a:pt x="794" y="2335"/>
                    <a:pt x="1168" y="2242"/>
                    <a:pt x="1495" y="2195"/>
                  </a:cubicBezTo>
                  <a:cubicBezTo>
                    <a:pt x="3596" y="1962"/>
                    <a:pt x="5698" y="1775"/>
                    <a:pt x="7799" y="1448"/>
                  </a:cubicBezTo>
                  <a:cubicBezTo>
                    <a:pt x="9434" y="1168"/>
                    <a:pt x="10975" y="701"/>
                    <a:pt x="12610" y="327"/>
                  </a:cubicBezTo>
                  <a:lnTo>
                    <a:pt x="13637" y="94"/>
                  </a:lnTo>
                  <a:cubicBezTo>
                    <a:pt x="13917" y="0"/>
                    <a:pt x="14151" y="94"/>
                    <a:pt x="14198" y="420"/>
                  </a:cubicBezTo>
                  <a:cubicBezTo>
                    <a:pt x="14291" y="701"/>
                    <a:pt x="14151" y="1028"/>
                    <a:pt x="13824" y="1074"/>
                  </a:cubicBezTo>
                  <a:cubicBezTo>
                    <a:pt x="13590" y="1121"/>
                    <a:pt x="13310" y="1168"/>
                    <a:pt x="13030" y="1261"/>
                  </a:cubicBezTo>
                  <a:cubicBezTo>
                    <a:pt x="12049" y="1495"/>
                    <a:pt x="11115" y="1775"/>
                    <a:pt x="10134" y="2008"/>
                  </a:cubicBezTo>
                  <a:cubicBezTo>
                    <a:pt x="9481" y="2195"/>
                    <a:pt x="8780" y="2288"/>
                    <a:pt x="8126" y="2429"/>
                  </a:cubicBezTo>
                  <a:cubicBezTo>
                    <a:pt x="7052" y="2569"/>
                    <a:pt x="5978" y="2755"/>
                    <a:pt x="4904" y="2896"/>
                  </a:cubicBezTo>
                  <a:cubicBezTo>
                    <a:pt x="3596" y="3082"/>
                    <a:pt x="2289" y="3223"/>
                    <a:pt x="981" y="33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2746634" y="1846374"/>
              <a:ext cx="377030" cy="77894"/>
            </a:xfrm>
            <a:custGeom>
              <a:avLst/>
              <a:gdLst/>
              <a:ahLst/>
              <a:cxnLst/>
              <a:rect l="l" t="t" r="r" b="b"/>
              <a:pathLst>
                <a:path w="14245" h="2943" extrusionOk="0">
                  <a:moveTo>
                    <a:pt x="14011" y="47"/>
                  </a:moveTo>
                  <a:cubicBezTo>
                    <a:pt x="14245" y="794"/>
                    <a:pt x="14198" y="887"/>
                    <a:pt x="13544" y="1027"/>
                  </a:cubicBezTo>
                  <a:cubicBezTo>
                    <a:pt x="12563" y="1261"/>
                    <a:pt x="11629" y="1401"/>
                    <a:pt x="10649" y="1588"/>
                  </a:cubicBezTo>
                  <a:cubicBezTo>
                    <a:pt x="9715" y="1775"/>
                    <a:pt x="8874" y="2008"/>
                    <a:pt x="7940" y="2148"/>
                  </a:cubicBezTo>
                  <a:cubicBezTo>
                    <a:pt x="6772" y="2288"/>
                    <a:pt x="5698" y="2428"/>
                    <a:pt x="4531" y="2522"/>
                  </a:cubicBezTo>
                  <a:cubicBezTo>
                    <a:pt x="3363" y="2662"/>
                    <a:pt x="2242" y="2802"/>
                    <a:pt x="1075" y="2896"/>
                  </a:cubicBezTo>
                  <a:cubicBezTo>
                    <a:pt x="888" y="2942"/>
                    <a:pt x="655" y="2942"/>
                    <a:pt x="421" y="2896"/>
                  </a:cubicBezTo>
                  <a:cubicBezTo>
                    <a:pt x="234" y="2802"/>
                    <a:pt x="1" y="2522"/>
                    <a:pt x="47" y="2428"/>
                  </a:cubicBezTo>
                  <a:cubicBezTo>
                    <a:pt x="141" y="2195"/>
                    <a:pt x="328" y="2008"/>
                    <a:pt x="514" y="1961"/>
                  </a:cubicBezTo>
                  <a:cubicBezTo>
                    <a:pt x="1262" y="1821"/>
                    <a:pt x="2009" y="1681"/>
                    <a:pt x="2756" y="1635"/>
                  </a:cubicBezTo>
                  <a:cubicBezTo>
                    <a:pt x="5371" y="1494"/>
                    <a:pt x="7987" y="1121"/>
                    <a:pt x="10602" y="607"/>
                  </a:cubicBezTo>
                  <a:lnTo>
                    <a:pt x="13497" y="47"/>
                  </a:lnTo>
                  <a:cubicBezTo>
                    <a:pt x="13684" y="47"/>
                    <a:pt x="13871" y="0"/>
                    <a:pt x="14011" y="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2739223" y="1763527"/>
              <a:ext cx="357258" cy="76676"/>
            </a:xfrm>
            <a:custGeom>
              <a:avLst/>
              <a:gdLst/>
              <a:ahLst/>
              <a:cxnLst/>
              <a:rect l="l" t="t" r="r" b="b"/>
              <a:pathLst>
                <a:path w="13498" h="2897" extrusionOk="0">
                  <a:moveTo>
                    <a:pt x="514" y="2896"/>
                  </a:moveTo>
                  <a:cubicBezTo>
                    <a:pt x="374" y="2896"/>
                    <a:pt x="0" y="2616"/>
                    <a:pt x="0" y="2336"/>
                  </a:cubicBezTo>
                  <a:cubicBezTo>
                    <a:pt x="0" y="2103"/>
                    <a:pt x="281" y="1869"/>
                    <a:pt x="608" y="1822"/>
                  </a:cubicBezTo>
                  <a:cubicBezTo>
                    <a:pt x="1448" y="1729"/>
                    <a:pt x="2289" y="1636"/>
                    <a:pt x="3130" y="1542"/>
                  </a:cubicBezTo>
                  <a:cubicBezTo>
                    <a:pt x="4344" y="1355"/>
                    <a:pt x="5558" y="1215"/>
                    <a:pt x="6772" y="1028"/>
                  </a:cubicBezTo>
                  <a:cubicBezTo>
                    <a:pt x="8220" y="795"/>
                    <a:pt x="9621" y="561"/>
                    <a:pt x="11069" y="328"/>
                  </a:cubicBezTo>
                  <a:cubicBezTo>
                    <a:pt x="11582" y="281"/>
                    <a:pt x="12050" y="188"/>
                    <a:pt x="12517" y="94"/>
                  </a:cubicBezTo>
                  <a:cubicBezTo>
                    <a:pt x="12703" y="48"/>
                    <a:pt x="12890" y="1"/>
                    <a:pt x="13030" y="1"/>
                  </a:cubicBezTo>
                  <a:cubicBezTo>
                    <a:pt x="13217" y="1"/>
                    <a:pt x="13451" y="141"/>
                    <a:pt x="13451" y="235"/>
                  </a:cubicBezTo>
                  <a:cubicBezTo>
                    <a:pt x="13497" y="468"/>
                    <a:pt x="13451" y="655"/>
                    <a:pt x="13310" y="795"/>
                  </a:cubicBezTo>
                  <a:cubicBezTo>
                    <a:pt x="13124" y="935"/>
                    <a:pt x="12937" y="1028"/>
                    <a:pt x="12703" y="1028"/>
                  </a:cubicBezTo>
                  <a:cubicBezTo>
                    <a:pt x="11909" y="1215"/>
                    <a:pt x="11069" y="1355"/>
                    <a:pt x="10228" y="1495"/>
                  </a:cubicBezTo>
                  <a:cubicBezTo>
                    <a:pt x="8547" y="1776"/>
                    <a:pt x="6866" y="2056"/>
                    <a:pt x="5184" y="2336"/>
                  </a:cubicBezTo>
                  <a:cubicBezTo>
                    <a:pt x="4017" y="2523"/>
                    <a:pt x="2849" y="2616"/>
                    <a:pt x="1682" y="27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2747878" y="1680707"/>
              <a:ext cx="333755" cy="75432"/>
            </a:xfrm>
            <a:custGeom>
              <a:avLst/>
              <a:gdLst/>
              <a:ahLst/>
              <a:cxnLst/>
              <a:rect l="l" t="t" r="r" b="b"/>
              <a:pathLst>
                <a:path w="12610" h="2850" extrusionOk="0">
                  <a:moveTo>
                    <a:pt x="12610" y="48"/>
                  </a:moveTo>
                  <a:cubicBezTo>
                    <a:pt x="12563" y="515"/>
                    <a:pt x="12143" y="935"/>
                    <a:pt x="11629" y="935"/>
                  </a:cubicBezTo>
                  <a:cubicBezTo>
                    <a:pt x="9061" y="1402"/>
                    <a:pt x="6539" y="1962"/>
                    <a:pt x="3970" y="2383"/>
                  </a:cubicBezTo>
                  <a:cubicBezTo>
                    <a:pt x="2943" y="2570"/>
                    <a:pt x="1868" y="2663"/>
                    <a:pt x="841" y="2803"/>
                  </a:cubicBezTo>
                  <a:cubicBezTo>
                    <a:pt x="701" y="2803"/>
                    <a:pt x="514" y="2850"/>
                    <a:pt x="374" y="2803"/>
                  </a:cubicBezTo>
                  <a:cubicBezTo>
                    <a:pt x="187" y="2663"/>
                    <a:pt x="47" y="2476"/>
                    <a:pt x="0" y="2289"/>
                  </a:cubicBezTo>
                  <a:cubicBezTo>
                    <a:pt x="0" y="2196"/>
                    <a:pt x="187" y="1962"/>
                    <a:pt x="327" y="1869"/>
                  </a:cubicBezTo>
                  <a:cubicBezTo>
                    <a:pt x="608" y="1822"/>
                    <a:pt x="841" y="1776"/>
                    <a:pt x="1075" y="1729"/>
                  </a:cubicBezTo>
                  <a:cubicBezTo>
                    <a:pt x="2662" y="1542"/>
                    <a:pt x="4250" y="1355"/>
                    <a:pt x="5791" y="1075"/>
                  </a:cubicBezTo>
                  <a:cubicBezTo>
                    <a:pt x="7893" y="748"/>
                    <a:pt x="9948" y="328"/>
                    <a:pt x="12003" y="1"/>
                  </a:cubicBezTo>
                  <a:cubicBezTo>
                    <a:pt x="12190" y="1"/>
                    <a:pt x="12423" y="1"/>
                    <a:pt x="12610" y="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24"/>
          <p:cNvGrpSpPr/>
          <p:nvPr/>
        </p:nvGrpSpPr>
        <p:grpSpPr>
          <a:xfrm>
            <a:off x="6706661" y="741510"/>
            <a:ext cx="880082" cy="1349959"/>
            <a:chOff x="4091380" y="796278"/>
            <a:chExt cx="978304" cy="1500621"/>
          </a:xfrm>
        </p:grpSpPr>
        <p:sp>
          <p:nvSpPr>
            <p:cNvPr id="165" name="Google Shape;165;p24"/>
            <p:cNvSpPr/>
            <p:nvPr/>
          </p:nvSpPr>
          <p:spPr>
            <a:xfrm rot="1062849">
              <a:off x="4760890" y="929313"/>
              <a:ext cx="88201" cy="60643"/>
            </a:xfrm>
            <a:custGeom>
              <a:avLst/>
              <a:gdLst/>
              <a:ahLst/>
              <a:cxnLst/>
              <a:rect l="l" t="t" r="r" b="b"/>
              <a:pathLst>
                <a:path w="4484" h="3083" extrusionOk="0">
                  <a:moveTo>
                    <a:pt x="0" y="3083"/>
                  </a:moveTo>
                  <a:lnTo>
                    <a:pt x="0" y="327"/>
                  </a:lnTo>
                  <a:lnTo>
                    <a:pt x="4157" y="1"/>
                  </a:lnTo>
                  <a:cubicBezTo>
                    <a:pt x="4250" y="841"/>
                    <a:pt x="4343" y="1635"/>
                    <a:pt x="4484" y="2476"/>
                  </a:cubicBezTo>
                  <a:cubicBezTo>
                    <a:pt x="3083" y="2943"/>
                    <a:pt x="1588" y="2709"/>
                    <a:pt x="0" y="30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 rot="1062849">
              <a:off x="4681839" y="910433"/>
              <a:ext cx="68000" cy="58814"/>
            </a:xfrm>
            <a:custGeom>
              <a:avLst/>
              <a:gdLst/>
              <a:ahLst/>
              <a:cxnLst/>
              <a:rect l="l" t="t" r="r" b="b"/>
              <a:pathLst>
                <a:path w="3457" h="2990" extrusionOk="0">
                  <a:moveTo>
                    <a:pt x="234" y="2896"/>
                  </a:moveTo>
                  <a:cubicBezTo>
                    <a:pt x="141" y="2055"/>
                    <a:pt x="94" y="1308"/>
                    <a:pt x="0" y="421"/>
                  </a:cubicBezTo>
                  <a:lnTo>
                    <a:pt x="1542" y="187"/>
                  </a:lnTo>
                  <a:lnTo>
                    <a:pt x="3223" y="1"/>
                  </a:lnTo>
                  <a:cubicBezTo>
                    <a:pt x="3316" y="888"/>
                    <a:pt x="3363" y="1729"/>
                    <a:pt x="3456" y="2616"/>
                  </a:cubicBezTo>
                  <a:cubicBezTo>
                    <a:pt x="2382" y="2896"/>
                    <a:pt x="1308" y="2990"/>
                    <a:pt x="234" y="28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 rot="1062849">
              <a:off x="4692614" y="880157"/>
              <a:ext cx="67075" cy="27578"/>
            </a:xfrm>
            <a:custGeom>
              <a:avLst/>
              <a:gdLst/>
              <a:ahLst/>
              <a:cxnLst/>
              <a:rect l="l" t="t" r="r" b="b"/>
              <a:pathLst>
                <a:path w="3410" h="1402" extrusionOk="0">
                  <a:moveTo>
                    <a:pt x="3363" y="47"/>
                  </a:moveTo>
                  <a:cubicBezTo>
                    <a:pt x="3363" y="374"/>
                    <a:pt x="3410" y="608"/>
                    <a:pt x="3410" y="935"/>
                  </a:cubicBezTo>
                  <a:lnTo>
                    <a:pt x="1" y="1402"/>
                  </a:lnTo>
                  <a:cubicBezTo>
                    <a:pt x="1" y="981"/>
                    <a:pt x="1" y="608"/>
                    <a:pt x="47" y="234"/>
                  </a:cubicBezTo>
                  <a:cubicBezTo>
                    <a:pt x="1122" y="47"/>
                    <a:pt x="2242" y="1"/>
                    <a:pt x="3363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 rot="1062849">
              <a:off x="4856646" y="964260"/>
              <a:ext cx="34934" cy="34934"/>
            </a:xfrm>
            <a:custGeom>
              <a:avLst/>
              <a:gdLst/>
              <a:ahLst/>
              <a:cxnLst/>
              <a:rect l="l" t="t" r="r" b="b"/>
              <a:pathLst>
                <a:path w="1776" h="1776" extrusionOk="0">
                  <a:moveTo>
                    <a:pt x="1776" y="1495"/>
                  </a:moveTo>
                  <a:lnTo>
                    <a:pt x="188" y="1775"/>
                  </a:lnTo>
                  <a:cubicBezTo>
                    <a:pt x="141" y="1168"/>
                    <a:pt x="94" y="608"/>
                    <a:pt x="1" y="0"/>
                  </a:cubicBezTo>
                  <a:cubicBezTo>
                    <a:pt x="702" y="327"/>
                    <a:pt x="1309" y="841"/>
                    <a:pt x="1776" y="14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 rot="1062849">
              <a:off x="4632341" y="867355"/>
              <a:ext cx="47798" cy="22994"/>
            </a:xfrm>
            <a:custGeom>
              <a:avLst/>
              <a:gdLst/>
              <a:ahLst/>
              <a:cxnLst/>
              <a:rect l="l" t="t" r="r" b="b"/>
              <a:pathLst>
                <a:path w="2430" h="1169" extrusionOk="0">
                  <a:moveTo>
                    <a:pt x="1" y="1168"/>
                  </a:moveTo>
                  <a:cubicBezTo>
                    <a:pt x="654" y="655"/>
                    <a:pt x="1448" y="234"/>
                    <a:pt x="2336" y="1"/>
                  </a:cubicBezTo>
                  <a:cubicBezTo>
                    <a:pt x="2336" y="328"/>
                    <a:pt x="2382" y="608"/>
                    <a:pt x="2429" y="9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 rot="1062849">
              <a:off x="4771674" y="903568"/>
              <a:ext cx="51457" cy="14713"/>
            </a:xfrm>
            <a:custGeom>
              <a:avLst/>
              <a:gdLst/>
              <a:ahLst/>
              <a:cxnLst/>
              <a:rect l="l" t="t" r="r" b="b"/>
              <a:pathLst>
                <a:path w="2616" h="748" extrusionOk="0">
                  <a:moveTo>
                    <a:pt x="94" y="748"/>
                  </a:moveTo>
                  <a:cubicBezTo>
                    <a:pt x="47" y="514"/>
                    <a:pt x="0" y="327"/>
                    <a:pt x="0" y="0"/>
                  </a:cubicBezTo>
                  <a:lnTo>
                    <a:pt x="2616" y="327"/>
                  </a:lnTo>
                  <a:lnTo>
                    <a:pt x="2616" y="561"/>
                  </a:lnTo>
                  <a:lnTo>
                    <a:pt x="1401" y="65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 rot="1062849">
              <a:off x="4332922" y="1252483"/>
              <a:ext cx="554875" cy="392281"/>
            </a:xfrm>
            <a:custGeom>
              <a:avLst/>
              <a:gdLst/>
              <a:ahLst/>
              <a:cxnLst/>
              <a:rect l="l" t="t" r="r" b="b"/>
              <a:pathLst>
                <a:path w="28209" h="19943" extrusionOk="0">
                  <a:moveTo>
                    <a:pt x="27788" y="48"/>
                  </a:moveTo>
                  <a:cubicBezTo>
                    <a:pt x="27835" y="935"/>
                    <a:pt x="27882" y="1635"/>
                    <a:pt x="27928" y="2383"/>
                  </a:cubicBezTo>
                  <a:cubicBezTo>
                    <a:pt x="27928" y="3504"/>
                    <a:pt x="27928" y="4624"/>
                    <a:pt x="27975" y="5745"/>
                  </a:cubicBezTo>
                  <a:cubicBezTo>
                    <a:pt x="28022" y="7567"/>
                    <a:pt x="28162" y="9388"/>
                    <a:pt x="28209" y="11209"/>
                  </a:cubicBezTo>
                  <a:cubicBezTo>
                    <a:pt x="28209" y="11816"/>
                    <a:pt x="28162" y="12377"/>
                    <a:pt x="28115" y="12984"/>
                  </a:cubicBezTo>
                  <a:lnTo>
                    <a:pt x="28115" y="17280"/>
                  </a:lnTo>
                  <a:cubicBezTo>
                    <a:pt x="27975" y="17327"/>
                    <a:pt x="27835" y="17421"/>
                    <a:pt x="27648" y="17467"/>
                  </a:cubicBezTo>
                  <a:cubicBezTo>
                    <a:pt x="25407" y="17748"/>
                    <a:pt x="23212" y="18121"/>
                    <a:pt x="20970" y="18355"/>
                  </a:cubicBezTo>
                  <a:cubicBezTo>
                    <a:pt x="19149" y="18588"/>
                    <a:pt x="17327" y="18728"/>
                    <a:pt x="15553" y="18915"/>
                  </a:cubicBezTo>
                  <a:cubicBezTo>
                    <a:pt x="13731" y="19102"/>
                    <a:pt x="11863" y="19335"/>
                    <a:pt x="10042" y="19475"/>
                  </a:cubicBezTo>
                  <a:cubicBezTo>
                    <a:pt x="8220" y="19709"/>
                    <a:pt x="6399" y="19802"/>
                    <a:pt x="4624" y="19849"/>
                  </a:cubicBezTo>
                  <a:cubicBezTo>
                    <a:pt x="3504" y="19802"/>
                    <a:pt x="2429" y="19896"/>
                    <a:pt x="1309" y="19942"/>
                  </a:cubicBezTo>
                  <a:cubicBezTo>
                    <a:pt x="1028" y="19942"/>
                    <a:pt x="795" y="19896"/>
                    <a:pt x="515" y="19802"/>
                  </a:cubicBezTo>
                  <a:cubicBezTo>
                    <a:pt x="188" y="13918"/>
                    <a:pt x="1" y="8080"/>
                    <a:pt x="188" y="2149"/>
                  </a:cubicBezTo>
                  <a:lnTo>
                    <a:pt x="2663" y="1916"/>
                  </a:lnTo>
                  <a:cubicBezTo>
                    <a:pt x="4204" y="1822"/>
                    <a:pt x="5792" y="1776"/>
                    <a:pt x="7380" y="1495"/>
                  </a:cubicBezTo>
                  <a:cubicBezTo>
                    <a:pt x="8220" y="1355"/>
                    <a:pt x="9154" y="1402"/>
                    <a:pt x="10042" y="1309"/>
                  </a:cubicBezTo>
                  <a:cubicBezTo>
                    <a:pt x="13077" y="1028"/>
                    <a:pt x="16160" y="701"/>
                    <a:pt x="19242" y="421"/>
                  </a:cubicBezTo>
                  <a:cubicBezTo>
                    <a:pt x="20129" y="328"/>
                    <a:pt x="21017" y="328"/>
                    <a:pt x="21904" y="281"/>
                  </a:cubicBezTo>
                  <a:cubicBezTo>
                    <a:pt x="23072" y="234"/>
                    <a:pt x="24192" y="94"/>
                    <a:pt x="25360" y="48"/>
                  </a:cubicBezTo>
                  <a:cubicBezTo>
                    <a:pt x="26201" y="1"/>
                    <a:pt x="26994" y="48"/>
                    <a:pt x="27788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 rot="1062849">
              <a:off x="4377512" y="1614709"/>
              <a:ext cx="220502" cy="592523"/>
            </a:xfrm>
            <a:custGeom>
              <a:avLst/>
              <a:gdLst/>
              <a:ahLst/>
              <a:cxnLst/>
              <a:rect l="l" t="t" r="r" b="b"/>
              <a:pathLst>
                <a:path w="11210" h="30123" extrusionOk="0">
                  <a:moveTo>
                    <a:pt x="9388" y="0"/>
                  </a:moveTo>
                  <a:cubicBezTo>
                    <a:pt x="9435" y="1121"/>
                    <a:pt x="9575" y="2149"/>
                    <a:pt x="9575" y="3176"/>
                  </a:cubicBezTo>
                  <a:cubicBezTo>
                    <a:pt x="9668" y="4624"/>
                    <a:pt x="9575" y="6118"/>
                    <a:pt x="9762" y="7566"/>
                  </a:cubicBezTo>
                  <a:cubicBezTo>
                    <a:pt x="10042" y="9341"/>
                    <a:pt x="10088" y="11162"/>
                    <a:pt x="10229" y="12983"/>
                  </a:cubicBezTo>
                  <a:cubicBezTo>
                    <a:pt x="10369" y="14384"/>
                    <a:pt x="10602" y="15832"/>
                    <a:pt x="10742" y="17233"/>
                  </a:cubicBezTo>
                  <a:cubicBezTo>
                    <a:pt x="10836" y="17934"/>
                    <a:pt x="10836" y="18681"/>
                    <a:pt x="10882" y="19381"/>
                  </a:cubicBezTo>
                  <a:cubicBezTo>
                    <a:pt x="10976" y="20782"/>
                    <a:pt x="11116" y="22137"/>
                    <a:pt x="11163" y="23538"/>
                  </a:cubicBezTo>
                  <a:cubicBezTo>
                    <a:pt x="11209" y="24892"/>
                    <a:pt x="11069" y="26247"/>
                    <a:pt x="10742" y="27601"/>
                  </a:cubicBezTo>
                  <a:cubicBezTo>
                    <a:pt x="10649" y="27928"/>
                    <a:pt x="10462" y="28208"/>
                    <a:pt x="10275" y="28442"/>
                  </a:cubicBezTo>
                  <a:cubicBezTo>
                    <a:pt x="9388" y="29562"/>
                    <a:pt x="8034" y="30123"/>
                    <a:pt x="6633" y="29983"/>
                  </a:cubicBezTo>
                  <a:cubicBezTo>
                    <a:pt x="5792" y="29843"/>
                    <a:pt x="4951" y="29656"/>
                    <a:pt x="4111" y="29376"/>
                  </a:cubicBezTo>
                  <a:cubicBezTo>
                    <a:pt x="3457" y="29189"/>
                    <a:pt x="2943" y="28768"/>
                    <a:pt x="2616" y="28115"/>
                  </a:cubicBezTo>
                  <a:cubicBezTo>
                    <a:pt x="2383" y="27788"/>
                    <a:pt x="2196" y="27367"/>
                    <a:pt x="2056" y="26947"/>
                  </a:cubicBezTo>
                  <a:cubicBezTo>
                    <a:pt x="1589" y="25920"/>
                    <a:pt x="1262" y="24845"/>
                    <a:pt x="1075" y="23725"/>
                  </a:cubicBezTo>
                  <a:cubicBezTo>
                    <a:pt x="1075" y="23538"/>
                    <a:pt x="1028" y="23398"/>
                    <a:pt x="982" y="23211"/>
                  </a:cubicBezTo>
                  <a:cubicBezTo>
                    <a:pt x="608" y="21997"/>
                    <a:pt x="468" y="20689"/>
                    <a:pt x="515" y="19428"/>
                  </a:cubicBezTo>
                  <a:cubicBezTo>
                    <a:pt x="468" y="16766"/>
                    <a:pt x="328" y="14151"/>
                    <a:pt x="234" y="11489"/>
                  </a:cubicBezTo>
                  <a:cubicBezTo>
                    <a:pt x="188" y="9107"/>
                    <a:pt x="141" y="6725"/>
                    <a:pt x="94" y="4344"/>
                  </a:cubicBezTo>
                  <a:cubicBezTo>
                    <a:pt x="94" y="3456"/>
                    <a:pt x="48" y="2522"/>
                    <a:pt x="1" y="1588"/>
                  </a:cubicBezTo>
                  <a:lnTo>
                    <a:pt x="1" y="1028"/>
                  </a:lnTo>
                  <a:cubicBezTo>
                    <a:pt x="3130" y="561"/>
                    <a:pt x="6259" y="467"/>
                    <a:pt x="93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4"/>
            <p:cNvSpPr/>
            <p:nvPr/>
          </p:nvSpPr>
          <p:spPr>
            <a:xfrm rot="1062849">
              <a:off x="4377512" y="1614709"/>
              <a:ext cx="220502" cy="592523"/>
            </a:xfrm>
            <a:custGeom>
              <a:avLst/>
              <a:gdLst/>
              <a:ahLst/>
              <a:cxnLst/>
              <a:rect l="l" t="t" r="r" b="b"/>
              <a:pathLst>
                <a:path w="11210" h="30123" extrusionOk="0">
                  <a:moveTo>
                    <a:pt x="9388" y="0"/>
                  </a:moveTo>
                  <a:cubicBezTo>
                    <a:pt x="9435" y="1121"/>
                    <a:pt x="9575" y="2149"/>
                    <a:pt x="9575" y="3176"/>
                  </a:cubicBezTo>
                  <a:cubicBezTo>
                    <a:pt x="9668" y="4624"/>
                    <a:pt x="9575" y="6118"/>
                    <a:pt x="9762" y="7566"/>
                  </a:cubicBezTo>
                  <a:cubicBezTo>
                    <a:pt x="10042" y="9341"/>
                    <a:pt x="10088" y="11162"/>
                    <a:pt x="10229" y="12983"/>
                  </a:cubicBezTo>
                  <a:cubicBezTo>
                    <a:pt x="10369" y="14384"/>
                    <a:pt x="10602" y="15832"/>
                    <a:pt x="10742" y="17233"/>
                  </a:cubicBezTo>
                  <a:cubicBezTo>
                    <a:pt x="10836" y="17934"/>
                    <a:pt x="10836" y="18681"/>
                    <a:pt x="10882" y="19381"/>
                  </a:cubicBezTo>
                  <a:cubicBezTo>
                    <a:pt x="10976" y="20782"/>
                    <a:pt x="11116" y="22137"/>
                    <a:pt x="11163" y="23538"/>
                  </a:cubicBezTo>
                  <a:cubicBezTo>
                    <a:pt x="11209" y="24892"/>
                    <a:pt x="11069" y="26247"/>
                    <a:pt x="10742" y="27601"/>
                  </a:cubicBezTo>
                  <a:cubicBezTo>
                    <a:pt x="10649" y="27928"/>
                    <a:pt x="10462" y="28208"/>
                    <a:pt x="10275" y="28442"/>
                  </a:cubicBezTo>
                  <a:cubicBezTo>
                    <a:pt x="9388" y="29562"/>
                    <a:pt x="8034" y="30123"/>
                    <a:pt x="6633" y="29983"/>
                  </a:cubicBezTo>
                  <a:cubicBezTo>
                    <a:pt x="5792" y="29843"/>
                    <a:pt x="4951" y="29656"/>
                    <a:pt x="4111" y="29376"/>
                  </a:cubicBezTo>
                  <a:cubicBezTo>
                    <a:pt x="3457" y="29189"/>
                    <a:pt x="2943" y="28768"/>
                    <a:pt x="2616" y="28115"/>
                  </a:cubicBezTo>
                  <a:cubicBezTo>
                    <a:pt x="2383" y="27788"/>
                    <a:pt x="2196" y="27367"/>
                    <a:pt x="2056" y="26947"/>
                  </a:cubicBezTo>
                  <a:cubicBezTo>
                    <a:pt x="1589" y="25920"/>
                    <a:pt x="1262" y="24845"/>
                    <a:pt x="1075" y="23725"/>
                  </a:cubicBezTo>
                  <a:cubicBezTo>
                    <a:pt x="1075" y="23538"/>
                    <a:pt x="1028" y="23398"/>
                    <a:pt x="982" y="23211"/>
                  </a:cubicBezTo>
                  <a:cubicBezTo>
                    <a:pt x="608" y="21997"/>
                    <a:pt x="468" y="20689"/>
                    <a:pt x="515" y="19428"/>
                  </a:cubicBezTo>
                  <a:cubicBezTo>
                    <a:pt x="468" y="16766"/>
                    <a:pt x="328" y="14151"/>
                    <a:pt x="234" y="11489"/>
                  </a:cubicBezTo>
                  <a:cubicBezTo>
                    <a:pt x="188" y="9107"/>
                    <a:pt x="141" y="6725"/>
                    <a:pt x="94" y="4344"/>
                  </a:cubicBezTo>
                  <a:cubicBezTo>
                    <a:pt x="94" y="3456"/>
                    <a:pt x="48" y="2522"/>
                    <a:pt x="1" y="1588"/>
                  </a:cubicBezTo>
                  <a:lnTo>
                    <a:pt x="1" y="1028"/>
                  </a:lnTo>
                  <a:cubicBezTo>
                    <a:pt x="3130" y="561"/>
                    <a:pt x="6259" y="467"/>
                    <a:pt x="93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4"/>
            <p:cNvSpPr/>
            <p:nvPr/>
          </p:nvSpPr>
          <p:spPr>
            <a:xfrm rot="1062849">
              <a:off x="4738458" y="992507"/>
              <a:ext cx="97387" cy="77186"/>
            </a:xfrm>
            <a:custGeom>
              <a:avLst/>
              <a:gdLst/>
              <a:ahLst/>
              <a:cxnLst/>
              <a:rect l="l" t="t" r="r" b="b"/>
              <a:pathLst>
                <a:path w="4951" h="3924" extrusionOk="0">
                  <a:moveTo>
                    <a:pt x="4577" y="0"/>
                  </a:moveTo>
                  <a:cubicBezTo>
                    <a:pt x="4717" y="1121"/>
                    <a:pt x="4857" y="2149"/>
                    <a:pt x="4951" y="3176"/>
                  </a:cubicBezTo>
                  <a:lnTo>
                    <a:pt x="561" y="3923"/>
                  </a:lnTo>
                  <a:cubicBezTo>
                    <a:pt x="187" y="2802"/>
                    <a:pt x="280" y="1635"/>
                    <a:pt x="0" y="467"/>
                  </a:cubicBezTo>
                  <a:cubicBezTo>
                    <a:pt x="1541" y="187"/>
                    <a:pt x="3036" y="47"/>
                    <a:pt x="4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4"/>
            <p:cNvSpPr/>
            <p:nvPr/>
          </p:nvSpPr>
          <p:spPr>
            <a:xfrm rot="1062849">
              <a:off x="4725202" y="1067407"/>
              <a:ext cx="90974" cy="81788"/>
            </a:xfrm>
            <a:custGeom>
              <a:avLst/>
              <a:gdLst/>
              <a:ahLst/>
              <a:cxnLst/>
              <a:rect l="l" t="t" r="r" b="b"/>
              <a:pathLst>
                <a:path w="4625" h="4158" extrusionOk="0">
                  <a:moveTo>
                    <a:pt x="561" y="4157"/>
                  </a:moveTo>
                  <a:cubicBezTo>
                    <a:pt x="328" y="2990"/>
                    <a:pt x="94" y="1822"/>
                    <a:pt x="1" y="654"/>
                  </a:cubicBezTo>
                  <a:lnTo>
                    <a:pt x="4531" y="1"/>
                  </a:lnTo>
                  <a:cubicBezTo>
                    <a:pt x="4531" y="1168"/>
                    <a:pt x="4577" y="2242"/>
                    <a:pt x="4624" y="3316"/>
                  </a:cubicBezTo>
                  <a:cubicBezTo>
                    <a:pt x="4110" y="3643"/>
                    <a:pt x="2476" y="3970"/>
                    <a:pt x="561" y="41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 rot="1062849">
              <a:off x="4806154" y="1162544"/>
              <a:ext cx="84523" cy="78110"/>
            </a:xfrm>
            <a:custGeom>
              <a:avLst/>
              <a:gdLst/>
              <a:ahLst/>
              <a:cxnLst/>
              <a:rect l="l" t="t" r="r" b="b"/>
              <a:pathLst>
                <a:path w="4297" h="3971" extrusionOk="0">
                  <a:moveTo>
                    <a:pt x="140" y="3970"/>
                  </a:moveTo>
                  <a:cubicBezTo>
                    <a:pt x="47" y="2803"/>
                    <a:pt x="47" y="1776"/>
                    <a:pt x="0" y="655"/>
                  </a:cubicBezTo>
                  <a:lnTo>
                    <a:pt x="3923" y="1"/>
                  </a:lnTo>
                  <a:lnTo>
                    <a:pt x="4250" y="2569"/>
                  </a:lnTo>
                  <a:cubicBezTo>
                    <a:pt x="4250" y="2850"/>
                    <a:pt x="4297" y="3083"/>
                    <a:pt x="3923" y="31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4"/>
            <p:cNvSpPr/>
            <p:nvPr/>
          </p:nvSpPr>
          <p:spPr>
            <a:xfrm rot="1062849">
              <a:off x="4585660" y="958722"/>
              <a:ext cx="69829" cy="82693"/>
            </a:xfrm>
            <a:custGeom>
              <a:avLst/>
              <a:gdLst/>
              <a:ahLst/>
              <a:cxnLst/>
              <a:rect l="l" t="t" r="r" b="b"/>
              <a:pathLst>
                <a:path w="3550" h="4204" extrusionOk="0">
                  <a:moveTo>
                    <a:pt x="234" y="4204"/>
                  </a:moveTo>
                  <a:cubicBezTo>
                    <a:pt x="140" y="2849"/>
                    <a:pt x="94" y="1588"/>
                    <a:pt x="0" y="234"/>
                  </a:cubicBezTo>
                  <a:cubicBezTo>
                    <a:pt x="1074" y="47"/>
                    <a:pt x="2195" y="0"/>
                    <a:pt x="3316" y="94"/>
                  </a:cubicBezTo>
                  <a:cubicBezTo>
                    <a:pt x="3363" y="1261"/>
                    <a:pt x="3456" y="2476"/>
                    <a:pt x="3550" y="3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 rot="1062849">
              <a:off x="4712719" y="1150134"/>
              <a:ext cx="79015" cy="77186"/>
            </a:xfrm>
            <a:custGeom>
              <a:avLst/>
              <a:gdLst/>
              <a:ahLst/>
              <a:cxnLst/>
              <a:rect l="l" t="t" r="r" b="b"/>
              <a:pathLst>
                <a:path w="4017" h="3924" extrusionOk="0">
                  <a:moveTo>
                    <a:pt x="281" y="3923"/>
                  </a:moveTo>
                  <a:cubicBezTo>
                    <a:pt x="187" y="2709"/>
                    <a:pt x="94" y="1681"/>
                    <a:pt x="0" y="561"/>
                  </a:cubicBezTo>
                  <a:lnTo>
                    <a:pt x="4017" y="0"/>
                  </a:lnTo>
                  <a:lnTo>
                    <a:pt x="4017" y="3129"/>
                  </a:lnTo>
                  <a:cubicBezTo>
                    <a:pt x="2943" y="3690"/>
                    <a:pt x="1588" y="3503"/>
                    <a:pt x="281" y="39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 rot="1062849">
              <a:off x="4488667" y="1029815"/>
              <a:ext cx="68904" cy="82693"/>
            </a:xfrm>
            <a:custGeom>
              <a:avLst/>
              <a:gdLst/>
              <a:ahLst/>
              <a:cxnLst/>
              <a:rect l="l" t="t" r="r" b="b"/>
              <a:pathLst>
                <a:path w="3503" h="4204" extrusionOk="0">
                  <a:moveTo>
                    <a:pt x="0" y="561"/>
                  </a:moveTo>
                  <a:lnTo>
                    <a:pt x="3176" y="1"/>
                  </a:lnTo>
                  <a:cubicBezTo>
                    <a:pt x="3410" y="1262"/>
                    <a:pt x="3316" y="2476"/>
                    <a:pt x="3503" y="3690"/>
                  </a:cubicBezTo>
                  <a:cubicBezTo>
                    <a:pt x="2476" y="4017"/>
                    <a:pt x="514" y="4204"/>
                    <a:pt x="0" y="40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 rot="1062849">
              <a:off x="4827520" y="1082686"/>
              <a:ext cx="79015" cy="79015"/>
            </a:xfrm>
            <a:custGeom>
              <a:avLst/>
              <a:gdLst/>
              <a:ahLst/>
              <a:cxnLst/>
              <a:rect l="l" t="t" r="r" b="b"/>
              <a:pathLst>
                <a:path w="4017" h="4017" extrusionOk="0">
                  <a:moveTo>
                    <a:pt x="1" y="608"/>
                  </a:moveTo>
                  <a:lnTo>
                    <a:pt x="3270" y="0"/>
                  </a:lnTo>
                  <a:cubicBezTo>
                    <a:pt x="3690" y="1075"/>
                    <a:pt x="3737" y="2195"/>
                    <a:pt x="4017" y="3363"/>
                  </a:cubicBezTo>
                  <a:cubicBezTo>
                    <a:pt x="2756" y="3643"/>
                    <a:pt x="1495" y="3877"/>
                    <a:pt x="187" y="4017"/>
                  </a:cubicBezTo>
                  <a:cubicBezTo>
                    <a:pt x="141" y="2849"/>
                    <a:pt x="94" y="1728"/>
                    <a:pt x="1" y="6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 rot="1062849">
              <a:off x="4643901" y="1055609"/>
              <a:ext cx="77186" cy="80864"/>
            </a:xfrm>
            <a:custGeom>
              <a:avLst/>
              <a:gdLst/>
              <a:ahLst/>
              <a:cxnLst/>
              <a:rect l="l" t="t" r="r" b="b"/>
              <a:pathLst>
                <a:path w="3924" h="4111" extrusionOk="0">
                  <a:moveTo>
                    <a:pt x="281" y="4110"/>
                  </a:moveTo>
                  <a:cubicBezTo>
                    <a:pt x="188" y="2896"/>
                    <a:pt x="94" y="1775"/>
                    <a:pt x="1" y="654"/>
                  </a:cubicBezTo>
                  <a:lnTo>
                    <a:pt x="3363" y="1"/>
                  </a:lnTo>
                  <a:cubicBezTo>
                    <a:pt x="3550" y="1168"/>
                    <a:pt x="3737" y="2289"/>
                    <a:pt x="3924" y="3410"/>
                  </a:cubicBezTo>
                  <a:cubicBezTo>
                    <a:pt x="2756" y="3783"/>
                    <a:pt x="1542" y="4017"/>
                    <a:pt x="281" y="41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 rot="1062849">
              <a:off x="4564584" y="1043869"/>
              <a:ext cx="71678" cy="80844"/>
            </a:xfrm>
            <a:custGeom>
              <a:avLst/>
              <a:gdLst/>
              <a:ahLst/>
              <a:cxnLst/>
              <a:rect l="l" t="t" r="r" b="b"/>
              <a:pathLst>
                <a:path w="3644" h="4110" extrusionOk="0">
                  <a:moveTo>
                    <a:pt x="3643" y="3596"/>
                  </a:moveTo>
                  <a:lnTo>
                    <a:pt x="281" y="4110"/>
                  </a:lnTo>
                  <a:cubicBezTo>
                    <a:pt x="187" y="2849"/>
                    <a:pt x="94" y="1681"/>
                    <a:pt x="1" y="420"/>
                  </a:cubicBezTo>
                  <a:lnTo>
                    <a:pt x="3270" y="0"/>
                  </a:lnTo>
                  <a:cubicBezTo>
                    <a:pt x="3410" y="1168"/>
                    <a:pt x="3503" y="2335"/>
                    <a:pt x="3643" y="35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 rot="1062849">
              <a:off x="4627010" y="1135880"/>
              <a:ext cx="77186" cy="74432"/>
            </a:xfrm>
            <a:custGeom>
              <a:avLst/>
              <a:gdLst/>
              <a:ahLst/>
              <a:cxnLst/>
              <a:rect l="l" t="t" r="r" b="b"/>
              <a:pathLst>
                <a:path w="3924" h="3784" extrusionOk="0">
                  <a:moveTo>
                    <a:pt x="3643" y="1"/>
                  </a:moveTo>
                  <a:cubicBezTo>
                    <a:pt x="3737" y="1169"/>
                    <a:pt x="3830" y="2196"/>
                    <a:pt x="3923" y="3270"/>
                  </a:cubicBezTo>
                  <a:lnTo>
                    <a:pt x="374" y="3784"/>
                  </a:lnTo>
                  <a:cubicBezTo>
                    <a:pt x="281" y="3223"/>
                    <a:pt x="187" y="2710"/>
                    <a:pt x="141" y="2243"/>
                  </a:cubicBezTo>
                  <a:cubicBezTo>
                    <a:pt x="47" y="1729"/>
                    <a:pt x="47" y="1262"/>
                    <a:pt x="1" y="6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 rot="1062849">
              <a:off x="4664612" y="975980"/>
              <a:ext cx="68904" cy="79035"/>
            </a:xfrm>
            <a:custGeom>
              <a:avLst/>
              <a:gdLst/>
              <a:ahLst/>
              <a:cxnLst/>
              <a:rect l="l" t="t" r="r" b="b"/>
              <a:pathLst>
                <a:path w="3503" h="4018" extrusionOk="0">
                  <a:moveTo>
                    <a:pt x="140" y="4017"/>
                  </a:moveTo>
                  <a:cubicBezTo>
                    <a:pt x="94" y="2756"/>
                    <a:pt x="47" y="1542"/>
                    <a:pt x="0" y="328"/>
                  </a:cubicBezTo>
                  <a:lnTo>
                    <a:pt x="3176" y="1"/>
                  </a:lnTo>
                  <a:cubicBezTo>
                    <a:pt x="3269" y="1122"/>
                    <a:pt x="3363" y="2196"/>
                    <a:pt x="3503" y="3363"/>
                  </a:cubicBezTo>
                  <a:cubicBezTo>
                    <a:pt x="2429" y="3784"/>
                    <a:pt x="1308" y="3784"/>
                    <a:pt x="140" y="40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 rot="1062849">
              <a:off x="4517439" y="939314"/>
              <a:ext cx="59719" cy="88201"/>
            </a:xfrm>
            <a:custGeom>
              <a:avLst/>
              <a:gdLst/>
              <a:ahLst/>
              <a:cxnLst/>
              <a:rect l="l" t="t" r="r" b="b"/>
              <a:pathLst>
                <a:path w="3036" h="4484" extrusionOk="0">
                  <a:moveTo>
                    <a:pt x="2802" y="94"/>
                  </a:moveTo>
                  <a:cubicBezTo>
                    <a:pt x="2896" y="1495"/>
                    <a:pt x="2989" y="2756"/>
                    <a:pt x="3036" y="4157"/>
                  </a:cubicBezTo>
                  <a:lnTo>
                    <a:pt x="47" y="4484"/>
                  </a:lnTo>
                  <a:cubicBezTo>
                    <a:pt x="0" y="3176"/>
                    <a:pt x="140" y="1868"/>
                    <a:pt x="467" y="561"/>
                  </a:cubicBezTo>
                  <a:cubicBezTo>
                    <a:pt x="514" y="234"/>
                    <a:pt x="841" y="0"/>
                    <a:pt x="1214" y="94"/>
                  </a:cubicBezTo>
                  <a:cubicBezTo>
                    <a:pt x="1728" y="140"/>
                    <a:pt x="2288" y="140"/>
                    <a:pt x="2802" y="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 rot="1062849">
              <a:off x="4787251" y="1235371"/>
              <a:ext cx="84523" cy="68904"/>
            </a:xfrm>
            <a:custGeom>
              <a:avLst/>
              <a:gdLst/>
              <a:ahLst/>
              <a:cxnLst/>
              <a:rect l="l" t="t" r="r" b="b"/>
              <a:pathLst>
                <a:path w="4297" h="3503" extrusionOk="0">
                  <a:moveTo>
                    <a:pt x="4110" y="0"/>
                  </a:moveTo>
                  <a:cubicBezTo>
                    <a:pt x="4297" y="1121"/>
                    <a:pt x="3830" y="2102"/>
                    <a:pt x="3830" y="3176"/>
                  </a:cubicBezTo>
                  <a:cubicBezTo>
                    <a:pt x="2662" y="3503"/>
                    <a:pt x="1495" y="3316"/>
                    <a:pt x="234" y="3503"/>
                  </a:cubicBezTo>
                  <a:cubicBezTo>
                    <a:pt x="47" y="2662"/>
                    <a:pt x="0" y="1775"/>
                    <a:pt x="0" y="9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 rot="1062849">
              <a:off x="4464591" y="1113569"/>
              <a:ext cx="76261" cy="67075"/>
            </a:xfrm>
            <a:custGeom>
              <a:avLst/>
              <a:gdLst/>
              <a:ahLst/>
              <a:cxnLst/>
              <a:rect l="l" t="t" r="r" b="b"/>
              <a:pathLst>
                <a:path w="3877" h="3410" extrusionOk="0">
                  <a:moveTo>
                    <a:pt x="561" y="3410"/>
                  </a:moveTo>
                  <a:cubicBezTo>
                    <a:pt x="374" y="2429"/>
                    <a:pt x="187" y="1542"/>
                    <a:pt x="0" y="655"/>
                  </a:cubicBezTo>
                  <a:cubicBezTo>
                    <a:pt x="1121" y="141"/>
                    <a:pt x="2335" y="328"/>
                    <a:pt x="3503" y="1"/>
                  </a:cubicBezTo>
                  <a:cubicBezTo>
                    <a:pt x="3643" y="1075"/>
                    <a:pt x="3736" y="2009"/>
                    <a:pt x="3877" y="3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 rot="1062849">
              <a:off x="4546950" y="1126634"/>
              <a:ext cx="71678" cy="68000"/>
            </a:xfrm>
            <a:custGeom>
              <a:avLst/>
              <a:gdLst/>
              <a:ahLst/>
              <a:cxnLst/>
              <a:rect l="l" t="t" r="r" b="b"/>
              <a:pathLst>
                <a:path w="3644" h="3457" extrusionOk="0">
                  <a:moveTo>
                    <a:pt x="0" y="608"/>
                  </a:moveTo>
                  <a:cubicBezTo>
                    <a:pt x="1075" y="281"/>
                    <a:pt x="2149" y="94"/>
                    <a:pt x="3270" y="1"/>
                  </a:cubicBezTo>
                  <a:cubicBezTo>
                    <a:pt x="3410" y="981"/>
                    <a:pt x="3503" y="1915"/>
                    <a:pt x="3643" y="2990"/>
                  </a:cubicBezTo>
                  <a:cubicBezTo>
                    <a:pt x="2662" y="3316"/>
                    <a:pt x="1588" y="3223"/>
                    <a:pt x="467" y="34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 rot="1062849">
              <a:off x="4700110" y="1227105"/>
              <a:ext cx="76261" cy="56060"/>
            </a:xfrm>
            <a:custGeom>
              <a:avLst/>
              <a:gdLst/>
              <a:ahLst/>
              <a:cxnLst/>
              <a:rect l="l" t="t" r="r" b="b"/>
              <a:pathLst>
                <a:path w="3877" h="2850" extrusionOk="0">
                  <a:moveTo>
                    <a:pt x="281" y="2850"/>
                  </a:moveTo>
                  <a:cubicBezTo>
                    <a:pt x="188" y="2056"/>
                    <a:pt x="94" y="1355"/>
                    <a:pt x="1" y="515"/>
                  </a:cubicBezTo>
                  <a:lnTo>
                    <a:pt x="3643" y="1"/>
                  </a:lnTo>
                  <a:cubicBezTo>
                    <a:pt x="3737" y="888"/>
                    <a:pt x="3784" y="1682"/>
                    <a:pt x="3877" y="25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 rot="1062849">
              <a:off x="4842050" y="1011347"/>
              <a:ext cx="69829" cy="68904"/>
            </a:xfrm>
            <a:custGeom>
              <a:avLst/>
              <a:gdLst/>
              <a:ahLst/>
              <a:cxnLst/>
              <a:rect l="l" t="t" r="r" b="b"/>
              <a:pathLst>
                <a:path w="3550" h="3503" extrusionOk="0">
                  <a:moveTo>
                    <a:pt x="3550" y="2896"/>
                  </a:moveTo>
                  <a:lnTo>
                    <a:pt x="421" y="3503"/>
                  </a:lnTo>
                  <a:cubicBezTo>
                    <a:pt x="281" y="2429"/>
                    <a:pt x="141" y="1401"/>
                    <a:pt x="0" y="327"/>
                  </a:cubicBezTo>
                  <a:lnTo>
                    <a:pt x="2195" y="0"/>
                  </a:lnTo>
                  <a:cubicBezTo>
                    <a:pt x="2803" y="888"/>
                    <a:pt x="3270" y="1868"/>
                    <a:pt x="3550" y="28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 rot="1062849">
              <a:off x="4614612" y="1212408"/>
              <a:ext cx="77186" cy="53306"/>
            </a:xfrm>
            <a:custGeom>
              <a:avLst/>
              <a:gdLst/>
              <a:ahLst/>
              <a:cxnLst/>
              <a:rect l="l" t="t" r="r" b="b"/>
              <a:pathLst>
                <a:path w="3924" h="2710" extrusionOk="0">
                  <a:moveTo>
                    <a:pt x="3924" y="2383"/>
                  </a:moveTo>
                  <a:lnTo>
                    <a:pt x="234" y="2710"/>
                  </a:lnTo>
                  <a:cubicBezTo>
                    <a:pt x="141" y="1962"/>
                    <a:pt x="94" y="1309"/>
                    <a:pt x="1" y="561"/>
                  </a:cubicBezTo>
                  <a:lnTo>
                    <a:pt x="3644" y="1"/>
                  </a:lnTo>
                  <a:cubicBezTo>
                    <a:pt x="3737" y="842"/>
                    <a:pt x="3830" y="1542"/>
                    <a:pt x="3924" y="23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 rot="1062849">
              <a:off x="4607166" y="895839"/>
              <a:ext cx="66151" cy="55135"/>
            </a:xfrm>
            <a:custGeom>
              <a:avLst/>
              <a:gdLst/>
              <a:ahLst/>
              <a:cxnLst/>
              <a:rect l="l" t="t" r="r" b="b"/>
              <a:pathLst>
                <a:path w="3363" h="2803" extrusionOk="0">
                  <a:moveTo>
                    <a:pt x="2989" y="47"/>
                  </a:moveTo>
                  <a:cubicBezTo>
                    <a:pt x="3223" y="888"/>
                    <a:pt x="3363" y="1729"/>
                    <a:pt x="3316" y="2569"/>
                  </a:cubicBezTo>
                  <a:lnTo>
                    <a:pt x="0" y="2803"/>
                  </a:lnTo>
                  <a:lnTo>
                    <a:pt x="0" y="374"/>
                  </a:lnTo>
                  <a:cubicBezTo>
                    <a:pt x="888" y="1"/>
                    <a:pt x="1962" y="234"/>
                    <a:pt x="2989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 rot="1062849">
              <a:off x="4536336" y="1200401"/>
              <a:ext cx="68924" cy="46874"/>
            </a:xfrm>
            <a:custGeom>
              <a:avLst/>
              <a:gdLst/>
              <a:ahLst/>
              <a:cxnLst/>
              <a:rect l="l" t="t" r="r" b="b"/>
              <a:pathLst>
                <a:path w="3504" h="2383" extrusionOk="0">
                  <a:moveTo>
                    <a:pt x="3316" y="0"/>
                  </a:moveTo>
                  <a:cubicBezTo>
                    <a:pt x="3363" y="748"/>
                    <a:pt x="3410" y="1355"/>
                    <a:pt x="3503" y="2055"/>
                  </a:cubicBezTo>
                  <a:lnTo>
                    <a:pt x="141" y="2382"/>
                  </a:lnTo>
                  <a:cubicBezTo>
                    <a:pt x="94" y="1682"/>
                    <a:pt x="47" y="1075"/>
                    <a:pt x="0" y="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 rot="1062849">
              <a:off x="4459235" y="1187583"/>
              <a:ext cx="65246" cy="41366"/>
            </a:xfrm>
            <a:custGeom>
              <a:avLst/>
              <a:gdLst/>
              <a:ahLst/>
              <a:cxnLst/>
              <a:rect l="l" t="t" r="r" b="b"/>
              <a:pathLst>
                <a:path w="3317" h="2103" extrusionOk="0">
                  <a:moveTo>
                    <a:pt x="3317" y="47"/>
                  </a:moveTo>
                  <a:lnTo>
                    <a:pt x="3317" y="1869"/>
                  </a:lnTo>
                  <a:lnTo>
                    <a:pt x="515" y="2102"/>
                  </a:lnTo>
                  <a:cubicBezTo>
                    <a:pt x="328" y="1542"/>
                    <a:pt x="188" y="981"/>
                    <a:pt x="1" y="374"/>
                  </a:cubicBezTo>
                  <a:cubicBezTo>
                    <a:pt x="1075" y="141"/>
                    <a:pt x="2196" y="1"/>
                    <a:pt x="3317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 rot="1062849">
              <a:off x="4562767" y="890875"/>
              <a:ext cx="29427" cy="41366"/>
            </a:xfrm>
            <a:custGeom>
              <a:avLst/>
              <a:gdLst/>
              <a:ahLst/>
              <a:cxnLst/>
              <a:rect l="l" t="t" r="r" b="b"/>
              <a:pathLst>
                <a:path w="1496" h="2103" extrusionOk="0">
                  <a:moveTo>
                    <a:pt x="1495" y="94"/>
                  </a:moveTo>
                  <a:lnTo>
                    <a:pt x="1495" y="2102"/>
                  </a:lnTo>
                  <a:lnTo>
                    <a:pt x="1" y="2102"/>
                  </a:lnTo>
                  <a:cubicBezTo>
                    <a:pt x="234" y="1308"/>
                    <a:pt x="701" y="608"/>
                    <a:pt x="1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 rot="1062849">
              <a:off x="4288863" y="852095"/>
              <a:ext cx="583337" cy="1388987"/>
            </a:xfrm>
            <a:custGeom>
              <a:avLst/>
              <a:gdLst/>
              <a:ahLst/>
              <a:cxnLst/>
              <a:rect l="l" t="t" r="r" b="b"/>
              <a:pathLst>
                <a:path w="29656" h="70614" extrusionOk="0">
                  <a:moveTo>
                    <a:pt x="20596" y="39370"/>
                  </a:moveTo>
                  <a:cubicBezTo>
                    <a:pt x="20549" y="39697"/>
                    <a:pt x="20549" y="40070"/>
                    <a:pt x="20596" y="40397"/>
                  </a:cubicBezTo>
                  <a:cubicBezTo>
                    <a:pt x="20922" y="42219"/>
                    <a:pt x="20782" y="44040"/>
                    <a:pt x="20876" y="45861"/>
                  </a:cubicBezTo>
                  <a:cubicBezTo>
                    <a:pt x="21063" y="48150"/>
                    <a:pt x="21249" y="50438"/>
                    <a:pt x="21436" y="52727"/>
                  </a:cubicBezTo>
                  <a:cubicBezTo>
                    <a:pt x="21576" y="54641"/>
                    <a:pt x="21810" y="56556"/>
                    <a:pt x="21997" y="58471"/>
                  </a:cubicBezTo>
                  <a:cubicBezTo>
                    <a:pt x="22090" y="59498"/>
                    <a:pt x="22090" y="60526"/>
                    <a:pt x="22230" y="61553"/>
                  </a:cubicBezTo>
                  <a:cubicBezTo>
                    <a:pt x="22417" y="63328"/>
                    <a:pt x="22370" y="65149"/>
                    <a:pt x="21950" y="66877"/>
                  </a:cubicBezTo>
                  <a:cubicBezTo>
                    <a:pt x="21810" y="67718"/>
                    <a:pt x="21343" y="68418"/>
                    <a:pt x="20642" y="68885"/>
                  </a:cubicBezTo>
                  <a:cubicBezTo>
                    <a:pt x="18587" y="70567"/>
                    <a:pt x="16252" y="70613"/>
                    <a:pt x="13824" y="69913"/>
                  </a:cubicBezTo>
                  <a:cubicBezTo>
                    <a:pt x="13170" y="69679"/>
                    <a:pt x="12610" y="69212"/>
                    <a:pt x="12236" y="68605"/>
                  </a:cubicBezTo>
                  <a:cubicBezTo>
                    <a:pt x="11162" y="67204"/>
                    <a:pt x="10835" y="65476"/>
                    <a:pt x="10461" y="63748"/>
                  </a:cubicBezTo>
                  <a:cubicBezTo>
                    <a:pt x="9854" y="61320"/>
                    <a:pt x="9667" y="58751"/>
                    <a:pt x="9948" y="56229"/>
                  </a:cubicBezTo>
                  <a:cubicBezTo>
                    <a:pt x="9948" y="55529"/>
                    <a:pt x="9948" y="54875"/>
                    <a:pt x="9854" y="54174"/>
                  </a:cubicBezTo>
                  <a:cubicBezTo>
                    <a:pt x="9854" y="53614"/>
                    <a:pt x="9854" y="52960"/>
                    <a:pt x="9854" y="52353"/>
                  </a:cubicBezTo>
                  <a:cubicBezTo>
                    <a:pt x="9667" y="49317"/>
                    <a:pt x="9527" y="46282"/>
                    <a:pt x="9340" y="43293"/>
                  </a:cubicBezTo>
                  <a:cubicBezTo>
                    <a:pt x="9294" y="42546"/>
                    <a:pt x="9247" y="41845"/>
                    <a:pt x="9154" y="41145"/>
                  </a:cubicBezTo>
                  <a:cubicBezTo>
                    <a:pt x="9107" y="40958"/>
                    <a:pt x="9060" y="40771"/>
                    <a:pt x="9014" y="40537"/>
                  </a:cubicBezTo>
                  <a:lnTo>
                    <a:pt x="887" y="40818"/>
                  </a:lnTo>
                  <a:cubicBezTo>
                    <a:pt x="514" y="40584"/>
                    <a:pt x="374" y="40164"/>
                    <a:pt x="420" y="39650"/>
                  </a:cubicBezTo>
                  <a:cubicBezTo>
                    <a:pt x="420" y="38856"/>
                    <a:pt x="374" y="38109"/>
                    <a:pt x="327" y="37315"/>
                  </a:cubicBezTo>
                  <a:cubicBezTo>
                    <a:pt x="234" y="34466"/>
                    <a:pt x="94" y="31571"/>
                    <a:pt x="0" y="28722"/>
                  </a:cubicBezTo>
                  <a:cubicBezTo>
                    <a:pt x="0" y="27741"/>
                    <a:pt x="47" y="26714"/>
                    <a:pt x="47" y="25733"/>
                  </a:cubicBezTo>
                  <a:lnTo>
                    <a:pt x="47" y="22417"/>
                  </a:lnTo>
                  <a:cubicBezTo>
                    <a:pt x="47" y="21763"/>
                    <a:pt x="374" y="21483"/>
                    <a:pt x="1074" y="21483"/>
                  </a:cubicBezTo>
                  <a:lnTo>
                    <a:pt x="3316" y="21437"/>
                  </a:lnTo>
                  <a:cubicBezTo>
                    <a:pt x="3223" y="20970"/>
                    <a:pt x="3176" y="20549"/>
                    <a:pt x="3036" y="20176"/>
                  </a:cubicBezTo>
                  <a:cubicBezTo>
                    <a:pt x="2569" y="18541"/>
                    <a:pt x="2289" y="16860"/>
                    <a:pt x="2195" y="15179"/>
                  </a:cubicBezTo>
                  <a:cubicBezTo>
                    <a:pt x="2148" y="14385"/>
                    <a:pt x="2148" y="13591"/>
                    <a:pt x="2195" y="12797"/>
                  </a:cubicBezTo>
                  <a:cubicBezTo>
                    <a:pt x="2289" y="11162"/>
                    <a:pt x="2382" y="9528"/>
                    <a:pt x="2522" y="7893"/>
                  </a:cubicBezTo>
                  <a:cubicBezTo>
                    <a:pt x="2662" y="6819"/>
                    <a:pt x="3036" y="5792"/>
                    <a:pt x="3596" y="4904"/>
                  </a:cubicBezTo>
                  <a:cubicBezTo>
                    <a:pt x="4203" y="3690"/>
                    <a:pt x="5091" y="2663"/>
                    <a:pt x="6165" y="1915"/>
                  </a:cubicBezTo>
                  <a:cubicBezTo>
                    <a:pt x="6725" y="1542"/>
                    <a:pt x="7286" y="1215"/>
                    <a:pt x="7846" y="981"/>
                  </a:cubicBezTo>
                  <a:cubicBezTo>
                    <a:pt x="9807" y="47"/>
                    <a:pt x="11956" y="1"/>
                    <a:pt x="14057" y="94"/>
                  </a:cubicBezTo>
                  <a:cubicBezTo>
                    <a:pt x="15552" y="234"/>
                    <a:pt x="17046" y="514"/>
                    <a:pt x="18447" y="1028"/>
                  </a:cubicBezTo>
                  <a:cubicBezTo>
                    <a:pt x="18868" y="1168"/>
                    <a:pt x="19288" y="1402"/>
                    <a:pt x="19661" y="1682"/>
                  </a:cubicBezTo>
                  <a:cubicBezTo>
                    <a:pt x="21156" y="2569"/>
                    <a:pt x="22370" y="3830"/>
                    <a:pt x="23164" y="5371"/>
                  </a:cubicBezTo>
                  <a:cubicBezTo>
                    <a:pt x="23818" y="6632"/>
                    <a:pt x="24238" y="7986"/>
                    <a:pt x="24472" y="9388"/>
                  </a:cubicBezTo>
                  <a:cubicBezTo>
                    <a:pt x="24518" y="9948"/>
                    <a:pt x="24705" y="10462"/>
                    <a:pt x="24799" y="11022"/>
                  </a:cubicBezTo>
                  <a:cubicBezTo>
                    <a:pt x="25032" y="12797"/>
                    <a:pt x="25219" y="14525"/>
                    <a:pt x="25359" y="16299"/>
                  </a:cubicBezTo>
                  <a:cubicBezTo>
                    <a:pt x="25359" y="17093"/>
                    <a:pt x="25312" y="17887"/>
                    <a:pt x="25172" y="18634"/>
                  </a:cubicBezTo>
                  <a:cubicBezTo>
                    <a:pt x="25126" y="18915"/>
                    <a:pt x="25079" y="19195"/>
                    <a:pt x="25032" y="19522"/>
                  </a:cubicBezTo>
                  <a:lnTo>
                    <a:pt x="29329" y="19428"/>
                  </a:lnTo>
                  <a:lnTo>
                    <a:pt x="29329" y="20409"/>
                  </a:lnTo>
                  <a:cubicBezTo>
                    <a:pt x="29329" y="20923"/>
                    <a:pt x="29282" y="21390"/>
                    <a:pt x="29282" y="21857"/>
                  </a:cubicBezTo>
                  <a:cubicBezTo>
                    <a:pt x="29329" y="23258"/>
                    <a:pt x="29375" y="24612"/>
                    <a:pt x="29422" y="25967"/>
                  </a:cubicBezTo>
                  <a:cubicBezTo>
                    <a:pt x="29469" y="27601"/>
                    <a:pt x="29609" y="29189"/>
                    <a:pt x="29656" y="30824"/>
                  </a:cubicBezTo>
                  <a:cubicBezTo>
                    <a:pt x="29656" y="32785"/>
                    <a:pt x="29609" y="34793"/>
                    <a:pt x="29562" y="36801"/>
                  </a:cubicBezTo>
                  <a:lnTo>
                    <a:pt x="29562" y="37735"/>
                  </a:lnTo>
                  <a:cubicBezTo>
                    <a:pt x="29562" y="38016"/>
                    <a:pt x="29469" y="38249"/>
                    <a:pt x="29049" y="38296"/>
                  </a:cubicBezTo>
                  <a:cubicBezTo>
                    <a:pt x="27367" y="38483"/>
                    <a:pt x="25639" y="38716"/>
                    <a:pt x="23958" y="38950"/>
                  </a:cubicBezTo>
                  <a:lnTo>
                    <a:pt x="20829" y="39323"/>
                  </a:lnTo>
                  <a:cubicBezTo>
                    <a:pt x="20736" y="39323"/>
                    <a:pt x="20689" y="39323"/>
                    <a:pt x="20596" y="39370"/>
                  </a:cubicBezTo>
                  <a:close/>
                  <a:moveTo>
                    <a:pt x="28441" y="20176"/>
                  </a:moveTo>
                  <a:cubicBezTo>
                    <a:pt x="27647" y="20176"/>
                    <a:pt x="26807" y="20129"/>
                    <a:pt x="26013" y="20176"/>
                  </a:cubicBezTo>
                  <a:cubicBezTo>
                    <a:pt x="24845" y="20222"/>
                    <a:pt x="23678" y="20362"/>
                    <a:pt x="22557" y="20409"/>
                  </a:cubicBezTo>
                  <a:cubicBezTo>
                    <a:pt x="21670" y="20456"/>
                    <a:pt x="20782" y="20456"/>
                    <a:pt x="19895" y="20549"/>
                  </a:cubicBezTo>
                  <a:cubicBezTo>
                    <a:pt x="16813" y="20829"/>
                    <a:pt x="13730" y="21156"/>
                    <a:pt x="10695" y="21437"/>
                  </a:cubicBezTo>
                  <a:cubicBezTo>
                    <a:pt x="9807" y="21530"/>
                    <a:pt x="8873" y="21483"/>
                    <a:pt x="8033" y="21623"/>
                  </a:cubicBezTo>
                  <a:cubicBezTo>
                    <a:pt x="6445" y="21904"/>
                    <a:pt x="4857" y="21904"/>
                    <a:pt x="3316" y="22044"/>
                  </a:cubicBezTo>
                  <a:lnTo>
                    <a:pt x="841" y="22277"/>
                  </a:lnTo>
                  <a:cubicBezTo>
                    <a:pt x="654" y="28208"/>
                    <a:pt x="841" y="34046"/>
                    <a:pt x="1168" y="39930"/>
                  </a:cubicBezTo>
                  <a:cubicBezTo>
                    <a:pt x="1448" y="40024"/>
                    <a:pt x="1681" y="40024"/>
                    <a:pt x="1962" y="40070"/>
                  </a:cubicBezTo>
                  <a:cubicBezTo>
                    <a:pt x="3082" y="40070"/>
                    <a:pt x="4157" y="39930"/>
                    <a:pt x="5277" y="39930"/>
                  </a:cubicBezTo>
                  <a:cubicBezTo>
                    <a:pt x="7052" y="39930"/>
                    <a:pt x="8873" y="39837"/>
                    <a:pt x="10695" y="39603"/>
                  </a:cubicBezTo>
                  <a:cubicBezTo>
                    <a:pt x="12516" y="39463"/>
                    <a:pt x="14338" y="39183"/>
                    <a:pt x="16206" y="38996"/>
                  </a:cubicBezTo>
                  <a:cubicBezTo>
                    <a:pt x="18027" y="38856"/>
                    <a:pt x="19802" y="38716"/>
                    <a:pt x="21623" y="38483"/>
                  </a:cubicBezTo>
                  <a:cubicBezTo>
                    <a:pt x="23865" y="38202"/>
                    <a:pt x="26060" y="37922"/>
                    <a:pt x="28301" y="37595"/>
                  </a:cubicBezTo>
                  <a:cubicBezTo>
                    <a:pt x="28488" y="37549"/>
                    <a:pt x="28628" y="37455"/>
                    <a:pt x="28768" y="37408"/>
                  </a:cubicBezTo>
                  <a:lnTo>
                    <a:pt x="28768" y="33065"/>
                  </a:lnTo>
                  <a:cubicBezTo>
                    <a:pt x="28768" y="32505"/>
                    <a:pt x="28862" y="31898"/>
                    <a:pt x="28862" y="31337"/>
                  </a:cubicBezTo>
                  <a:cubicBezTo>
                    <a:pt x="28815" y="29516"/>
                    <a:pt x="28675" y="27695"/>
                    <a:pt x="28628" y="25873"/>
                  </a:cubicBezTo>
                  <a:cubicBezTo>
                    <a:pt x="28581" y="24752"/>
                    <a:pt x="28581" y="23632"/>
                    <a:pt x="28581" y="22511"/>
                  </a:cubicBezTo>
                  <a:cubicBezTo>
                    <a:pt x="28535" y="21763"/>
                    <a:pt x="28488" y="21063"/>
                    <a:pt x="28441" y="20176"/>
                  </a:cubicBezTo>
                  <a:close/>
                  <a:moveTo>
                    <a:pt x="19755" y="39323"/>
                  </a:moveTo>
                  <a:cubicBezTo>
                    <a:pt x="16626" y="39837"/>
                    <a:pt x="13497" y="39884"/>
                    <a:pt x="10415" y="40397"/>
                  </a:cubicBezTo>
                  <a:lnTo>
                    <a:pt x="10415" y="40958"/>
                  </a:lnTo>
                  <a:cubicBezTo>
                    <a:pt x="10415" y="41892"/>
                    <a:pt x="10461" y="42826"/>
                    <a:pt x="10461" y="43713"/>
                  </a:cubicBezTo>
                  <a:cubicBezTo>
                    <a:pt x="10508" y="46095"/>
                    <a:pt x="10555" y="48477"/>
                    <a:pt x="10648" y="50859"/>
                  </a:cubicBezTo>
                  <a:cubicBezTo>
                    <a:pt x="10695" y="53521"/>
                    <a:pt x="10835" y="56136"/>
                    <a:pt x="10882" y="58751"/>
                  </a:cubicBezTo>
                  <a:cubicBezTo>
                    <a:pt x="10835" y="60059"/>
                    <a:pt x="10975" y="61320"/>
                    <a:pt x="11349" y="62581"/>
                  </a:cubicBezTo>
                  <a:cubicBezTo>
                    <a:pt x="11442" y="62721"/>
                    <a:pt x="11442" y="62908"/>
                    <a:pt x="11489" y="63094"/>
                  </a:cubicBezTo>
                  <a:cubicBezTo>
                    <a:pt x="11629" y="64215"/>
                    <a:pt x="11956" y="65289"/>
                    <a:pt x="12423" y="66317"/>
                  </a:cubicBezTo>
                  <a:cubicBezTo>
                    <a:pt x="12610" y="66737"/>
                    <a:pt x="12796" y="67111"/>
                    <a:pt x="13030" y="67484"/>
                  </a:cubicBezTo>
                  <a:cubicBezTo>
                    <a:pt x="13310" y="68091"/>
                    <a:pt x="13824" y="68558"/>
                    <a:pt x="14478" y="68745"/>
                  </a:cubicBezTo>
                  <a:cubicBezTo>
                    <a:pt x="15318" y="69025"/>
                    <a:pt x="16159" y="69212"/>
                    <a:pt x="17046" y="69352"/>
                  </a:cubicBezTo>
                  <a:cubicBezTo>
                    <a:pt x="18401" y="69492"/>
                    <a:pt x="19755" y="68885"/>
                    <a:pt x="20642" y="67811"/>
                  </a:cubicBezTo>
                  <a:cubicBezTo>
                    <a:pt x="20876" y="67578"/>
                    <a:pt x="21016" y="67298"/>
                    <a:pt x="21109" y="66971"/>
                  </a:cubicBezTo>
                  <a:cubicBezTo>
                    <a:pt x="21483" y="65616"/>
                    <a:pt x="21623" y="64262"/>
                    <a:pt x="21530" y="62861"/>
                  </a:cubicBezTo>
                  <a:cubicBezTo>
                    <a:pt x="21483" y="61507"/>
                    <a:pt x="21343" y="60105"/>
                    <a:pt x="21249" y="58751"/>
                  </a:cubicBezTo>
                  <a:cubicBezTo>
                    <a:pt x="21203" y="58051"/>
                    <a:pt x="21203" y="57303"/>
                    <a:pt x="21109" y="56603"/>
                  </a:cubicBezTo>
                  <a:cubicBezTo>
                    <a:pt x="20969" y="55202"/>
                    <a:pt x="20782" y="53754"/>
                    <a:pt x="20642" y="52353"/>
                  </a:cubicBezTo>
                  <a:cubicBezTo>
                    <a:pt x="20455" y="50532"/>
                    <a:pt x="20409" y="48710"/>
                    <a:pt x="20175" y="46889"/>
                  </a:cubicBezTo>
                  <a:cubicBezTo>
                    <a:pt x="19942" y="45488"/>
                    <a:pt x="20035" y="43993"/>
                    <a:pt x="19988" y="42546"/>
                  </a:cubicBezTo>
                  <a:cubicBezTo>
                    <a:pt x="19942" y="41472"/>
                    <a:pt x="19848" y="40444"/>
                    <a:pt x="19755" y="39323"/>
                  </a:cubicBezTo>
                  <a:close/>
                  <a:moveTo>
                    <a:pt x="18961" y="5184"/>
                  </a:moveTo>
                  <a:cubicBezTo>
                    <a:pt x="17420" y="5231"/>
                    <a:pt x="15925" y="5371"/>
                    <a:pt x="14384" y="5651"/>
                  </a:cubicBezTo>
                  <a:cubicBezTo>
                    <a:pt x="14664" y="6819"/>
                    <a:pt x="14571" y="7986"/>
                    <a:pt x="14945" y="9107"/>
                  </a:cubicBezTo>
                  <a:lnTo>
                    <a:pt x="19335" y="8360"/>
                  </a:lnTo>
                  <a:cubicBezTo>
                    <a:pt x="19241" y="7333"/>
                    <a:pt x="19101" y="6352"/>
                    <a:pt x="18961" y="5184"/>
                  </a:cubicBezTo>
                  <a:close/>
                  <a:moveTo>
                    <a:pt x="15505" y="13170"/>
                  </a:moveTo>
                  <a:cubicBezTo>
                    <a:pt x="17420" y="13030"/>
                    <a:pt x="19054" y="12703"/>
                    <a:pt x="19615" y="12376"/>
                  </a:cubicBezTo>
                  <a:cubicBezTo>
                    <a:pt x="19568" y="11302"/>
                    <a:pt x="19521" y="10228"/>
                    <a:pt x="19475" y="9061"/>
                  </a:cubicBezTo>
                  <a:lnTo>
                    <a:pt x="14945" y="9714"/>
                  </a:lnTo>
                  <a:cubicBezTo>
                    <a:pt x="15085" y="10882"/>
                    <a:pt x="15272" y="12050"/>
                    <a:pt x="15505" y="13217"/>
                  </a:cubicBezTo>
                  <a:close/>
                  <a:moveTo>
                    <a:pt x="20455" y="16439"/>
                  </a:moveTo>
                  <a:lnTo>
                    <a:pt x="24238" y="15646"/>
                  </a:lnTo>
                  <a:cubicBezTo>
                    <a:pt x="24612" y="15552"/>
                    <a:pt x="24565" y="15319"/>
                    <a:pt x="24565" y="15038"/>
                  </a:cubicBezTo>
                  <a:lnTo>
                    <a:pt x="24238" y="12517"/>
                  </a:lnTo>
                  <a:lnTo>
                    <a:pt x="20315" y="13124"/>
                  </a:lnTo>
                  <a:cubicBezTo>
                    <a:pt x="20362" y="14245"/>
                    <a:pt x="20362" y="15319"/>
                    <a:pt x="20455" y="16439"/>
                  </a:cubicBezTo>
                  <a:close/>
                  <a:moveTo>
                    <a:pt x="6772" y="10322"/>
                  </a:moveTo>
                  <a:lnTo>
                    <a:pt x="10088" y="9855"/>
                  </a:lnTo>
                  <a:cubicBezTo>
                    <a:pt x="9994" y="8594"/>
                    <a:pt x="9901" y="7379"/>
                    <a:pt x="9854" y="6212"/>
                  </a:cubicBezTo>
                  <a:cubicBezTo>
                    <a:pt x="8733" y="6118"/>
                    <a:pt x="7612" y="6165"/>
                    <a:pt x="6538" y="6352"/>
                  </a:cubicBezTo>
                  <a:cubicBezTo>
                    <a:pt x="6632" y="7706"/>
                    <a:pt x="6678" y="8967"/>
                    <a:pt x="6772" y="10322"/>
                  </a:cubicBezTo>
                  <a:close/>
                  <a:moveTo>
                    <a:pt x="15879" y="17280"/>
                  </a:moveTo>
                  <a:cubicBezTo>
                    <a:pt x="17186" y="16860"/>
                    <a:pt x="18541" y="17047"/>
                    <a:pt x="19615" y="16486"/>
                  </a:cubicBezTo>
                  <a:lnTo>
                    <a:pt x="19615" y="13357"/>
                  </a:lnTo>
                  <a:lnTo>
                    <a:pt x="15598" y="13964"/>
                  </a:lnTo>
                  <a:cubicBezTo>
                    <a:pt x="15692" y="15038"/>
                    <a:pt x="15785" y="16066"/>
                    <a:pt x="15879" y="17280"/>
                  </a:cubicBezTo>
                  <a:close/>
                  <a:moveTo>
                    <a:pt x="2942" y="11629"/>
                  </a:moveTo>
                  <a:lnTo>
                    <a:pt x="2942" y="15132"/>
                  </a:lnTo>
                  <a:cubicBezTo>
                    <a:pt x="3456" y="15319"/>
                    <a:pt x="5418" y="15132"/>
                    <a:pt x="6445" y="14758"/>
                  </a:cubicBezTo>
                  <a:cubicBezTo>
                    <a:pt x="6211" y="13591"/>
                    <a:pt x="6305" y="12376"/>
                    <a:pt x="6071" y="11115"/>
                  </a:cubicBezTo>
                  <a:close/>
                  <a:moveTo>
                    <a:pt x="20175" y="8921"/>
                  </a:moveTo>
                  <a:cubicBezTo>
                    <a:pt x="20222" y="10088"/>
                    <a:pt x="20269" y="11162"/>
                    <a:pt x="20362" y="12330"/>
                  </a:cubicBezTo>
                  <a:cubicBezTo>
                    <a:pt x="21623" y="12190"/>
                    <a:pt x="22884" y="12003"/>
                    <a:pt x="24145" y="11676"/>
                  </a:cubicBezTo>
                  <a:cubicBezTo>
                    <a:pt x="23911" y="10508"/>
                    <a:pt x="23865" y="9388"/>
                    <a:pt x="23444" y="8313"/>
                  </a:cubicBezTo>
                  <a:close/>
                  <a:moveTo>
                    <a:pt x="11115" y="13964"/>
                  </a:moveTo>
                  <a:cubicBezTo>
                    <a:pt x="12376" y="13871"/>
                    <a:pt x="13590" y="13637"/>
                    <a:pt x="14758" y="13264"/>
                  </a:cubicBezTo>
                  <a:cubicBezTo>
                    <a:pt x="14571" y="12143"/>
                    <a:pt x="14384" y="11022"/>
                    <a:pt x="14197" y="9855"/>
                  </a:cubicBezTo>
                  <a:lnTo>
                    <a:pt x="10788" y="10508"/>
                  </a:lnTo>
                  <a:cubicBezTo>
                    <a:pt x="10928" y="11629"/>
                    <a:pt x="11022" y="12703"/>
                    <a:pt x="11115" y="13964"/>
                  </a:cubicBezTo>
                  <a:close/>
                  <a:moveTo>
                    <a:pt x="10461" y="14151"/>
                  </a:moveTo>
                  <a:cubicBezTo>
                    <a:pt x="10321" y="12937"/>
                    <a:pt x="10228" y="11769"/>
                    <a:pt x="10088" y="10555"/>
                  </a:cubicBezTo>
                  <a:lnTo>
                    <a:pt x="6819" y="11022"/>
                  </a:lnTo>
                  <a:cubicBezTo>
                    <a:pt x="6912" y="12236"/>
                    <a:pt x="7005" y="13451"/>
                    <a:pt x="7099" y="14665"/>
                  </a:cubicBezTo>
                  <a:close/>
                  <a:moveTo>
                    <a:pt x="14851" y="14058"/>
                  </a:moveTo>
                  <a:lnTo>
                    <a:pt x="11255" y="14712"/>
                  </a:lnTo>
                  <a:cubicBezTo>
                    <a:pt x="11255" y="15272"/>
                    <a:pt x="11302" y="15786"/>
                    <a:pt x="11349" y="16253"/>
                  </a:cubicBezTo>
                  <a:cubicBezTo>
                    <a:pt x="11395" y="16720"/>
                    <a:pt x="11489" y="17233"/>
                    <a:pt x="11582" y="17841"/>
                  </a:cubicBezTo>
                  <a:lnTo>
                    <a:pt x="15131" y="17327"/>
                  </a:lnTo>
                  <a:cubicBezTo>
                    <a:pt x="15038" y="16206"/>
                    <a:pt x="14945" y="15179"/>
                    <a:pt x="14851" y="14011"/>
                  </a:cubicBezTo>
                  <a:close/>
                  <a:moveTo>
                    <a:pt x="10741" y="9761"/>
                  </a:moveTo>
                  <a:cubicBezTo>
                    <a:pt x="11909" y="9528"/>
                    <a:pt x="13030" y="9528"/>
                    <a:pt x="14104" y="9107"/>
                  </a:cubicBezTo>
                  <a:cubicBezTo>
                    <a:pt x="13964" y="7940"/>
                    <a:pt x="13870" y="6866"/>
                    <a:pt x="13777" y="5745"/>
                  </a:cubicBezTo>
                  <a:lnTo>
                    <a:pt x="10601" y="6118"/>
                  </a:lnTo>
                  <a:cubicBezTo>
                    <a:pt x="10648" y="7333"/>
                    <a:pt x="10695" y="8500"/>
                    <a:pt x="10741" y="9761"/>
                  </a:cubicBezTo>
                  <a:close/>
                  <a:moveTo>
                    <a:pt x="14384" y="4951"/>
                  </a:moveTo>
                  <a:cubicBezTo>
                    <a:pt x="15972" y="4577"/>
                    <a:pt x="17467" y="4811"/>
                    <a:pt x="18868" y="4344"/>
                  </a:cubicBezTo>
                  <a:cubicBezTo>
                    <a:pt x="18727" y="3503"/>
                    <a:pt x="18634" y="2709"/>
                    <a:pt x="18541" y="1915"/>
                  </a:cubicBezTo>
                  <a:lnTo>
                    <a:pt x="14384" y="2195"/>
                  </a:lnTo>
                  <a:close/>
                  <a:moveTo>
                    <a:pt x="5791" y="6399"/>
                  </a:moveTo>
                  <a:cubicBezTo>
                    <a:pt x="5277" y="6445"/>
                    <a:pt x="4717" y="6445"/>
                    <a:pt x="4203" y="6399"/>
                  </a:cubicBezTo>
                  <a:cubicBezTo>
                    <a:pt x="3830" y="6352"/>
                    <a:pt x="3503" y="6539"/>
                    <a:pt x="3456" y="6912"/>
                  </a:cubicBezTo>
                  <a:cubicBezTo>
                    <a:pt x="3129" y="8173"/>
                    <a:pt x="2989" y="9528"/>
                    <a:pt x="3036" y="10835"/>
                  </a:cubicBezTo>
                  <a:lnTo>
                    <a:pt x="6025" y="10462"/>
                  </a:lnTo>
                  <a:cubicBezTo>
                    <a:pt x="5978" y="9061"/>
                    <a:pt x="5885" y="7800"/>
                    <a:pt x="5791" y="6399"/>
                  </a:cubicBezTo>
                  <a:close/>
                  <a:moveTo>
                    <a:pt x="24565" y="16346"/>
                  </a:moveTo>
                  <a:lnTo>
                    <a:pt x="20455" y="17280"/>
                  </a:lnTo>
                  <a:cubicBezTo>
                    <a:pt x="20455" y="18167"/>
                    <a:pt x="20502" y="19008"/>
                    <a:pt x="20689" y="19895"/>
                  </a:cubicBezTo>
                  <a:cubicBezTo>
                    <a:pt x="21950" y="19709"/>
                    <a:pt x="23117" y="19895"/>
                    <a:pt x="24285" y="19522"/>
                  </a:cubicBezTo>
                  <a:cubicBezTo>
                    <a:pt x="24285" y="18448"/>
                    <a:pt x="24752" y="17467"/>
                    <a:pt x="24565" y="16299"/>
                  </a:cubicBezTo>
                  <a:close/>
                  <a:moveTo>
                    <a:pt x="3503" y="18868"/>
                  </a:moveTo>
                  <a:lnTo>
                    <a:pt x="6819" y="18494"/>
                  </a:lnTo>
                  <a:cubicBezTo>
                    <a:pt x="6678" y="17467"/>
                    <a:pt x="6585" y="16533"/>
                    <a:pt x="6445" y="15459"/>
                  </a:cubicBezTo>
                  <a:cubicBezTo>
                    <a:pt x="5277" y="15786"/>
                    <a:pt x="4063" y="15599"/>
                    <a:pt x="2942" y="16113"/>
                  </a:cubicBezTo>
                  <a:cubicBezTo>
                    <a:pt x="3129" y="17000"/>
                    <a:pt x="3269" y="17887"/>
                    <a:pt x="3503" y="18868"/>
                  </a:cubicBezTo>
                  <a:close/>
                  <a:moveTo>
                    <a:pt x="7145" y="15412"/>
                  </a:moveTo>
                  <a:lnTo>
                    <a:pt x="7612" y="18354"/>
                  </a:lnTo>
                  <a:cubicBezTo>
                    <a:pt x="8780" y="18121"/>
                    <a:pt x="9854" y="18214"/>
                    <a:pt x="10835" y="17887"/>
                  </a:cubicBezTo>
                  <a:cubicBezTo>
                    <a:pt x="10695" y="16813"/>
                    <a:pt x="10555" y="15879"/>
                    <a:pt x="10461" y="14898"/>
                  </a:cubicBezTo>
                  <a:cubicBezTo>
                    <a:pt x="9340" y="14992"/>
                    <a:pt x="8220" y="15132"/>
                    <a:pt x="7145" y="15459"/>
                  </a:cubicBezTo>
                  <a:close/>
                  <a:moveTo>
                    <a:pt x="16299" y="20176"/>
                  </a:moveTo>
                  <a:lnTo>
                    <a:pt x="19895" y="19895"/>
                  </a:lnTo>
                  <a:cubicBezTo>
                    <a:pt x="19848" y="19008"/>
                    <a:pt x="19755" y="18214"/>
                    <a:pt x="19661" y="17327"/>
                  </a:cubicBezTo>
                  <a:lnTo>
                    <a:pt x="16019" y="17887"/>
                  </a:lnTo>
                  <a:cubicBezTo>
                    <a:pt x="16112" y="18681"/>
                    <a:pt x="16206" y="19382"/>
                    <a:pt x="16299" y="20176"/>
                  </a:cubicBezTo>
                  <a:close/>
                  <a:moveTo>
                    <a:pt x="23211" y="7613"/>
                  </a:moveTo>
                  <a:cubicBezTo>
                    <a:pt x="22931" y="6585"/>
                    <a:pt x="22464" y="5605"/>
                    <a:pt x="21856" y="4717"/>
                  </a:cubicBezTo>
                  <a:lnTo>
                    <a:pt x="19708" y="4998"/>
                  </a:lnTo>
                  <a:cubicBezTo>
                    <a:pt x="19848" y="6072"/>
                    <a:pt x="19942" y="7099"/>
                    <a:pt x="20082" y="8173"/>
                  </a:cubicBezTo>
                  <a:close/>
                  <a:moveTo>
                    <a:pt x="10508" y="5231"/>
                  </a:moveTo>
                  <a:cubicBezTo>
                    <a:pt x="11582" y="5325"/>
                    <a:pt x="12656" y="5231"/>
                    <a:pt x="13730" y="4951"/>
                  </a:cubicBezTo>
                  <a:cubicBezTo>
                    <a:pt x="13637" y="4064"/>
                    <a:pt x="13590" y="3223"/>
                    <a:pt x="13497" y="2336"/>
                  </a:cubicBezTo>
                  <a:lnTo>
                    <a:pt x="11816" y="2522"/>
                  </a:lnTo>
                  <a:lnTo>
                    <a:pt x="10274" y="2756"/>
                  </a:lnTo>
                  <a:cubicBezTo>
                    <a:pt x="10321" y="3643"/>
                    <a:pt x="10415" y="4390"/>
                    <a:pt x="10508" y="5231"/>
                  </a:cubicBezTo>
                  <a:close/>
                  <a:moveTo>
                    <a:pt x="15552" y="20316"/>
                  </a:moveTo>
                  <a:cubicBezTo>
                    <a:pt x="15458" y="19475"/>
                    <a:pt x="15365" y="18775"/>
                    <a:pt x="15272" y="17934"/>
                  </a:cubicBezTo>
                  <a:lnTo>
                    <a:pt x="11629" y="18494"/>
                  </a:lnTo>
                  <a:cubicBezTo>
                    <a:pt x="11722" y="19242"/>
                    <a:pt x="11816" y="19895"/>
                    <a:pt x="11909" y="20643"/>
                  </a:cubicBezTo>
                  <a:close/>
                  <a:moveTo>
                    <a:pt x="9387" y="2849"/>
                  </a:moveTo>
                  <a:cubicBezTo>
                    <a:pt x="8360" y="3036"/>
                    <a:pt x="7286" y="2803"/>
                    <a:pt x="6398" y="3176"/>
                  </a:cubicBezTo>
                  <a:lnTo>
                    <a:pt x="6398" y="5605"/>
                  </a:lnTo>
                  <a:lnTo>
                    <a:pt x="9714" y="5371"/>
                  </a:lnTo>
                  <a:cubicBezTo>
                    <a:pt x="9761" y="4531"/>
                    <a:pt x="9621" y="3690"/>
                    <a:pt x="9387" y="2849"/>
                  </a:cubicBezTo>
                  <a:close/>
                  <a:moveTo>
                    <a:pt x="10928" y="18634"/>
                  </a:moveTo>
                  <a:lnTo>
                    <a:pt x="7612" y="19008"/>
                  </a:lnTo>
                  <a:cubicBezTo>
                    <a:pt x="7659" y="19709"/>
                    <a:pt x="7706" y="20316"/>
                    <a:pt x="7753" y="21016"/>
                  </a:cubicBezTo>
                  <a:lnTo>
                    <a:pt x="11115" y="20689"/>
                  </a:lnTo>
                  <a:cubicBezTo>
                    <a:pt x="11022" y="19989"/>
                    <a:pt x="10975" y="19335"/>
                    <a:pt x="10928" y="18634"/>
                  </a:cubicBezTo>
                  <a:close/>
                  <a:moveTo>
                    <a:pt x="6959" y="19288"/>
                  </a:moveTo>
                  <a:cubicBezTo>
                    <a:pt x="5838" y="19288"/>
                    <a:pt x="4717" y="19382"/>
                    <a:pt x="3643" y="19615"/>
                  </a:cubicBezTo>
                  <a:cubicBezTo>
                    <a:pt x="3830" y="20269"/>
                    <a:pt x="3970" y="20783"/>
                    <a:pt x="4157" y="21390"/>
                  </a:cubicBezTo>
                  <a:lnTo>
                    <a:pt x="6959" y="21110"/>
                  </a:lnTo>
                  <a:close/>
                  <a:moveTo>
                    <a:pt x="13450" y="794"/>
                  </a:moveTo>
                  <a:cubicBezTo>
                    <a:pt x="12329" y="748"/>
                    <a:pt x="11209" y="794"/>
                    <a:pt x="10134" y="935"/>
                  </a:cubicBezTo>
                  <a:cubicBezTo>
                    <a:pt x="10134" y="1355"/>
                    <a:pt x="10088" y="1728"/>
                    <a:pt x="10088" y="2102"/>
                  </a:cubicBezTo>
                  <a:lnTo>
                    <a:pt x="13497" y="1682"/>
                  </a:lnTo>
                  <a:cubicBezTo>
                    <a:pt x="13450" y="1355"/>
                    <a:pt x="13450" y="1121"/>
                    <a:pt x="13450" y="794"/>
                  </a:cubicBezTo>
                  <a:close/>
                  <a:moveTo>
                    <a:pt x="5604" y="3643"/>
                  </a:moveTo>
                  <a:lnTo>
                    <a:pt x="5418" y="3550"/>
                  </a:lnTo>
                  <a:cubicBezTo>
                    <a:pt x="4810" y="4110"/>
                    <a:pt x="4343" y="4857"/>
                    <a:pt x="4110" y="5651"/>
                  </a:cubicBezTo>
                  <a:lnTo>
                    <a:pt x="5558" y="5651"/>
                  </a:lnTo>
                  <a:close/>
                  <a:moveTo>
                    <a:pt x="21203" y="4017"/>
                  </a:moveTo>
                  <a:cubicBezTo>
                    <a:pt x="20782" y="3363"/>
                    <a:pt x="20175" y="2849"/>
                    <a:pt x="19475" y="2522"/>
                  </a:cubicBezTo>
                  <a:cubicBezTo>
                    <a:pt x="19521" y="3130"/>
                    <a:pt x="19568" y="3643"/>
                    <a:pt x="19615" y="4250"/>
                  </a:cubicBezTo>
                  <a:close/>
                  <a:moveTo>
                    <a:pt x="6959" y="2382"/>
                  </a:moveTo>
                  <a:lnTo>
                    <a:pt x="9387" y="2195"/>
                  </a:lnTo>
                  <a:cubicBezTo>
                    <a:pt x="9340" y="1822"/>
                    <a:pt x="9294" y="1542"/>
                    <a:pt x="9247" y="1215"/>
                  </a:cubicBezTo>
                  <a:cubicBezTo>
                    <a:pt x="8406" y="1448"/>
                    <a:pt x="7612" y="1869"/>
                    <a:pt x="6959" y="2382"/>
                  </a:cubicBezTo>
                  <a:close/>
                  <a:moveTo>
                    <a:pt x="14291" y="1542"/>
                  </a:moveTo>
                  <a:lnTo>
                    <a:pt x="15598" y="1448"/>
                  </a:lnTo>
                  <a:lnTo>
                    <a:pt x="16813" y="1355"/>
                  </a:lnTo>
                  <a:lnTo>
                    <a:pt x="16813" y="1121"/>
                  </a:lnTo>
                  <a:lnTo>
                    <a:pt x="14197" y="794"/>
                  </a:lnTo>
                  <a:cubicBezTo>
                    <a:pt x="14197" y="1121"/>
                    <a:pt x="14244" y="1308"/>
                    <a:pt x="14291" y="154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4"/>
          <p:cNvSpPr txBox="1">
            <a:spLocks noGrp="1"/>
          </p:cNvSpPr>
          <p:nvPr>
            <p:ph type="subTitle" idx="1"/>
          </p:nvPr>
        </p:nvSpPr>
        <p:spPr>
          <a:xfrm>
            <a:off x="3365437" y="3858574"/>
            <a:ext cx="2512849" cy="9110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300" dirty="0">
                <a:latin typeface="Maiandra GD" panose="020E0502030308020204" pitchFamily="34" charset="0"/>
              </a:rPr>
              <a:t>DIAJUKAN OLEH: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i-FI" sz="1300" dirty="0">
              <a:latin typeface="Maiandra GD" panose="020E0502030308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tabLst>
                <a:tab pos="2571750" algn="l"/>
              </a:tabLst>
            </a:pPr>
            <a:r>
              <a:rPr lang="fi-FI" sz="1300" dirty="0">
                <a:latin typeface="Maiandra GD" panose="020E0502030308020204" pitchFamily="34" charset="0"/>
              </a:rPr>
              <a:t>BAHARUDDIN         | 202208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28DE54-30F4-8F5E-46D8-08F0CC757D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386" y="378855"/>
            <a:ext cx="949188" cy="8590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2"/>
          <p:cNvSpPr txBox="1">
            <a:spLocks noGrp="1"/>
          </p:cNvSpPr>
          <p:nvPr>
            <p:ph type="title"/>
          </p:nvPr>
        </p:nvSpPr>
        <p:spPr>
          <a:xfrm>
            <a:off x="746700" y="2185910"/>
            <a:ext cx="7650600" cy="7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TERIMAKASIH</a:t>
            </a:r>
            <a:endParaRPr sz="5400" dirty="0"/>
          </a:p>
        </p:txBody>
      </p:sp>
      <p:grpSp>
        <p:nvGrpSpPr>
          <p:cNvPr id="714" name="Google Shape;714;p42"/>
          <p:cNvGrpSpPr/>
          <p:nvPr/>
        </p:nvGrpSpPr>
        <p:grpSpPr>
          <a:xfrm>
            <a:off x="3873382" y="3126267"/>
            <a:ext cx="1397231" cy="971319"/>
            <a:chOff x="229100" y="2772975"/>
            <a:chExt cx="1729675" cy="1202425"/>
          </a:xfrm>
        </p:grpSpPr>
        <p:sp>
          <p:nvSpPr>
            <p:cNvPr id="715" name="Google Shape;715;p42"/>
            <p:cNvSpPr/>
            <p:nvPr/>
          </p:nvSpPr>
          <p:spPr>
            <a:xfrm>
              <a:off x="562600" y="2831125"/>
              <a:ext cx="325525" cy="247725"/>
            </a:xfrm>
            <a:custGeom>
              <a:avLst/>
              <a:gdLst/>
              <a:ahLst/>
              <a:cxnLst/>
              <a:rect l="l" t="t" r="r" b="b"/>
              <a:pathLst>
                <a:path w="13021" h="9909" extrusionOk="0">
                  <a:moveTo>
                    <a:pt x="6857" y="1"/>
                  </a:moveTo>
                  <a:cubicBezTo>
                    <a:pt x="6201" y="1"/>
                    <a:pt x="5516" y="107"/>
                    <a:pt x="4808" y="334"/>
                  </a:cubicBezTo>
                  <a:cubicBezTo>
                    <a:pt x="1242" y="1496"/>
                    <a:pt x="361" y="4460"/>
                    <a:pt x="1" y="7625"/>
                  </a:cubicBezTo>
                  <a:cubicBezTo>
                    <a:pt x="521" y="8266"/>
                    <a:pt x="922" y="8987"/>
                    <a:pt x="1242" y="9748"/>
                  </a:cubicBezTo>
                  <a:cubicBezTo>
                    <a:pt x="1282" y="9788"/>
                    <a:pt x="1282" y="9868"/>
                    <a:pt x="1282" y="9908"/>
                  </a:cubicBezTo>
                  <a:cubicBezTo>
                    <a:pt x="1523" y="6824"/>
                    <a:pt x="1443" y="4140"/>
                    <a:pt x="4367" y="2217"/>
                  </a:cubicBezTo>
                  <a:cubicBezTo>
                    <a:pt x="5165" y="1692"/>
                    <a:pt x="5969" y="1463"/>
                    <a:pt x="6744" y="1463"/>
                  </a:cubicBezTo>
                  <a:cubicBezTo>
                    <a:pt x="8809" y="1463"/>
                    <a:pt x="10668" y="3091"/>
                    <a:pt x="11658" y="5101"/>
                  </a:cubicBezTo>
                  <a:cubicBezTo>
                    <a:pt x="11782" y="5365"/>
                    <a:pt x="11991" y="5473"/>
                    <a:pt x="12209" y="5473"/>
                  </a:cubicBezTo>
                  <a:cubicBezTo>
                    <a:pt x="12553" y="5473"/>
                    <a:pt x="12922" y="5204"/>
                    <a:pt x="13020" y="4861"/>
                  </a:cubicBezTo>
                  <a:lnTo>
                    <a:pt x="13020" y="4861"/>
                  </a:lnTo>
                  <a:cubicBezTo>
                    <a:pt x="12900" y="4917"/>
                    <a:pt x="12777" y="4942"/>
                    <a:pt x="12657" y="4942"/>
                  </a:cubicBezTo>
                  <a:cubicBezTo>
                    <a:pt x="12177" y="4942"/>
                    <a:pt x="11754" y="4532"/>
                    <a:pt x="11818" y="4019"/>
                  </a:cubicBezTo>
                  <a:cubicBezTo>
                    <a:pt x="11898" y="3619"/>
                    <a:pt x="11979" y="3258"/>
                    <a:pt x="12059" y="2898"/>
                  </a:cubicBezTo>
                  <a:cubicBezTo>
                    <a:pt x="10803" y="1122"/>
                    <a:pt x="8986" y="1"/>
                    <a:pt x="6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2"/>
            <p:cNvSpPr/>
            <p:nvPr/>
          </p:nvSpPr>
          <p:spPr>
            <a:xfrm>
              <a:off x="556600" y="3084825"/>
              <a:ext cx="38075" cy="19300"/>
            </a:xfrm>
            <a:custGeom>
              <a:avLst/>
              <a:gdLst/>
              <a:ahLst/>
              <a:cxnLst/>
              <a:rect l="l" t="t" r="r" b="b"/>
              <a:pathLst>
                <a:path w="1523" h="772" extrusionOk="0">
                  <a:moveTo>
                    <a:pt x="40" y="1"/>
                  </a:moveTo>
                  <a:lnTo>
                    <a:pt x="40" y="81"/>
                  </a:lnTo>
                  <a:cubicBezTo>
                    <a:pt x="0" y="541"/>
                    <a:pt x="341" y="772"/>
                    <a:pt x="706" y="772"/>
                  </a:cubicBezTo>
                  <a:cubicBezTo>
                    <a:pt x="1072" y="772"/>
                    <a:pt x="1462" y="541"/>
                    <a:pt x="1522" y="81"/>
                  </a:cubicBezTo>
                  <a:lnTo>
                    <a:pt x="1522" y="81"/>
                  </a:lnTo>
                  <a:cubicBezTo>
                    <a:pt x="1351" y="367"/>
                    <a:pt x="1071" y="508"/>
                    <a:pt x="793" y="508"/>
                  </a:cubicBezTo>
                  <a:cubicBezTo>
                    <a:pt x="488" y="508"/>
                    <a:pt x="187" y="337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2"/>
            <p:cNvSpPr/>
            <p:nvPr/>
          </p:nvSpPr>
          <p:spPr>
            <a:xfrm>
              <a:off x="857400" y="2772975"/>
              <a:ext cx="293100" cy="181250"/>
            </a:xfrm>
            <a:custGeom>
              <a:avLst/>
              <a:gdLst/>
              <a:ahLst/>
              <a:cxnLst/>
              <a:rect l="l" t="t" r="r" b="b"/>
              <a:pathLst>
                <a:path w="11724" h="7250" extrusionOk="0">
                  <a:moveTo>
                    <a:pt x="6537" y="0"/>
                  </a:moveTo>
                  <a:cubicBezTo>
                    <a:pt x="6309" y="0"/>
                    <a:pt x="6075" y="18"/>
                    <a:pt x="5835" y="56"/>
                  </a:cubicBezTo>
                  <a:cubicBezTo>
                    <a:pt x="3151" y="457"/>
                    <a:pt x="1068" y="2660"/>
                    <a:pt x="347" y="5224"/>
                  </a:cubicBezTo>
                  <a:cubicBezTo>
                    <a:pt x="227" y="5584"/>
                    <a:pt x="146" y="5945"/>
                    <a:pt x="66" y="6305"/>
                  </a:cubicBezTo>
                  <a:cubicBezTo>
                    <a:pt x="1" y="6832"/>
                    <a:pt x="421" y="7250"/>
                    <a:pt x="906" y="7250"/>
                  </a:cubicBezTo>
                  <a:cubicBezTo>
                    <a:pt x="1012" y="7250"/>
                    <a:pt x="1120" y="7230"/>
                    <a:pt x="1228" y="7187"/>
                  </a:cubicBezTo>
                  <a:cubicBezTo>
                    <a:pt x="1348" y="7067"/>
                    <a:pt x="1468" y="6906"/>
                    <a:pt x="1468" y="6746"/>
                  </a:cubicBezTo>
                  <a:cubicBezTo>
                    <a:pt x="1749" y="4663"/>
                    <a:pt x="2991" y="2860"/>
                    <a:pt x="4793" y="1859"/>
                  </a:cubicBezTo>
                  <a:cubicBezTo>
                    <a:pt x="5340" y="1560"/>
                    <a:pt x="5857" y="1430"/>
                    <a:pt x="6344" y="1430"/>
                  </a:cubicBezTo>
                  <a:cubicBezTo>
                    <a:pt x="8532" y="1430"/>
                    <a:pt x="10096" y="4069"/>
                    <a:pt x="10883" y="5905"/>
                  </a:cubicBezTo>
                  <a:cubicBezTo>
                    <a:pt x="10945" y="6153"/>
                    <a:pt x="11175" y="6305"/>
                    <a:pt x="11425" y="6305"/>
                  </a:cubicBezTo>
                  <a:cubicBezTo>
                    <a:pt x="11497" y="6305"/>
                    <a:pt x="11572" y="6292"/>
                    <a:pt x="11644" y="6265"/>
                  </a:cubicBezTo>
                  <a:cubicBezTo>
                    <a:pt x="11163" y="6105"/>
                    <a:pt x="10923" y="5584"/>
                    <a:pt x="11163" y="5144"/>
                  </a:cubicBezTo>
                  <a:cubicBezTo>
                    <a:pt x="11323" y="4783"/>
                    <a:pt x="11524" y="4463"/>
                    <a:pt x="11724" y="4142"/>
                  </a:cubicBezTo>
                  <a:cubicBezTo>
                    <a:pt x="10662" y="2054"/>
                    <a:pt x="8963" y="0"/>
                    <a:pt x="6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2"/>
            <p:cNvSpPr/>
            <p:nvPr/>
          </p:nvSpPr>
          <p:spPr>
            <a:xfrm>
              <a:off x="1130450" y="2787700"/>
              <a:ext cx="340550" cy="177975"/>
            </a:xfrm>
            <a:custGeom>
              <a:avLst/>
              <a:gdLst/>
              <a:ahLst/>
              <a:cxnLst/>
              <a:rect l="l" t="t" r="r" b="b"/>
              <a:pathLst>
                <a:path w="13622" h="7119" extrusionOk="0">
                  <a:moveTo>
                    <a:pt x="7708" y="1"/>
                  </a:moveTo>
                  <a:cubicBezTo>
                    <a:pt x="5152" y="1"/>
                    <a:pt x="2390" y="1245"/>
                    <a:pt x="802" y="3553"/>
                  </a:cubicBezTo>
                  <a:cubicBezTo>
                    <a:pt x="562" y="3874"/>
                    <a:pt x="361" y="4194"/>
                    <a:pt x="201" y="4555"/>
                  </a:cubicBezTo>
                  <a:cubicBezTo>
                    <a:pt x="1" y="4995"/>
                    <a:pt x="241" y="5556"/>
                    <a:pt x="722" y="5676"/>
                  </a:cubicBezTo>
                  <a:cubicBezTo>
                    <a:pt x="786" y="5692"/>
                    <a:pt x="850" y="5700"/>
                    <a:pt x="912" y="5700"/>
                  </a:cubicBezTo>
                  <a:cubicBezTo>
                    <a:pt x="1162" y="5700"/>
                    <a:pt x="1387" y="5572"/>
                    <a:pt x="1483" y="5316"/>
                  </a:cubicBezTo>
                  <a:cubicBezTo>
                    <a:pt x="2653" y="2897"/>
                    <a:pt x="5382" y="1460"/>
                    <a:pt x="7783" y="1460"/>
                  </a:cubicBezTo>
                  <a:cubicBezTo>
                    <a:pt x="10234" y="1460"/>
                    <a:pt x="12342" y="2957"/>
                    <a:pt x="12099" y="6437"/>
                  </a:cubicBezTo>
                  <a:cubicBezTo>
                    <a:pt x="12099" y="6718"/>
                    <a:pt x="12259" y="6998"/>
                    <a:pt x="12540" y="7119"/>
                  </a:cubicBezTo>
                  <a:cubicBezTo>
                    <a:pt x="12259" y="6838"/>
                    <a:pt x="12259" y="6397"/>
                    <a:pt x="12580" y="6157"/>
                  </a:cubicBezTo>
                  <a:cubicBezTo>
                    <a:pt x="12900" y="5877"/>
                    <a:pt x="13261" y="5636"/>
                    <a:pt x="13621" y="5396"/>
                  </a:cubicBezTo>
                  <a:cubicBezTo>
                    <a:pt x="13405" y="1703"/>
                    <a:pt x="10698" y="1"/>
                    <a:pt x="7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2"/>
            <p:cNvSpPr/>
            <p:nvPr/>
          </p:nvSpPr>
          <p:spPr>
            <a:xfrm>
              <a:off x="1436925" y="2879075"/>
              <a:ext cx="311475" cy="252850"/>
            </a:xfrm>
            <a:custGeom>
              <a:avLst/>
              <a:gdLst/>
              <a:ahLst/>
              <a:cxnLst/>
              <a:rect l="l" t="t" r="r" b="b"/>
              <a:pathLst>
                <a:path w="12459" h="10114" extrusionOk="0">
                  <a:moveTo>
                    <a:pt x="6431" y="1"/>
                  </a:moveTo>
                  <a:cubicBezTo>
                    <a:pt x="4677" y="1"/>
                    <a:pt x="2844" y="760"/>
                    <a:pt x="1362" y="1741"/>
                  </a:cubicBezTo>
                  <a:cubicBezTo>
                    <a:pt x="1002" y="1981"/>
                    <a:pt x="641" y="2222"/>
                    <a:pt x="321" y="2502"/>
                  </a:cubicBezTo>
                  <a:cubicBezTo>
                    <a:pt x="0" y="2742"/>
                    <a:pt x="0" y="3183"/>
                    <a:pt x="281" y="3464"/>
                  </a:cubicBezTo>
                  <a:cubicBezTo>
                    <a:pt x="418" y="3647"/>
                    <a:pt x="647" y="3738"/>
                    <a:pt x="885" y="3738"/>
                  </a:cubicBezTo>
                  <a:cubicBezTo>
                    <a:pt x="1064" y="3738"/>
                    <a:pt x="1248" y="3687"/>
                    <a:pt x="1402" y="3584"/>
                  </a:cubicBezTo>
                  <a:cubicBezTo>
                    <a:pt x="2752" y="2463"/>
                    <a:pt x="4506" y="1553"/>
                    <a:pt x="6212" y="1553"/>
                  </a:cubicBezTo>
                  <a:cubicBezTo>
                    <a:pt x="7190" y="1553"/>
                    <a:pt x="8153" y="1852"/>
                    <a:pt x="9014" y="2582"/>
                  </a:cubicBezTo>
                  <a:cubicBezTo>
                    <a:pt x="10816" y="4104"/>
                    <a:pt x="10856" y="7309"/>
                    <a:pt x="9735" y="9152"/>
                  </a:cubicBezTo>
                  <a:cubicBezTo>
                    <a:pt x="9535" y="9473"/>
                    <a:pt x="9615" y="9913"/>
                    <a:pt x="9935" y="10113"/>
                  </a:cubicBezTo>
                  <a:cubicBezTo>
                    <a:pt x="9895" y="9753"/>
                    <a:pt x="10095" y="9432"/>
                    <a:pt x="10416" y="9312"/>
                  </a:cubicBezTo>
                  <a:cubicBezTo>
                    <a:pt x="10736" y="9192"/>
                    <a:pt x="11097" y="9112"/>
                    <a:pt x="11457" y="9032"/>
                  </a:cubicBezTo>
                  <a:cubicBezTo>
                    <a:pt x="12459" y="6468"/>
                    <a:pt x="11938" y="3544"/>
                    <a:pt x="10095" y="1541"/>
                  </a:cubicBezTo>
                  <a:cubicBezTo>
                    <a:pt x="9043" y="436"/>
                    <a:pt x="7759" y="1"/>
                    <a:pt x="6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2"/>
            <p:cNvSpPr/>
            <p:nvPr/>
          </p:nvSpPr>
          <p:spPr>
            <a:xfrm>
              <a:off x="1683275" y="3100600"/>
              <a:ext cx="254425" cy="275700"/>
            </a:xfrm>
            <a:custGeom>
              <a:avLst/>
              <a:gdLst/>
              <a:ahLst/>
              <a:cxnLst/>
              <a:rect l="l" t="t" r="r" b="b"/>
              <a:pathLst>
                <a:path w="10177" h="11028" extrusionOk="0">
                  <a:moveTo>
                    <a:pt x="2883" y="1"/>
                  </a:moveTo>
                  <a:cubicBezTo>
                    <a:pt x="2459" y="1"/>
                    <a:pt x="2031" y="43"/>
                    <a:pt x="1603" y="131"/>
                  </a:cubicBezTo>
                  <a:cubicBezTo>
                    <a:pt x="1243" y="211"/>
                    <a:pt x="922" y="291"/>
                    <a:pt x="562" y="411"/>
                  </a:cubicBezTo>
                  <a:cubicBezTo>
                    <a:pt x="201" y="531"/>
                    <a:pt x="1" y="892"/>
                    <a:pt x="81" y="1252"/>
                  </a:cubicBezTo>
                  <a:cubicBezTo>
                    <a:pt x="49" y="1640"/>
                    <a:pt x="355" y="1950"/>
                    <a:pt x="707" y="1950"/>
                  </a:cubicBezTo>
                  <a:cubicBezTo>
                    <a:pt x="791" y="1950"/>
                    <a:pt x="877" y="1932"/>
                    <a:pt x="962" y="1893"/>
                  </a:cubicBezTo>
                  <a:cubicBezTo>
                    <a:pt x="1582" y="1643"/>
                    <a:pt x="2228" y="1523"/>
                    <a:pt x="2867" y="1523"/>
                  </a:cubicBezTo>
                  <a:cubicBezTo>
                    <a:pt x="4581" y="1523"/>
                    <a:pt x="6238" y="2390"/>
                    <a:pt x="7172" y="3937"/>
                  </a:cubicBezTo>
                  <a:cubicBezTo>
                    <a:pt x="8774" y="6500"/>
                    <a:pt x="7092" y="8944"/>
                    <a:pt x="4648" y="10026"/>
                  </a:cubicBezTo>
                  <a:cubicBezTo>
                    <a:pt x="4368" y="10106"/>
                    <a:pt x="4207" y="10386"/>
                    <a:pt x="4247" y="10667"/>
                  </a:cubicBezTo>
                  <a:cubicBezTo>
                    <a:pt x="4394" y="10520"/>
                    <a:pt x="4586" y="10433"/>
                    <a:pt x="4785" y="10433"/>
                  </a:cubicBezTo>
                  <a:cubicBezTo>
                    <a:pt x="4913" y="10433"/>
                    <a:pt x="5044" y="10468"/>
                    <a:pt x="5169" y="10546"/>
                  </a:cubicBezTo>
                  <a:cubicBezTo>
                    <a:pt x="5449" y="10667"/>
                    <a:pt x="5690" y="10827"/>
                    <a:pt x="5970" y="11027"/>
                  </a:cubicBezTo>
                  <a:cubicBezTo>
                    <a:pt x="8614" y="9585"/>
                    <a:pt x="10176" y="6741"/>
                    <a:pt x="8774" y="3776"/>
                  </a:cubicBezTo>
                  <a:cubicBezTo>
                    <a:pt x="7680" y="1450"/>
                    <a:pt x="5358" y="1"/>
                    <a:pt x="2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2"/>
            <p:cNvSpPr/>
            <p:nvPr/>
          </p:nvSpPr>
          <p:spPr>
            <a:xfrm>
              <a:off x="1617200" y="3361900"/>
              <a:ext cx="341575" cy="327750"/>
            </a:xfrm>
            <a:custGeom>
              <a:avLst/>
              <a:gdLst/>
              <a:ahLst/>
              <a:cxnLst/>
              <a:rect l="l" t="t" r="r" b="b"/>
              <a:pathLst>
                <a:path w="13663" h="13110" extrusionOk="0">
                  <a:moveTo>
                    <a:pt x="7464" y="1"/>
                  </a:moveTo>
                  <a:cubicBezTo>
                    <a:pt x="7271" y="1"/>
                    <a:pt x="7078" y="82"/>
                    <a:pt x="6930" y="255"/>
                  </a:cubicBezTo>
                  <a:cubicBezTo>
                    <a:pt x="6570" y="575"/>
                    <a:pt x="6610" y="1176"/>
                    <a:pt x="7051" y="1376"/>
                  </a:cubicBezTo>
                  <a:cubicBezTo>
                    <a:pt x="11911" y="4022"/>
                    <a:pt x="7465" y="11607"/>
                    <a:pt x="3264" y="11607"/>
                  </a:cubicBezTo>
                  <a:cubicBezTo>
                    <a:pt x="2375" y="11607"/>
                    <a:pt x="1497" y="11267"/>
                    <a:pt x="721" y="10470"/>
                  </a:cubicBezTo>
                  <a:cubicBezTo>
                    <a:pt x="585" y="10334"/>
                    <a:pt x="412" y="10253"/>
                    <a:pt x="240" y="10253"/>
                  </a:cubicBezTo>
                  <a:cubicBezTo>
                    <a:pt x="158" y="10253"/>
                    <a:pt x="77" y="10271"/>
                    <a:pt x="0" y="10310"/>
                  </a:cubicBezTo>
                  <a:cubicBezTo>
                    <a:pt x="280" y="10310"/>
                    <a:pt x="561" y="10510"/>
                    <a:pt x="641" y="10791"/>
                  </a:cubicBezTo>
                  <a:cubicBezTo>
                    <a:pt x="881" y="11351"/>
                    <a:pt x="921" y="11912"/>
                    <a:pt x="881" y="12473"/>
                  </a:cubicBezTo>
                  <a:cubicBezTo>
                    <a:pt x="1636" y="12913"/>
                    <a:pt x="2424" y="13110"/>
                    <a:pt x="3212" y="13110"/>
                  </a:cubicBezTo>
                  <a:cubicBezTo>
                    <a:pt x="8450" y="13110"/>
                    <a:pt x="13662" y="4411"/>
                    <a:pt x="8613" y="615"/>
                  </a:cubicBezTo>
                  <a:cubicBezTo>
                    <a:pt x="8373" y="415"/>
                    <a:pt x="8092" y="255"/>
                    <a:pt x="7812" y="94"/>
                  </a:cubicBezTo>
                  <a:cubicBezTo>
                    <a:pt x="7704" y="33"/>
                    <a:pt x="7584" y="1"/>
                    <a:pt x="7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2"/>
            <p:cNvSpPr/>
            <p:nvPr/>
          </p:nvSpPr>
          <p:spPr>
            <a:xfrm>
              <a:off x="255150" y="2939300"/>
              <a:ext cx="340525" cy="265900"/>
            </a:xfrm>
            <a:custGeom>
              <a:avLst/>
              <a:gdLst/>
              <a:ahLst/>
              <a:cxnLst/>
              <a:rect l="l" t="t" r="r" b="b"/>
              <a:pathLst>
                <a:path w="13621" h="10636" extrusionOk="0">
                  <a:moveTo>
                    <a:pt x="6391" y="1"/>
                  </a:moveTo>
                  <a:cubicBezTo>
                    <a:pt x="4899" y="1"/>
                    <a:pt x="3403" y="630"/>
                    <a:pt x="2123" y="2136"/>
                  </a:cubicBezTo>
                  <a:cubicBezTo>
                    <a:pt x="0" y="4660"/>
                    <a:pt x="1562" y="7664"/>
                    <a:pt x="3926" y="9347"/>
                  </a:cubicBezTo>
                  <a:cubicBezTo>
                    <a:pt x="4242" y="9300"/>
                    <a:pt x="4552" y="9277"/>
                    <a:pt x="4858" y="9277"/>
                  </a:cubicBezTo>
                  <a:cubicBezTo>
                    <a:pt x="5328" y="9277"/>
                    <a:pt x="5789" y="9330"/>
                    <a:pt x="6249" y="9427"/>
                  </a:cubicBezTo>
                  <a:cubicBezTo>
                    <a:pt x="6810" y="9507"/>
                    <a:pt x="7011" y="10188"/>
                    <a:pt x="6650" y="10589"/>
                  </a:cubicBezTo>
                  <a:lnTo>
                    <a:pt x="6850" y="10629"/>
                  </a:lnTo>
                  <a:cubicBezTo>
                    <a:pt x="6889" y="10634"/>
                    <a:pt x="6926" y="10636"/>
                    <a:pt x="6963" y="10636"/>
                  </a:cubicBezTo>
                  <a:cubicBezTo>
                    <a:pt x="7842" y="10636"/>
                    <a:pt x="8174" y="9301"/>
                    <a:pt x="7251" y="9147"/>
                  </a:cubicBezTo>
                  <a:cubicBezTo>
                    <a:pt x="4887" y="8786"/>
                    <a:pt x="1763" y="6423"/>
                    <a:pt x="2964" y="3658"/>
                  </a:cubicBezTo>
                  <a:cubicBezTo>
                    <a:pt x="3568" y="2198"/>
                    <a:pt x="5228" y="1517"/>
                    <a:pt x="6748" y="1517"/>
                  </a:cubicBezTo>
                  <a:cubicBezTo>
                    <a:pt x="7146" y="1517"/>
                    <a:pt x="7535" y="1564"/>
                    <a:pt x="7892" y="1655"/>
                  </a:cubicBezTo>
                  <a:cubicBezTo>
                    <a:pt x="9815" y="2136"/>
                    <a:pt x="11337" y="4019"/>
                    <a:pt x="12098" y="5782"/>
                  </a:cubicBezTo>
                  <a:cubicBezTo>
                    <a:pt x="12098" y="5782"/>
                    <a:pt x="12098" y="5782"/>
                    <a:pt x="12098" y="5822"/>
                  </a:cubicBezTo>
                  <a:cubicBezTo>
                    <a:pt x="12225" y="6138"/>
                    <a:pt x="12528" y="6299"/>
                    <a:pt x="12834" y="6299"/>
                  </a:cubicBezTo>
                  <a:cubicBezTo>
                    <a:pt x="13110" y="6299"/>
                    <a:pt x="13388" y="6168"/>
                    <a:pt x="13540" y="5902"/>
                  </a:cubicBezTo>
                  <a:cubicBezTo>
                    <a:pt x="13580" y="5782"/>
                    <a:pt x="13621" y="5661"/>
                    <a:pt x="13580" y="5581"/>
                  </a:cubicBezTo>
                  <a:cubicBezTo>
                    <a:pt x="13580" y="5501"/>
                    <a:pt x="13540" y="5461"/>
                    <a:pt x="13540" y="5421"/>
                  </a:cubicBezTo>
                  <a:cubicBezTo>
                    <a:pt x="13220" y="4660"/>
                    <a:pt x="12779" y="3939"/>
                    <a:pt x="12258" y="3298"/>
                  </a:cubicBezTo>
                  <a:cubicBezTo>
                    <a:pt x="10779" y="1365"/>
                    <a:pt x="8589" y="1"/>
                    <a:pt x="6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2"/>
            <p:cNvSpPr/>
            <p:nvPr/>
          </p:nvSpPr>
          <p:spPr>
            <a:xfrm>
              <a:off x="229100" y="3171225"/>
              <a:ext cx="258125" cy="302225"/>
            </a:xfrm>
            <a:custGeom>
              <a:avLst/>
              <a:gdLst/>
              <a:ahLst/>
              <a:cxnLst/>
              <a:rect l="l" t="t" r="r" b="b"/>
              <a:pathLst>
                <a:path w="10325" h="12089" extrusionOk="0">
                  <a:moveTo>
                    <a:pt x="5922" y="0"/>
                  </a:moveTo>
                  <a:cubicBezTo>
                    <a:pt x="5615" y="0"/>
                    <a:pt x="5308" y="23"/>
                    <a:pt x="5008" y="70"/>
                  </a:cubicBezTo>
                  <a:cubicBezTo>
                    <a:pt x="2124" y="551"/>
                    <a:pt x="0" y="3074"/>
                    <a:pt x="441" y="6399"/>
                  </a:cubicBezTo>
                  <a:cubicBezTo>
                    <a:pt x="842" y="9684"/>
                    <a:pt x="4287" y="11647"/>
                    <a:pt x="7492" y="12048"/>
                  </a:cubicBezTo>
                  <a:cubicBezTo>
                    <a:pt x="7812" y="11848"/>
                    <a:pt x="8133" y="11647"/>
                    <a:pt x="8493" y="11487"/>
                  </a:cubicBezTo>
                  <a:cubicBezTo>
                    <a:pt x="8605" y="11431"/>
                    <a:pt x="8720" y="11406"/>
                    <a:pt x="8833" y="11406"/>
                  </a:cubicBezTo>
                  <a:cubicBezTo>
                    <a:pt x="9208" y="11406"/>
                    <a:pt x="9553" y="11688"/>
                    <a:pt x="9615" y="12088"/>
                  </a:cubicBezTo>
                  <a:cubicBezTo>
                    <a:pt x="10325" y="11812"/>
                    <a:pt x="10258" y="10605"/>
                    <a:pt x="9416" y="10605"/>
                  </a:cubicBezTo>
                  <a:cubicBezTo>
                    <a:pt x="9402" y="10605"/>
                    <a:pt x="9389" y="10605"/>
                    <a:pt x="9375" y="10606"/>
                  </a:cubicBezTo>
                  <a:cubicBezTo>
                    <a:pt x="9216" y="10613"/>
                    <a:pt x="9057" y="10617"/>
                    <a:pt x="8897" y="10617"/>
                  </a:cubicBezTo>
                  <a:cubicBezTo>
                    <a:pt x="6355" y="10617"/>
                    <a:pt x="3719" y="9703"/>
                    <a:pt x="2324" y="7441"/>
                  </a:cubicBezTo>
                  <a:cubicBezTo>
                    <a:pt x="501" y="4488"/>
                    <a:pt x="3124" y="1502"/>
                    <a:pt x="6056" y="1502"/>
                  </a:cubicBezTo>
                  <a:cubicBezTo>
                    <a:pt x="6346" y="1502"/>
                    <a:pt x="6639" y="1531"/>
                    <a:pt x="6931" y="1592"/>
                  </a:cubicBezTo>
                  <a:cubicBezTo>
                    <a:pt x="6975" y="1599"/>
                    <a:pt x="7021" y="1602"/>
                    <a:pt x="7066" y="1602"/>
                  </a:cubicBezTo>
                  <a:cubicBezTo>
                    <a:pt x="7309" y="1602"/>
                    <a:pt x="7557" y="1508"/>
                    <a:pt x="7692" y="1272"/>
                  </a:cubicBezTo>
                  <a:cubicBezTo>
                    <a:pt x="8053" y="911"/>
                    <a:pt x="7852" y="230"/>
                    <a:pt x="7331" y="150"/>
                  </a:cubicBezTo>
                  <a:cubicBezTo>
                    <a:pt x="6871" y="53"/>
                    <a:pt x="6395" y="0"/>
                    <a:pt x="5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2"/>
            <p:cNvSpPr/>
            <p:nvPr/>
          </p:nvSpPr>
          <p:spPr>
            <a:xfrm>
              <a:off x="302200" y="3456350"/>
              <a:ext cx="413225" cy="259500"/>
            </a:xfrm>
            <a:custGeom>
              <a:avLst/>
              <a:gdLst/>
              <a:ahLst/>
              <a:cxnLst/>
              <a:rect l="l" t="t" r="r" b="b"/>
              <a:pathLst>
                <a:path w="16529" h="10380" extrusionOk="0">
                  <a:moveTo>
                    <a:pt x="5909" y="1"/>
                  </a:moveTo>
                  <a:cubicBezTo>
                    <a:pt x="5796" y="1"/>
                    <a:pt x="5681" y="26"/>
                    <a:pt x="5569" y="82"/>
                  </a:cubicBezTo>
                  <a:cubicBezTo>
                    <a:pt x="5209" y="242"/>
                    <a:pt x="4888" y="443"/>
                    <a:pt x="4568" y="643"/>
                  </a:cubicBezTo>
                  <a:cubicBezTo>
                    <a:pt x="1764" y="2366"/>
                    <a:pt x="1" y="5170"/>
                    <a:pt x="2925" y="8094"/>
                  </a:cubicBezTo>
                  <a:cubicBezTo>
                    <a:pt x="4579" y="9724"/>
                    <a:pt x="6929" y="10379"/>
                    <a:pt x="9327" y="10379"/>
                  </a:cubicBezTo>
                  <a:cubicBezTo>
                    <a:pt x="10995" y="10379"/>
                    <a:pt x="12687" y="10062"/>
                    <a:pt x="14182" y="9536"/>
                  </a:cubicBezTo>
                  <a:cubicBezTo>
                    <a:pt x="14302" y="9216"/>
                    <a:pt x="14383" y="8895"/>
                    <a:pt x="14463" y="8535"/>
                  </a:cubicBezTo>
                  <a:cubicBezTo>
                    <a:pt x="14545" y="8155"/>
                    <a:pt x="14819" y="7993"/>
                    <a:pt x="15109" y="7993"/>
                  </a:cubicBezTo>
                  <a:cubicBezTo>
                    <a:pt x="15522" y="7993"/>
                    <a:pt x="15968" y="8321"/>
                    <a:pt x="15945" y="8815"/>
                  </a:cubicBezTo>
                  <a:cubicBezTo>
                    <a:pt x="16529" y="8403"/>
                    <a:pt x="16082" y="7491"/>
                    <a:pt x="15413" y="7491"/>
                  </a:cubicBezTo>
                  <a:cubicBezTo>
                    <a:pt x="15301" y="7491"/>
                    <a:pt x="15184" y="7516"/>
                    <a:pt x="15064" y="7573"/>
                  </a:cubicBezTo>
                  <a:cubicBezTo>
                    <a:pt x="13384" y="8387"/>
                    <a:pt x="11566" y="8805"/>
                    <a:pt x="9735" y="8805"/>
                  </a:cubicBezTo>
                  <a:cubicBezTo>
                    <a:pt x="8771" y="8805"/>
                    <a:pt x="7804" y="8689"/>
                    <a:pt x="6851" y="8455"/>
                  </a:cubicBezTo>
                  <a:cubicBezTo>
                    <a:pt x="4848" y="8014"/>
                    <a:pt x="2565" y="6452"/>
                    <a:pt x="3005" y="4088"/>
                  </a:cubicBezTo>
                  <a:cubicBezTo>
                    <a:pt x="3246" y="2686"/>
                    <a:pt x="5209" y="1925"/>
                    <a:pt x="6330" y="1364"/>
                  </a:cubicBezTo>
                  <a:cubicBezTo>
                    <a:pt x="6571" y="1244"/>
                    <a:pt x="6731" y="963"/>
                    <a:pt x="6691" y="683"/>
                  </a:cubicBezTo>
                  <a:cubicBezTo>
                    <a:pt x="6629" y="283"/>
                    <a:pt x="6284" y="1"/>
                    <a:pt x="59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2"/>
            <p:cNvSpPr/>
            <p:nvPr/>
          </p:nvSpPr>
          <p:spPr>
            <a:xfrm>
              <a:off x="455450" y="3656150"/>
              <a:ext cx="245975" cy="287000"/>
            </a:xfrm>
            <a:custGeom>
              <a:avLst/>
              <a:gdLst/>
              <a:ahLst/>
              <a:cxnLst/>
              <a:rect l="l" t="t" r="r" b="b"/>
              <a:pathLst>
                <a:path w="9839" h="11480" extrusionOk="0">
                  <a:moveTo>
                    <a:pt x="8979" y="1"/>
                  </a:moveTo>
                  <a:cubicBezTo>
                    <a:pt x="8689" y="1"/>
                    <a:pt x="8415" y="163"/>
                    <a:pt x="8333" y="543"/>
                  </a:cubicBezTo>
                  <a:cubicBezTo>
                    <a:pt x="8253" y="863"/>
                    <a:pt x="8172" y="1224"/>
                    <a:pt x="8052" y="1544"/>
                  </a:cubicBezTo>
                  <a:cubicBezTo>
                    <a:pt x="6850" y="5550"/>
                    <a:pt x="3365" y="8355"/>
                    <a:pt x="281" y="10958"/>
                  </a:cubicBezTo>
                  <a:cubicBezTo>
                    <a:pt x="80" y="11079"/>
                    <a:pt x="0" y="11279"/>
                    <a:pt x="40" y="11479"/>
                  </a:cubicBezTo>
                  <a:cubicBezTo>
                    <a:pt x="120" y="11399"/>
                    <a:pt x="240" y="11319"/>
                    <a:pt x="361" y="11279"/>
                  </a:cubicBezTo>
                  <a:cubicBezTo>
                    <a:pt x="1522" y="10878"/>
                    <a:pt x="2644" y="10438"/>
                    <a:pt x="3726" y="9997"/>
                  </a:cubicBezTo>
                  <a:cubicBezTo>
                    <a:pt x="6490" y="7473"/>
                    <a:pt x="9054" y="4669"/>
                    <a:pt x="9815" y="943"/>
                  </a:cubicBezTo>
                  <a:cubicBezTo>
                    <a:pt x="9815" y="903"/>
                    <a:pt x="9815" y="863"/>
                    <a:pt x="9815" y="823"/>
                  </a:cubicBezTo>
                  <a:cubicBezTo>
                    <a:pt x="9838" y="329"/>
                    <a:pt x="9392" y="1"/>
                    <a:pt x="8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2"/>
            <p:cNvSpPr/>
            <p:nvPr/>
          </p:nvSpPr>
          <p:spPr>
            <a:xfrm>
              <a:off x="446750" y="3686350"/>
              <a:ext cx="427350" cy="289050"/>
            </a:xfrm>
            <a:custGeom>
              <a:avLst/>
              <a:gdLst/>
              <a:ahLst/>
              <a:cxnLst/>
              <a:rect l="l" t="t" r="r" b="b"/>
              <a:pathLst>
                <a:path w="17094" h="11562" extrusionOk="0">
                  <a:moveTo>
                    <a:pt x="16863" y="1"/>
                  </a:moveTo>
                  <a:cubicBezTo>
                    <a:pt x="16691" y="1"/>
                    <a:pt x="16523" y="90"/>
                    <a:pt x="16412" y="256"/>
                  </a:cubicBezTo>
                  <a:cubicBezTo>
                    <a:pt x="12967" y="4503"/>
                    <a:pt x="8801" y="6826"/>
                    <a:pt x="4074" y="8749"/>
                  </a:cubicBezTo>
                  <a:cubicBezTo>
                    <a:pt x="2992" y="9230"/>
                    <a:pt x="1870" y="9630"/>
                    <a:pt x="709" y="10071"/>
                  </a:cubicBezTo>
                  <a:cubicBezTo>
                    <a:pt x="588" y="10111"/>
                    <a:pt x="468" y="10191"/>
                    <a:pt x="388" y="10311"/>
                  </a:cubicBezTo>
                  <a:cubicBezTo>
                    <a:pt x="0" y="10735"/>
                    <a:pt x="264" y="11562"/>
                    <a:pt x="853" y="11562"/>
                  </a:cubicBezTo>
                  <a:cubicBezTo>
                    <a:pt x="933" y="11562"/>
                    <a:pt x="1018" y="11547"/>
                    <a:pt x="1109" y="11513"/>
                  </a:cubicBezTo>
                  <a:cubicBezTo>
                    <a:pt x="7238" y="9270"/>
                    <a:pt x="12607" y="6906"/>
                    <a:pt x="16933" y="1939"/>
                  </a:cubicBezTo>
                  <a:cubicBezTo>
                    <a:pt x="16773" y="1698"/>
                    <a:pt x="16653" y="1418"/>
                    <a:pt x="16532" y="1178"/>
                  </a:cubicBezTo>
                  <a:cubicBezTo>
                    <a:pt x="16332" y="697"/>
                    <a:pt x="16613" y="176"/>
                    <a:pt x="17093" y="56"/>
                  </a:cubicBezTo>
                  <a:cubicBezTo>
                    <a:pt x="17019" y="19"/>
                    <a:pt x="16941" y="1"/>
                    <a:pt x="168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2"/>
            <p:cNvSpPr/>
            <p:nvPr/>
          </p:nvSpPr>
          <p:spPr>
            <a:xfrm>
              <a:off x="855050" y="3674725"/>
              <a:ext cx="292450" cy="137125"/>
            </a:xfrm>
            <a:custGeom>
              <a:avLst/>
              <a:gdLst/>
              <a:ahLst/>
              <a:cxnLst/>
              <a:rect l="l" t="t" r="r" b="b"/>
              <a:pathLst>
                <a:path w="11698" h="5485" extrusionOk="0">
                  <a:moveTo>
                    <a:pt x="11457" y="0"/>
                  </a:moveTo>
                  <a:lnTo>
                    <a:pt x="11457" y="0"/>
                  </a:lnTo>
                  <a:cubicBezTo>
                    <a:pt x="11217" y="40"/>
                    <a:pt x="11057" y="160"/>
                    <a:pt x="10977" y="361"/>
                  </a:cubicBezTo>
                  <a:cubicBezTo>
                    <a:pt x="9763" y="2589"/>
                    <a:pt x="7650" y="3991"/>
                    <a:pt x="5642" y="3991"/>
                  </a:cubicBezTo>
                  <a:cubicBezTo>
                    <a:pt x="4004" y="3991"/>
                    <a:pt x="2436" y="3059"/>
                    <a:pt x="1482" y="881"/>
                  </a:cubicBezTo>
                  <a:cubicBezTo>
                    <a:pt x="1416" y="616"/>
                    <a:pt x="1185" y="460"/>
                    <a:pt x="925" y="460"/>
                  </a:cubicBezTo>
                  <a:cubicBezTo>
                    <a:pt x="871" y="460"/>
                    <a:pt x="816" y="467"/>
                    <a:pt x="761" y="481"/>
                  </a:cubicBezTo>
                  <a:cubicBezTo>
                    <a:pt x="281" y="601"/>
                    <a:pt x="0" y="1162"/>
                    <a:pt x="200" y="1643"/>
                  </a:cubicBezTo>
                  <a:cubicBezTo>
                    <a:pt x="321" y="1883"/>
                    <a:pt x="441" y="2163"/>
                    <a:pt x="601" y="2404"/>
                  </a:cubicBezTo>
                  <a:cubicBezTo>
                    <a:pt x="1799" y="4542"/>
                    <a:pt x="3651" y="5484"/>
                    <a:pt x="5574" y="5484"/>
                  </a:cubicBezTo>
                  <a:cubicBezTo>
                    <a:pt x="7829" y="5484"/>
                    <a:pt x="10184" y="4187"/>
                    <a:pt x="11698" y="2003"/>
                  </a:cubicBezTo>
                  <a:cubicBezTo>
                    <a:pt x="11497" y="1763"/>
                    <a:pt x="11297" y="1522"/>
                    <a:pt x="11097" y="1282"/>
                  </a:cubicBezTo>
                  <a:cubicBezTo>
                    <a:pt x="10736" y="841"/>
                    <a:pt x="10897" y="200"/>
                    <a:pt x="11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2"/>
            <p:cNvSpPr/>
            <p:nvPr/>
          </p:nvSpPr>
          <p:spPr>
            <a:xfrm>
              <a:off x="1123450" y="3673975"/>
              <a:ext cx="316500" cy="145300"/>
            </a:xfrm>
            <a:custGeom>
              <a:avLst/>
              <a:gdLst/>
              <a:ahLst/>
              <a:cxnLst/>
              <a:rect l="l" t="t" r="r" b="b"/>
              <a:pathLst>
                <a:path w="12660" h="5812" extrusionOk="0">
                  <a:moveTo>
                    <a:pt x="907" y="0"/>
                  </a:moveTo>
                  <a:cubicBezTo>
                    <a:pt x="844" y="0"/>
                    <a:pt x="781" y="10"/>
                    <a:pt x="721" y="30"/>
                  </a:cubicBezTo>
                  <a:cubicBezTo>
                    <a:pt x="161" y="230"/>
                    <a:pt x="0" y="871"/>
                    <a:pt x="361" y="1312"/>
                  </a:cubicBezTo>
                  <a:cubicBezTo>
                    <a:pt x="561" y="1552"/>
                    <a:pt x="761" y="1833"/>
                    <a:pt x="962" y="2033"/>
                  </a:cubicBezTo>
                  <a:cubicBezTo>
                    <a:pt x="2564" y="3836"/>
                    <a:pt x="4447" y="5558"/>
                    <a:pt x="6891" y="5799"/>
                  </a:cubicBezTo>
                  <a:cubicBezTo>
                    <a:pt x="6982" y="5807"/>
                    <a:pt x="7073" y="5811"/>
                    <a:pt x="7165" y="5811"/>
                  </a:cubicBezTo>
                  <a:cubicBezTo>
                    <a:pt x="9290" y="5811"/>
                    <a:pt x="11546" y="3638"/>
                    <a:pt x="12659" y="1833"/>
                  </a:cubicBezTo>
                  <a:cubicBezTo>
                    <a:pt x="12459" y="1673"/>
                    <a:pt x="12299" y="1512"/>
                    <a:pt x="12098" y="1312"/>
                  </a:cubicBezTo>
                  <a:cubicBezTo>
                    <a:pt x="11738" y="871"/>
                    <a:pt x="11938" y="230"/>
                    <a:pt x="12499" y="30"/>
                  </a:cubicBezTo>
                  <a:cubicBezTo>
                    <a:pt x="12443" y="16"/>
                    <a:pt x="12387" y="9"/>
                    <a:pt x="12333" y="9"/>
                  </a:cubicBezTo>
                  <a:cubicBezTo>
                    <a:pt x="12073" y="9"/>
                    <a:pt x="11837" y="159"/>
                    <a:pt x="11738" y="391"/>
                  </a:cubicBezTo>
                  <a:cubicBezTo>
                    <a:pt x="10857" y="2193"/>
                    <a:pt x="8974" y="4116"/>
                    <a:pt x="6891" y="4277"/>
                  </a:cubicBezTo>
                  <a:cubicBezTo>
                    <a:pt x="6819" y="4283"/>
                    <a:pt x="6748" y="4287"/>
                    <a:pt x="6677" y="4287"/>
                  </a:cubicBezTo>
                  <a:cubicBezTo>
                    <a:pt x="4658" y="4287"/>
                    <a:pt x="2563" y="1625"/>
                    <a:pt x="1402" y="270"/>
                  </a:cubicBezTo>
                  <a:cubicBezTo>
                    <a:pt x="1282" y="90"/>
                    <a:pt x="1094" y="0"/>
                    <a:pt x="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2"/>
            <p:cNvSpPr/>
            <p:nvPr/>
          </p:nvSpPr>
          <p:spPr>
            <a:xfrm>
              <a:off x="1416875" y="3619425"/>
              <a:ext cx="223375" cy="125175"/>
            </a:xfrm>
            <a:custGeom>
              <a:avLst/>
              <a:gdLst/>
              <a:ahLst/>
              <a:cxnLst/>
              <a:rect l="l" t="t" r="r" b="b"/>
              <a:pathLst>
                <a:path w="8935" h="5007" extrusionOk="0">
                  <a:moveTo>
                    <a:pt x="7859" y="0"/>
                  </a:moveTo>
                  <a:cubicBezTo>
                    <a:pt x="7390" y="0"/>
                    <a:pt x="7026" y="448"/>
                    <a:pt x="7212" y="930"/>
                  </a:cubicBezTo>
                  <a:cubicBezTo>
                    <a:pt x="7862" y="2765"/>
                    <a:pt x="6318" y="3549"/>
                    <a:pt x="4617" y="3549"/>
                  </a:cubicBezTo>
                  <a:cubicBezTo>
                    <a:pt x="3383" y="3549"/>
                    <a:pt x="2066" y="3137"/>
                    <a:pt x="1443" y="2412"/>
                  </a:cubicBezTo>
                  <a:cubicBezTo>
                    <a:pt x="1324" y="2264"/>
                    <a:pt x="1139" y="2181"/>
                    <a:pt x="954" y="2181"/>
                  </a:cubicBezTo>
                  <a:cubicBezTo>
                    <a:pt x="889" y="2181"/>
                    <a:pt x="824" y="2191"/>
                    <a:pt x="762" y="2212"/>
                  </a:cubicBezTo>
                  <a:cubicBezTo>
                    <a:pt x="201" y="2372"/>
                    <a:pt x="1" y="3053"/>
                    <a:pt x="361" y="3494"/>
                  </a:cubicBezTo>
                  <a:cubicBezTo>
                    <a:pt x="562" y="3654"/>
                    <a:pt x="722" y="3855"/>
                    <a:pt x="922" y="3975"/>
                  </a:cubicBezTo>
                  <a:cubicBezTo>
                    <a:pt x="1852" y="4665"/>
                    <a:pt x="3141" y="5006"/>
                    <a:pt x="4411" y="5006"/>
                  </a:cubicBezTo>
                  <a:cubicBezTo>
                    <a:pt x="6534" y="5006"/>
                    <a:pt x="8604" y="4052"/>
                    <a:pt x="8854" y="2172"/>
                  </a:cubicBezTo>
                  <a:cubicBezTo>
                    <a:pt x="8934" y="1611"/>
                    <a:pt x="8854" y="1050"/>
                    <a:pt x="8654" y="530"/>
                  </a:cubicBezTo>
                  <a:cubicBezTo>
                    <a:pt x="8534" y="209"/>
                    <a:pt x="8293" y="9"/>
                    <a:pt x="7973" y="9"/>
                  </a:cubicBezTo>
                  <a:cubicBezTo>
                    <a:pt x="7934" y="3"/>
                    <a:pt x="7896" y="0"/>
                    <a:pt x="7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722376" y="539496"/>
            <a:ext cx="7708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LATAR BELAKANG</a:t>
            </a:r>
          </a:p>
        </p:txBody>
      </p:sp>
      <p:cxnSp>
        <p:nvCxnSpPr>
          <p:cNvPr id="204" name="Google Shape;204;p25"/>
          <p:cNvCxnSpPr>
            <a:cxnSpLocks/>
          </p:cNvCxnSpPr>
          <p:nvPr/>
        </p:nvCxnSpPr>
        <p:spPr>
          <a:xfrm>
            <a:off x="722376" y="796715"/>
            <a:ext cx="4627607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8" name="Google Shape;122;p16">
            <a:extLst>
              <a:ext uri="{FF2B5EF4-FFF2-40B4-BE49-F238E27FC236}">
                <a16:creationId xmlns:a16="http://schemas.microsoft.com/office/drawing/2014/main" id="{F63425E8-E11C-5BA5-C640-4BF28BA3A31B}"/>
              </a:ext>
            </a:extLst>
          </p:cNvPr>
          <p:cNvSpPr/>
          <p:nvPr/>
        </p:nvSpPr>
        <p:spPr>
          <a:xfrm>
            <a:off x="1078821" y="1218333"/>
            <a:ext cx="7631014" cy="3002603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1" name="Google Shape;2980;p66">
            <a:extLst>
              <a:ext uri="{FF2B5EF4-FFF2-40B4-BE49-F238E27FC236}">
                <a16:creationId xmlns:a16="http://schemas.microsoft.com/office/drawing/2014/main" id="{ECCFDCCE-D969-8CD1-0564-B652664F45C6}"/>
              </a:ext>
            </a:extLst>
          </p:cNvPr>
          <p:cNvGrpSpPr/>
          <p:nvPr/>
        </p:nvGrpSpPr>
        <p:grpSpPr>
          <a:xfrm>
            <a:off x="404355" y="1226645"/>
            <a:ext cx="1074893" cy="3377359"/>
            <a:chOff x="991475" y="307619"/>
            <a:chExt cx="2440903" cy="4400849"/>
          </a:xfrm>
        </p:grpSpPr>
        <p:sp>
          <p:nvSpPr>
            <p:cNvPr id="32" name="Google Shape;2981;p66">
              <a:extLst>
                <a:ext uri="{FF2B5EF4-FFF2-40B4-BE49-F238E27FC236}">
                  <a16:creationId xmlns:a16="http://schemas.microsoft.com/office/drawing/2014/main" id="{AD1D3B8C-9074-62BC-C137-4D950919CC2C}"/>
                </a:ext>
              </a:extLst>
            </p:cNvPr>
            <p:cNvSpPr/>
            <p:nvPr/>
          </p:nvSpPr>
          <p:spPr>
            <a:xfrm flipH="1">
              <a:off x="1389910" y="2113695"/>
              <a:ext cx="802279" cy="535497"/>
            </a:xfrm>
            <a:custGeom>
              <a:avLst/>
              <a:gdLst/>
              <a:ahLst/>
              <a:cxnLst/>
              <a:rect l="l" t="t" r="r" b="b"/>
              <a:pathLst>
                <a:path w="7885" h="5263" extrusionOk="0">
                  <a:moveTo>
                    <a:pt x="6688" y="0"/>
                  </a:moveTo>
                  <a:cubicBezTo>
                    <a:pt x="6313" y="0"/>
                    <a:pt x="5948" y="195"/>
                    <a:pt x="5752" y="539"/>
                  </a:cubicBezTo>
                  <a:lnTo>
                    <a:pt x="4224" y="3030"/>
                  </a:lnTo>
                  <a:lnTo>
                    <a:pt x="267" y="1677"/>
                  </a:lnTo>
                  <a:lnTo>
                    <a:pt x="1" y="2794"/>
                  </a:lnTo>
                  <a:cubicBezTo>
                    <a:pt x="1" y="2794"/>
                    <a:pt x="2815" y="5263"/>
                    <a:pt x="4589" y="5263"/>
                  </a:cubicBezTo>
                  <a:cubicBezTo>
                    <a:pt x="4698" y="5263"/>
                    <a:pt x="4802" y="5254"/>
                    <a:pt x="4901" y="5234"/>
                  </a:cubicBezTo>
                  <a:cubicBezTo>
                    <a:pt x="6101" y="4988"/>
                    <a:pt x="7095" y="2702"/>
                    <a:pt x="7648" y="1441"/>
                  </a:cubicBezTo>
                  <a:cubicBezTo>
                    <a:pt x="7884" y="908"/>
                    <a:pt x="7669" y="293"/>
                    <a:pt x="7156" y="27"/>
                  </a:cubicBezTo>
                  <a:lnTo>
                    <a:pt x="7156" y="27"/>
                  </a:lnTo>
                  <a:lnTo>
                    <a:pt x="7197" y="129"/>
                  </a:lnTo>
                  <a:cubicBezTo>
                    <a:pt x="7036" y="42"/>
                    <a:pt x="6861" y="0"/>
                    <a:pt x="6688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Google Shape;2982;p66">
              <a:extLst>
                <a:ext uri="{FF2B5EF4-FFF2-40B4-BE49-F238E27FC236}">
                  <a16:creationId xmlns:a16="http://schemas.microsoft.com/office/drawing/2014/main" id="{81A2B1EF-6427-9720-C890-C1D482E7EF5D}"/>
                </a:ext>
              </a:extLst>
            </p:cNvPr>
            <p:cNvSpPr/>
            <p:nvPr/>
          </p:nvSpPr>
          <p:spPr>
            <a:xfrm flipH="1">
              <a:off x="2059611" y="1747148"/>
              <a:ext cx="319284" cy="631140"/>
            </a:xfrm>
            <a:custGeom>
              <a:avLst/>
              <a:gdLst/>
              <a:ahLst/>
              <a:cxnLst/>
              <a:rect l="l" t="t" r="r" b="b"/>
              <a:pathLst>
                <a:path w="3138" h="6203" extrusionOk="0">
                  <a:moveTo>
                    <a:pt x="831" y="0"/>
                  </a:moveTo>
                  <a:lnTo>
                    <a:pt x="1" y="328"/>
                  </a:lnTo>
                  <a:lnTo>
                    <a:pt x="2307" y="6202"/>
                  </a:lnTo>
                  <a:lnTo>
                    <a:pt x="3138" y="5874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rgbClr val="8F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Google Shape;2983;p66">
              <a:extLst>
                <a:ext uri="{FF2B5EF4-FFF2-40B4-BE49-F238E27FC236}">
                  <a16:creationId xmlns:a16="http://schemas.microsoft.com/office/drawing/2014/main" id="{9BF85DFE-46AC-AD03-3D4F-025887B4D68B}"/>
                </a:ext>
              </a:extLst>
            </p:cNvPr>
            <p:cNvSpPr/>
            <p:nvPr/>
          </p:nvSpPr>
          <p:spPr>
            <a:xfrm flipH="1">
              <a:off x="1860389" y="1888171"/>
              <a:ext cx="484013" cy="928344"/>
            </a:xfrm>
            <a:custGeom>
              <a:avLst/>
              <a:gdLst/>
              <a:ahLst/>
              <a:cxnLst/>
              <a:rect l="l" t="t" r="r" b="b"/>
              <a:pathLst>
                <a:path w="4757" h="9124" extrusionOk="0">
                  <a:moveTo>
                    <a:pt x="1085" y="1"/>
                  </a:moveTo>
                  <a:cubicBezTo>
                    <a:pt x="1017" y="1"/>
                    <a:pt x="948" y="13"/>
                    <a:pt x="882" y="39"/>
                  </a:cubicBezTo>
                  <a:lnTo>
                    <a:pt x="441" y="213"/>
                  </a:lnTo>
                  <a:cubicBezTo>
                    <a:pt x="144" y="336"/>
                    <a:pt x="0" y="665"/>
                    <a:pt x="113" y="962"/>
                  </a:cubicBezTo>
                  <a:lnTo>
                    <a:pt x="3137" y="8763"/>
                  </a:lnTo>
                  <a:cubicBezTo>
                    <a:pt x="3223" y="8982"/>
                    <a:pt x="3441" y="9124"/>
                    <a:pt x="3671" y="9124"/>
                  </a:cubicBezTo>
                  <a:cubicBezTo>
                    <a:pt x="3742" y="9124"/>
                    <a:pt x="3815" y="9110"/>
                    <a:pt x="3885" y="9081"/>
                  </a:cubicBezTo>
                  <a:lnTo>
                    <a:pt x="4316" y="8907"/>
                  </a:lnTo>
                  <a:cubicBezTo>
                    <a:pt x="4613" y="8794"/>
                    <a:pt x="4757" y="8466"/>
                    <a:pt x="4644" y="8169"/>
                  </a:cubicBezTo>
                  <a:lnTo>
                    <a:pt x="1620" y="367"/>
                  </a:lnTo>
                  <a:cubicBezTo>
                    <a:pt x="1533" y="139"/>
                    <a:pt x="1313" y="1"/>
                    <a:pt x="1085" y="1"/>
                  </a:cubicBezTo>
                  <a:close/>
                </a:path>
              </a:pathLst>
            </a:custGeom>
            <a:solidFill>
              <a:srgbClr val="122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Google Shape;2984;p66">
              <a:extLst>
                <a:ext uri="{FF2B5EF4-FFF2-40B4-BE49-F238E27FC236}">
                  <a16:creationId xmlns:a16="http://schemas.microsoft.com/office/drawing/2014/main" id="{E7B6F8AA-53BC-0B30-8D48-873CC1B148D0}"/>
                </a:ext>
              </a:extLst>
            </p:cNvPr>
            <p:cNvSpPr/>
            <p:nvPr/>
          </p:nvSpPr>
          <p:spPr>
            <a:xfrm flipH="1">
              <a:off x="2254660" y="1644892"/>
              <a:ext cx="194032" cy="164933"/>
            </a:xfrm>
            <a:custGeom>
              <a:avLst/>
              <a:gdLst/>
              <a:ahLst/>
              <a:cxnLst/>
              <a:rect l="l" t="t" r="r" b="b"/>
              <a:pathLst>
                <a:path w="1907" h="1621" extrusionOk="0">
                  <a:moveTo>
                    <a:pt x="1507" y="1"/>
                  </a:moveTo>
                  <a:lnTo>
                    <a:pt x="0" y="595"/>
                  </a:lnTo>
                  <a:lnTo>
                    <a:pt x="400" y="1620"/>
                  </a:lnTo>
                  <a:lnTo>
                    <a:pt x="1907" y="1026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122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Google Shape;2985;p66">
              <a:extLst>
                <a:ext uri="{FF2B5EF4-FFF2-40B4-BE49-F238E27FC236}">
                  <a16:creationId xmlns:a16="http://schemas.microsoft.com/office/drawing/2014/main" id="{04E8E976-94EB-1E6A-2825-9C385EBD3DF2}"/>
                </a:ext>
              </a:extLst>
            </p:cNvPr>
            <p:cNvSpPr/>
            <p:nvPr/>
          </p:nvSpPr>
          <p:spPr>
            <a:xfrm flipH="1">
              <a:off x="1817544" y="307619"/>
              <a:ext cx="1614835" cy="1460687"/>
            </a:xfrm>
            <a:custGeom>
              <a:avLst/>
              <a:gdLst/>
              <a:ahLst/>
              <a:cxnLst/>
              <a:rect l="l" t="t" r="r" b="b"/>
              <a:pathLst>
                <a:path w="15871" h="14356" extrusionOk="0">
                  <a:moveTo>
                    <a:pt x="7756" y="1651"/>
                  </a:moveTo>
                  <a:cubicBezTo>
                    <a:pt x="7781" y="1651"/>
                    <a:pt x="7807" y="1651"/>
                    <a:pt x="7833" y="1652"/>
                  </a:cubicBezTo>
                  <a:cubicBezTo>
                    <a:pt x="10068" y="1693"/>
                    <a:pt x="12057" y="3077"/>
                    <a:pt x="12877" y="5158"/>
                  </a:cubicBezTo>
                  <a:cubicBezTo>
                    <a:pt x="13994" y="7987"/>
                    <a:pt x="12600" y="11196"/>
                    <a:pt x="9760" y="12323"/>
                  </a:cubicBezTo>
                  <a:cubicBezTo>
                    <a:pt x="9105" y="12578"/>
                    <a:pt x="8422" y="12702"/>
                    <a:pt x="7745" y="12702"/>
                  </a:cubicBezTo>
                  <a:cubicBezTo>
                    <a:pt x="6270" y="12702"/>
                    <a:pt x="4824" y="12114"/>
                    <a:pt x="3763" y="11011"/>
                  </a:cubicBezTo>
                  <a:cubicBezTo>
                    <a:pt x="2215" y="9412"/>
                    <a:pt x="1785" y="7023"/>
                    <a:pt x="2666" y="4973"/>
                  </a:cubicBezTo>
                  <a:cubicBezTo>
                    <a:pt x="3548" y="2947"/>
                    <a:pt x="5551" y="1651"/>
                    <a:pt x="7756" y="1651"/>
                  </a:cubicBezTo>
                  <a:close/>
                  <a:moveTo>
                    <a:pt x="7737" y="0"/>
                  </a:moveTo>
                  <a:cubicBezTo>
                    <a:pt x="4886" y="0"/>
                    <a:pt x="2301" y="1701"/>
                    <a:pt x="1159" y="4317"/>
                  </a:cubicBezTo>
                  <a:cubicBezTo>
                    <a:pt x="1" y="6982"/>
                    <a:pt x="565" y="10078"/>
                    <a:pt x="2574" y="12159"/>
                  </a:cubicBezTo>
                  <a:cubicBezTo>
                    <a:pt x="3957" y="13592"/>
                    <a:pt x="5836" y="14356"/>
                    <a:pt x="7748" y="14356"/>
                  </a:cubicBezTo>
                  <a:cubicBezTo>
                    <a:pt x="8628" y="14356"/>
                    <a:pt x="9516" y="14194"/>
                    <a:pt x="10365" y="13861"/>
                  </a:cubicBezTo>
                  <a:cubicBezTo>
                    <a:pt x="14056" y="12406"/>
                    <a:pt x="15870" y="8233"/>
                    <a:pt x="14414" y="4543"/>
                  </a:cubicBezTo>
                  <a:cubicBezTo>
                    <a:pt x="13348" y="1847"/>
                    <a:pt x="10765" y="53"/>
                    <a:pt x="7864" y="1"/>
                  </a:cubicBezTo>
                  <a:cubicBezTo>
                    <a:pt x="7821" y="1"/>
                    <a:pt x="7779" y="0"/>
                    <a:pt x="7737" y="0"/>
                  </a:cubicBezTo>
                  <a:close/>
                </a:path>
              </a:pathLst>
            </a:custGeom>
            <a:solidFill>
              <a:srgbClr val="0E1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Google Shape;2986;p66">
              <a:extLst>
                <a:ext uri="{FF2B5EF4-FFF2-40B4-BE49-F238E27FC236}">
                  <a16:creationId xmlns:a16="http://schemas.microsoft.com/office/drawing/2014/main" id="{82DE1CC8-7274-7C3E-27E6-28843824EAF3}"/>
                </a:ext>
              </a:extLst>
            </p:cNvPr>
            <p:cNvSpPr/>
            <p:nvPr/>
          </p:nvSpPr>
          <p:spPr>
            <a:xfrm flipH="1">
              <a:off x="2042916" y="475605"/>
              <a:ext cx="1204792" cy="1124513"/>
            </a:xfrm>
            <a:custGeom>
              <a:avLst/>
              <a:gdLst/>
              <a:ahLst/>
              <a:cxnLst/>
              <a:rect l="l" t="t" r="r" b="b"/>
              <a:pathLst>
                <a:path w="11841" h="11052" extrusionOk="0">
                  <a:moveTo>
                    <a:pt x="5918" y="1"/>
                  </a:moveTo>
                  <a:cubicBezTo>
                    <a:pt x="3224" y="1"/>
                    <a:pt x="871" y="1960"/>
                    <a:pt x="462" y="4706"/>
                  </a:cubicBezTo>
                  <a:cubicBezTo>
                    <a:pt x="0" y="7720"/>
                    <a:pt x="2081" y="10529"/>
                    <a:pt x="5095" y="10990"/>
                  </a:cubicBezTo>
                  <a:cubicBezTo>
                    <a:pt x="5373" y="11032"/>
                    <a:pt x="5648" y="11052"/>
                    <a:pt x="5920" y="11052"/>
                  </a:cubicBezTo>
                  <a:cubicBezTo>
                    <a:pt x="8615" y="11052"/>
                    <a:pt x="10970" y="9084"/>
                    <a:pt x="11380" y="6346"/>
                  </a:cubicBezTo>
                  <a:cubicBezTo>
                    <a:pt x="11841" y="3332"/>
                    <a:pt x="9760" y="513"/>
                    <a:pt x="6746" y="62"/>
                  </a:cubicBezTo>
                  <a:cubicBezTo>
                    <a:pt x="6467" y="21"/>
                    <a:pt x="6191" y="1"/>
                    <a:pt x="5918" y="1"/>
                  </a:cubicBezTo>
                  <a:close/>
                </a:path>
              </a:pathLst>
            </a:custGeom>
            <a:solidFill>
              <a:srgbClr val="8F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Google Shape;2987;p66">
              <a:extLst>
                <a:ext uri="{FF2B5EF4-FFF2-40B4-BE49-F238E27FC236}">
                  <a16:creationId xmlns:a16="http://schemas.microsoft.com/office/drawing/2014/main" id="{0E76A890-E72E-F954-8CAC-511BCFBDD706}"/>
                </a:ext>
              </a:extLst>
            </p:cNvPr>
            <p:cNvSpPr/>
            <p:nvPr/>
          </p:nvSpPr>
          <p:spPr>
            <a:xfrm flipH="1">
              <a:off x="1103089" y="2086884"/>
              <a:ext cx="563376" cy="961005"/>
            </a:xfrm>
            <a:custGeom>
              <a:avLst/>
              <a:gdLst/>
              <a:ahLst/>
              <a:cxnLst/>
              <a:rect l="l" t="t" r="r" b="b"/>
              <a:pathLst>
                <a:path w="5537" h="9445" extrusionOk="0">
                  <a:moveTo>
                    <a:pt x="2412" y="1"/>
                  </a:moveTo>
                  <a:cubicBezTo>
                    <a:pt x="1857" y="1"/>
                    <a:pt x="1549" y="280"/>
                    <a:pt x="1549" y="280"/>
                  </a:cubicBezTo>
                  <a:cubicBezTo>
                    <a:pt x="1549" y="280"/>
                    <a:pt x="185" y="547"/>
                    <a:pt x="113" y="3519"/>
                  </a:cubicBezTo>
                  <a:cubicBezTo>
                    <a:pt x="52" y="5765"/>
                    <a:pt x="1" y="9445"/>
                    <a:pt x="1" y="9445"/>
                  </a:cubicBezTo>
                  <a:lnTo>
                    <a:pt x="4891" y="9445"/>
                  </a:lnTo>
                  <a:cubicBezTo>
                    <a:pt x="4891" y="9445"/>
                    <a:pt x="5536" y="1982"/>
                    <a:pt x="4152" y="793"/>
                  </a:cubicBezTo>
                  <a:cubicBezTo>
                    <a:pt x="3439" y="174"/>
                    <a:pt x="2849" y="1"/>
                    <a:pt x="2412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Google Shape;2988;p66">
              <a:extLst>
                <a:ext uri="{FF2B5EF4-FFF2-40B4-BE49-F238E27FC236}">
                  <a16:creationId xmlns:a16="http://schemas.microsoft.com/office/drawing/2014/main" id="{70F31E84-556E-E4B6-5113-6A256449A977}"/>
                </a:ext>
              </a:extLst>
            </p:cNvPr>
            <p:cNvSpPr/>
            <p:nvPr/>
          </p:nvSpPr>
          <p:spPr>
            <a:xfrm flipH="1">
              <a:off x="1363868" y="1749183"/>
              <a:ext cx="303615" cy="402717"/>
            </a:xfrm>
            <a:custGeom>
              <a:avLst/>
              <a:gdLst/>
              <a:ahLst/>
              <a:cxnLst/>
              <a:rect l="l" t="t" r="r" b="b"/>
              <a:pathLst>
                <a:path w="2984" h="3958" extrusionOk="0">
                  <a:moveTo>
                    <a:pt x="298" y="1"/>
                  </a:moveTo>
                  <a:cubicBezTo>
                    <a:pt x="298" y="1"/>
                    <a:pt x="0" y="2051"/>
                    <a:pt x="339" y="2533"/>
                  </a:cubicBezTo>
                  <a:cubicBezTo>
                    <a:pt x="677" y="3025"/>
                    <a:pt x="1518" y="3066"/>
                    <a:pt x="1518" y="3066"/>
                  </a:cubicBezTo>
                  <a:lnTo>
                    <a:pt x="1559" y="3958"/>
                  </a:lnTo>
                  <a:lnTo>
                    <a:pt x="2748" y="3548"/>
                  </a:lnTo>
                  <a:lnTo>
                    <a:pt x="2789" y="2533"/>
                  </a:lnTo>
                  <a:lnTo>
                    <a:pt x="2984" y="73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FF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Google Shape;2989;p66">
              <a:extLst>
                <a:ext uri="{FF2B5EF4-FFF2-40B4-BE49-F238E27FC236}">
                  <a16:creationId xmlns:a16="http://schemas.microsoft.com/office/drawing/2014/main" id="{A24EBD2E-9364-57F6-E7BD-4451E0E15E9B}"/>
                </a:ext>
              </a:extLst>
            </p:cNvPr>
            <p:cNvSpPr/>
            <p:nvPr/>
          </p:nvSpPr>
          <p:spPr>
            <a:xfrm flipH="1">
              <a:off x="1276263" y="1660764"/>
              <a:ext cx="417266" cy="331595"/>
            </a:xfrm>
            <a:custGeom>
              <a:avLst/>
              <a:gdLst/>
              <a:ahLst/>
              <a:cxnLst/>
              <a:rect l="l" t="t" r="r" b="b"/>
              <a:pathLst>
                <a:path w="4101" h="3259" extrusionOk="0">
                  <a:moveTo>
                    <a:pt x="1771" y="0"/>
                  </a:moveTo>
                  <a:cubicBezTo>
                    <a:pt x="1023" y="0"/>
                    <a:pt x="215" y="60"/>
                    <a:pt x="215" y="60"/>
                  </a:cubicBezTo>
                  <a:cubicBezTo>
                    <a:pt x="215" y="60"/>
                    <a:pt x="0" y="439"/>
                    <a:pt x="564" y="870"/>
                  </a:cubicBezTo>
                  <a:lnTo>
                    <a:pt x="2061" y="911"/>
                  </a:lnTo>
                  <a:cubicBezTo>
                    <a:pt x="1938" y="1249"/>
                    <a:pt x="1938" y="1618"/>
                    <a:pt x="2081" y="1956"/>
                  </a:cubicBezTo>
                  <a:cubicBezTo>
                    <a:pt x="2163" y="2120"/>
                    <a:pt x="2286" y="2264"/>
                    <a:pt x="2440" y="2377"/>
                  </a:cubicBezTo>
                  <a:cubicBezTo>
                    <a:pt x="2440" y="2377"/>
                    <a:pt x="2519" y="1905"/>
                    <a:pt x="2801" y="1905"/>
                  </a:cubicBezTo>
                  <a:cubicBezTo>
                    <a:pt x="2807" y="1905"/>
                    <a:pt x="2813" y="1905"/>
                    <a:pt x="2819" y="1905"/>
                  </a:cubicBezTo>
                  <a:cubicBezTo>
                    <a:pt x="3014" y="1926"/>
                    <a:pt x="3096" y="2295"/>
                    <a:pt x="2973" y="2592"/>
                  </a:cubicBezTo>
                  <a:cubicBezTo>
                    <a:pt x="2935" y="2743"/>
                    <a:pt x="2802" y="2851"/>
                    <a:pt x="2653" y="2851"/>
                  </a:cubicBezTo>
                  <a:cubicBezTo>
                    <a:pt x="2640" y="2851"/>
                    <a:pt x="2627" y="2850"/>
                    <a:pt x="2614" y="2848"/>
                  </a:cubicBezTo>
                  <a:lnTo>
                    <a:pt x="2614" y="2848"/>
                  </a:lnTo>
                  <a:lnTo>
                    <a:pt x="3055" y="3258"/>
                  </a:lnTo>
                  <a:cubicBezTo>
                    <a:pt x="3055" y="3258"/>
                    <a:pt x="4101" y="1331"/>
                    <a:pt x="3424" y="849"/>
                  </a:cubicBezTo>
                  <a:cubicBezTo>
                    <a:pt x="3404" y="531"/>
                    <a:pt x="3219" y="244"/>
                    <a:pt x="2922" y="111"/>
                  </a:cubicBezTo>
                  <a:cubicBezTo>
                    <a:pt x="2727" y="26"/>
                    <a:pt x="2261" y="0"/>
                    <a:pt x="1771" y="0"/>
                  </a:cubicBezTo>
                  <a:close/>
                </a:path>
              </a:pathLst>
            </a:custGeom>
            <a:solidFill>
              <a:srgbClr val="00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Google Shape;2990;p66">
              <a:extLst>
                <a:ext uri="{FF2B5EF4-FFF2-40B4-BE49-F238E27FC236}">
                  <a16:creationId xmlns:a16="http://schemas.microsoft.com/office/drawing/2014/main" id="{6EC112A9-490C-9A00-E8F9-601A008154DB}"/>
                </a:ext>
              </a:extLst>
            </p:cNvPr>
            <p:cNvSpPr/>
            <p:nvPr/>
          </p:nvSpPr>
          <p:spPr>
            <a:xfrm flipH="1">
              <a:off x="1448320" y="1995362"/>
              <a:ext cx="64813" cy="85570"/>
            </a:xfrm>
            <a:custGeom>
              <a:avLst/>
              <a:gdLst/>
              <a:ahLst/>
              <a:cxnLst/>
              <a:rect l="l" t="t" r="r" b="b"/>
              <a:pathLst>
                <a:path w="637" h="841" extrusionOk="0">
                  <a:moveTo>
                    <a:pt x="626" y="0"/>
                  </a:moveTo>
                  <a:cubicBezTo>
                    <a:pt x="575" y="308"/>
                    <a:pt x="1" y="472"/>
                    <a:pt x="1" y="472"/>
                  </a:cubicBezTo>
                  <a:lnTo>
                    <a:pt x="21" y="841"/>
                  </a:lnTo>
                  <a:cubicBezTo>
                    <a:pt x="636" y="697"/>
                    <a:pt x="626" y="1"/>
                    <a:pt x="626" y="0"/>
                  </a:cubicBezTo>
                  <a:close/>
                </a:path>
              </a:pathLst>
            </a:custGeom>
            <a:solidFill>
              <a:srgbClr val="D8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Google Shape;2991;p66">
              <a:extLst>
                <a:ext uri="{FF2B5EF4-FFF2-40B4-BE49-F238E27FC236}">
                  <a16:creationId xmlns:a16="http://schemas.microsoft.com/office/drawing/2014/main" id="{63C0C9FE-4FE0-A47E-02D4-EA2EA0675A96}"/>
                </a:ext>
              </a:extLst>
            </p:cNvPr>
            <p:cNvSpPr/>
            <p:nvPr/>
          </p:nvSpPr>
          <p:spPr>
            <a:xfrm flipH="1">
              <a:off x="1356543" y="2049594"/>
              <a:ext cx="165950" cy="107547"/>
            </a:xfrm>
            <a:custGeom>
              <a:avLst/>
              <a:gdLst/>
              <a:ahLst/>
              <a:cxnLst/>
              <a:rect l="l" t="t" r="r" b="b"/>
              <a:pathLst>
                <a:path w="1631" h="1057" extrusionOk="0">
                  <a:moveTo>
                    <a:pt x="1374" y="0"/>
                  </a:moveTo>
                  <a:lnTo>
                    <a:pt x="287" y="667"/>
                  </a:lnTo>
                  <a:lnTo>
                    <a:pt x="123" y="410"/>
                  </a:lnTo>
                  <a:lnTo>
                    <a:pt x="0" y="585"/>
                  </a:lnTo>
                  <a:lnTo>
                    <a:pt x="0" y="933"/>
                  </a:lnTo>
                  <a:lnTo>
                    <a:pt x="277" y="800"/>
                  </a:lnTo>
                  <a:lnTo>
                    <a:pt x="790" y="1056"/>
                  </a:lnTo>
                  <a:lnTo>
                    <a:pt x="1630" y="298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Google Shape;2992;p66">
              <a:extLst>
                <a:ext uri="{FF2B5EF4-FFF2-40B4-BE49-F238E27FC236}">
                  <a16:creationId xmlns:a16="http://schemas.microsoft.com/office/drawing/2014/main" id="{74FF4E12-E467-C4A3-E5F2-FFE9F100302F}"/>
                </a:ext>
              </a:extLst>
            </p:cNvPr>
            <p:cNvSpPr/>
            <p:nvPr/>
          </p:nvSpPr>
          <p:spPr>
            <a:xfrm flipH="1">
              <a:off x="1002969" y="3047791"/>
              <a:ext cx="663495" cy="1467708"/>
            </a:xfrm>
            <a:custGeom>
              <a:avLst/>
              <a:gdLst/>
              <a:ahLst/>
              <a:cxnLst/>
              <a:rect l="l" t="t" r="r" b="b"/>
              <a:pathLst>
                <a:path w="6521" h="14425" extrusionOk="0">
                  <a:moveTo>
                    <a:pt x="1" y="1"/>
                  </a:moveTo>
                  <a:lnTo>
                    <a:pt x="1128" y="14425"/>
                  </a:lnTo>
                  <a:lnTo>
                    <a:pt x="2912" y="14425"/>
                  </a:lnTo>
                  <a:lnTo>
                    <a:pt x="2912" y="6223"/>
                  </a:lnTo>
                  <a:lnTo>
                    <a:pt x="4593" y="14425"/>
                  </a:lnTo>
                  <a:lnTo>
                    <a:pt x="6521" y="14425"/>
                  </a:lnTo>
                  <a:lnTo>
                    <a:pt x="5495" y="6193"/>
                  </a:lnTo>
                  <a:lnTo>
                    <a:pt x="4891" y="1"/>
                  </a:lnTo>
                  <a:close/>
                </a:path>
              </a:pathLst>
            </a:custGeom>
            <a:solidFill>
              <a:srgbClr val="232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Google Shape;2993;p66">
              <a:extLst>
                <a:ext uri="{FF2B5EF4-FFF2-40B4-BE49-F238E27FC236}">
                  <a16:creationId xmlns:a16="http://schemas.microsoft.com/office/drawing/2014/main" id="{98094DAB-D717-61BD-E227-63291D457523}"/>
                </a:ext>
              </a:extLst>
            </p:cNvPr>
            <p:cNvSpPr/>
            <p:nvPr/>
          </p:nvSpPr>
          <p:spPr>
            <a:xfrm flipH="1">
              <a:off x="1023832" y="4449724"/>
              <a:ext cx="137766" cy="80381"/>
            </a:xfrm>
            <a:custGeom>
              <a:avLst/>
              <a:gdLst/>
              <a:ahLst/>
              <a:cxnLst/>
              <a:rect l="l" t="t" r="r" b="b"/>
              <a:pathLst>
                <a:path w="1354" h="790" extrusionOk="0">
                  <a:moveTo>
                    <a:pt x="0" y="0"/>
                  </a:moveTo>
                  <a:lnTo>
                    <a:pt x="185" y="789"/>
                  </a:lnTo>
                  <a:lnTo>
                    <a:pt x="1354" y="789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rgbClr val="232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Google Shape;2994;p66">
              <a:extLst>
                <a:ext uri="{FF2B5EF4-FFF2-40B4-BE49-F238E27FC236}">
                  <a16:creationId xmlns:a16="http://schemas.microsoft.com/office/drawing/2014/main" id="{5993EAE3-A32B-605B-7901-E77C78613552}"/>
                </a:ext>
              </a:extLst>
            </p:cNvPr>
            <p:cNvSpPr/>
            <p:nvPr/>
          </p:nvSpPr>
          <p:spPr>
            <a:xfrm flipH="1">
              <a:off x="991475" y="4530003"/>
              <a:ext cx="343296" cy="178465"/>
            </a:xfrm>
            <a:custGeom>
              <a:avLst/>
              <a:gdLst/>
              <a:ahLst/>
              <a:cxnLst/>
              <a:rect l="l" t="t" r="r" b="b"/>
              <a:pathLst>
                <a:path w="3374" h="1754" extrusionOk="0">
                  <a:moveTo>
                    <a:pt x="1887" y="0"/>
                  </a:moveTo>
                  <a:lnTo>
                    <a:pt x="1805" y="103"/>
                  </a:lnTo>
                  <a:cubicBezTo>
                    <a:pt x="1805" y="103"/>
                    <a:pt x="923" y="995"/>
                    <a:pt x="195" y="1190"/>
                  </a:cubicBezTo>
                  <a:lnTo>
                    <a:pt x="1" y="1753"/>
                  </a:lnTo>
                  <a:lnTo>
                    <a:pt x="1887" y="1753"/>
                  </a:lnTo>
                  <a:lnTo>
                    <a:pt x="2379" y="1651"/>
                  </a:lnTo>
                  <a:lnTo>
                    <a:pt x="2522" y="1753"/>
                  </a:lnTo>
                  <a:lnTo>
                    <a:pt x="3250" y="1753"/>
                  </a:lnTo>
                  <a:cubicBezTo>
                    <a:pt x="3250" y="1753"/>
                    <a:pt x="3373" y="513"/>
                    <a:pt x="3056" y="0"/>
                  </a:cubicBezTo>
                  <a:close/>
                </a:path>
              </a:pathLst>
            </a:custGeom>
            <a:solidFill>
              <a:srgbClr val="232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Google Shape;2995;p66">
              <a:extLst>
                <a:ext uri="{FF2B5EF4-FFF2-40B4-BE49-F238E27FC236}">
                  <a16:creationId xmlns:a16="http://schemas.microsoft.com/office/drawing/2014/main" id="{6278B3A7-5266-B058-4F8C-7CC044FFF59C}"/>
                </a:ext>
              </a:extLst>
            </p:cNvPr>
            <p:cNvSpPr/>
            <p:nvPr/>
          </p:nvSpPr>
          <p:spPr>
            <a:xfrm flipH="1">
              <a:off x="1397242" y="4448605"/>
              <a:ext cx="120062" cy="81500"/>
            </a:xfrm>
            <a:custGeom>
              <a:avLst/>
              <a:gdLst/>
              <a:ahLst/>
              <a:cxnLst/>
              <a:rect l="l" t="t" r="r" b="b"/>
              <a:pathLst>
                <a:path w="1180" h="801" extrusionOk="0">
                  <a:moveTo>
                    <a:pt x="1" y="1"/>
                  </a:moveTo>
                  <a:lnTo>
                    <a:pt x="1" y="800"/>
                  </a:lnTo>
                  <a:lnTo>
                    <a:pt x="1180" y="80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232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Google Shape;2996;p66">
              <a:extLst>
                <a:ext uri="{FF2B5EF4-FFF2-40B4-BE49-F238E27FC236}">
                  <a16:creationId xmlns:a16="http://schemas.microsoft.com/office/drawing/2014/main" id="{F9B0A9C8-0173-6ECE-618C-B9D4544664DF}"/>
                </a:ext>
              </a:extLst>
            </p:cNvPr>
            <p:cNvSpPr/>
            <p:nvPr/>
          </p:nvSpPr>
          <p:spPr>
            <a:xfrm flipH="1">
              <a:off x="1364885" y="4530003"/>
              <a:ext cx="343296" cy="178465"/>
            </a:xfrm>
            <a:custGeom>
              <a:avLst/>
              <a:gdLst/>
              <a:ahLst/>
              <a:cxnLst/>
              <a:rect l="l" t="t" r="r" b="b"/>
              <a:pathLst>
                <a:path w="3374" h="1754" extrusionOk="0">
                  <a:moveTo>
                    <a:pt x="1877" y="0"/>
                  </a:moveTo>
                  <a:lnTo>
                    <a:pt x="1795" y="103"/>
                  </a:lnTo>
                  <a:cubicBezTo>
                    <a:pt x="1795" y="103"/>
                    <a:pt x="923" y="995"/>
                    <a:pt x="195" y="1190"/>
                  </a:cubicBezTo>
                  <a:lnTo>
                    <a:pt x="1" y="1753"/>
                  </a:lnTo>
                  <a:lnTo>
                    <a:pt x="1887" y="1753"/>
                  </a:lnTo>
                  <a:lnTo>
                    <a:pt x="2379" y="1651"/>
                  </a:lnTo>
                  <a:lnTo>
                    <a:pt x="2522" y="1753"/>
                  </a:lnTo>
                  <a:lnTo>
                    <a:pt x="3250" y="1753"/>
                  </a:lnTo>
                  <a:cubicBezTo>
                    <a:pt x="3250" y="1753"/>
                    <a:pt x="3373" y="513"/>
                    <a:pt x="3056" y="0"/>
                  </a:cubicBezTo>
                  <a:close/>
                </a:path>
              </a:pathLst>
            </a:custGeom>
            <a:solidFill>
              <a:srgbClr val="232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Google Shape;2997;p66">
              <a:extLst>
                <a:ext uri="{FF2B5EF4-FFF2-40B4-BE49-F238E27FC236}">
                  <a16:creationId xmlns:a16="http://schemas.microsoft.com/office/drawing/2014/main" id="{CA1B2A77-19A0-FF7B-6498-A559C1F0E3DA}"/>
                </a:ext>
              </a:extLst>
            </p:cNvPr>
            <p:cNvSpPr/>
            <p:nvPr/>
          </p:nvSpPr>
          <p:spPr>
            <a:xfrm flipH="1">
              <a:off x="1181329" y="2151596"/>
              <a:ext cx="840841" cy="569176"/>
            </a:xfrm>
            <a:custGeom>
              <a:avLst/>
              <a:gdLst/>
              <a:ahLst/>
              <a:cxnLst/>
              <a:rect l="l" t="t" r="r" b="b"/>
              <a:pathLst>
                <a:path w="8264" h="5594" extrusionOk="0">
                  <a:moveTo>
                    <a:pt x="7070" y="1"/>
                  </a:moveTo>
                  <a:cubicBezTo>
                    <a:pt x="6609" y="1"/>
                    <a:pt x="6180" y="296"/>
                    <a:pt x="6029" y="751"/>
                  </a:cubicBezTo>
                  <a:lnTo>
                    <a:pt x="5106" y="3581"/>
                  </a:lnTo>
                  <a:lnTo>
                    <a:pt x="103" y="2955"/>
                  </a:lnTo>
                  <a:lnTo>
                    <a:pt x="1" y="4462"/>
                  </a:lnTo>
                  <a:cubicBezTo>
                    <a:pt x="1" y="4462"/>
                    <a:pt x="3056" y="5593"/>
                    <a:pt x="5033" y="5593"/>
                  </a:cubicBezTo>
                  <a:cubicBezTo>
                    <a:pt x="5445" y="5593"/>
                    <a:pt x="5810" y="5544"/>
                    <a:pt x="6090" y="5426"/>
                  </a:cubicBezTo>
                  <a:cubicBezTo>
                    <a:pt x="7218" y="4944"/>
                    <a:pt x="7854" y="2668"/>
                    <a:pt x="8141" y="1325"/>
                  </a:cubicBezTo>
                  <a:cubicBezTo>
                    <a:pt x="8264" y="761"/>
                    <a:pt x="7925" y="198"/>
                    <a:pt x="7372" y="44"/>
                  </a:cubicBezTo>
                  <a:cubicBezTo>
                    <a:pt x="7271" y="15"/>
                    <a:pt x="7170" y="1"/>
                    <a:pt x="7070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Google Shape;2998;p66">
              <a:extLst>
                <a:ext uri="{FF2B5EF4-FFF2-40B4-BE49-F238E27FC236}">
                  <a16:creationId xmlns:a16="http://schemas.microsoft.com/office/drawing/2014/main" id="{76032EBE-2EF6-D1F8-9996-44AF40784663}"/>
                </a:ext>
              </a:extLst>
            </p:cNvPr>
            <p:cNvSpPr/>
            <p:nvPr/>
          </p:nvSpPr>
          <p:spPr>
            <a:xfrm flipH="1">
              <a:off x="2008433" y="2402099"/>
              <a:ext cx="196271" cy="203597"/>
            </a:xfrm>
            <a:custGeom>
              <a:avLst/>
              <a:gdLst/>
              <a:ahLst/>
              <a:cxnLst/>
              <a:rect l="l" t="t" r="r" b="b"/>
              <a:pathLst>
                <a:path w="1929" h="2001" extrusionOk="0">
                  <a:moveTo>
                    <a:pt x="781" y="1"/>
                  </a:moveTo>
                  <a:cubicBezTo>
                    <a:pt x="728" y="1"/>
                    <a:pt x="687" y="7"/>
                    <a:pt x="667" y="22"/>
                  </a:cubicBezTo>
                  <a:cubicBezTo>
                    <a:pt x="585" y="83"/>
                    <a:pt x="698" y="268"/>
                    <a:pt x="852" y="288"/>
                  </a:cubicBezTo>
                  <a:cubicBezTo>
                    <a:pt x="964" y="309"/>
                    <a:pt x="1067" y="350"/>
                    <a:pt x="1159" y="401"/>
                  </a:cubicBezTo>
                  <a:cubicBezTo>
                    <a:pt x="1159" y="401"/>
                    <a:pt x="541" y="232"/>
                    <a:pt x="259" y="232"/>
                  </a:cubicBezTo>
                  <a:cubicBezTo>
                    <a:pt x="200" y="232"/>
                    <a:pt x="155" y="240"/>
                    <a:pt x="134" y="257"/>
                  </a:cubicBezTo>
                  <a:cubicBezTo>
                    <a:pt x="1" y="350"/>
                    <a:pt x="83" y="575"/>
                    <a:pt x="298" y="626"/>
                  </a:cubicBezTo>
                  <a:cubicBezTo>
                    <a:pt x="298" y="626"/>
                    <a:pt x="73" y="647"/>
                    <a:pt x="73" y="852"/>
                  </a:cubicBezTo>
                  <a:cubicBezTo>
                    <a:pt x="62" y="1047"/>
                    <a:pt x="319" y="1108"/>
                    <a:pt x="319" y="1108"/>
                  </a:cubicBezTo>
                  <a:cubicBezTo>
                    <a:pt x="257" y="1242"/>
                    <a:pt x="308" y="1395"/>
                    <a:pt x="421" y="1488"/>
                  </a:cubicBezTo>
                  <a:cubicBezTo>
                    <a:pt x="442" y="1631"/>
                    <a:pt x="534" y="1754"/>
                    <a:pt x="667" y="1805"/>
                  </a:cubicBezTo>
                  <a:cubicBezTo>
                    <a:pt x="1036" y="1887"/>
                    <a:pt x="1416" y="1959"/>
                    <a:pt x="1795" y="2000"/>
                  </a:cubicBezTo>
                  <a:lnTo>
                    <a:pt x="1928" y="503"/>
                  </a:lnTo>
                  <a:cubicBezTo>
                    <a:pt x="1928" y="503"/>
                    <a:pt x="1549" y="165"/>
                    <a:pt x="1303" y="93"/>
                  </a:cubicBezTo>
                  <a:cubicBezTo>
                    <a:pt x="1133" y="42"/>
                    <a:pt x="916" y="1"/>
                    <a:pt x="781" y="1"/>
                  </a:cubicBezTo>
                  <a:close/>
                </a:path>
              </a:pathLst>
            </a:custGeom>
            <a:solidFill>
              <a:srgbClr val="FF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Google Shape;2999;p66">
              <a:extLst>
                <a:ext uri="{FF2B5EF4-FFF2-40B4-BE49-F238E27FC236}">
                  <a16:creationId xmlns:a16="http://schemas.microsoft.com/office/drawing/2014/main" id="{F421826A-16E9-F129-60C6-37DAFD7F6086}"/>
                </a:ext>
              </a:extLst>
            </p:cNvPr>
            <p:cNvSpPr/>
            <p:nvPr/>
          </p:nvSpPr>
          <p:spPr>
            <a:xfrm flipH="1">
              <a:off x="2112826" y="2240524"/>
              <a:ext cx="139801" cy="179788"/>
            </a:xfrm>
            <a:custGeom>
              <a:avLst/>
              <a:gdLst/>
              <a:ahLst/>
              <a:cxnLst/>
              <a:rect l="l" t="t" r="r" b="b"/>
              <a:pathLst>
                <a:path w="1374" h="1767" extrusionOk="0">
                  <a:moveTo>
                    <a:pt x="321" y="0"/>
                  </a:moveTo>
                  <a:cubicBezTo>
                    <a:pt x="237" y="0"/>
                    <a:pt x="153" y="43"/>
                    <a:pt x="113" y="123"/>
                  </a:cubicBezTo>
                  <a:cubicBezTo>
                    <a:pt x="82" y="246"/>
                    <a:pt x="93" y="379"/>
                    <a:pt x="144" y="492"/>
                  </a:cubicBezTo>
                  <a:cubicBezTo>
                    <a:pt x="144" y="492"/>
                    <a:pt x="0" y="605"/>
                    <a:pt x="113" y="841"/>
                  </a:cubicBezTo>
                  <a:cubicBezTo>
                    <a:pt x="82" y="913"/>
                    <a:pt x="93" y="1015"/>
                    <a:pt x="144" y="1087"/>
                  </a:cubicBezTo>
                  <a:cubicBezTo>
                    <a:pt x="144" y="1087"/>
                    <a:pt x="21" y="1353"/>
                    <a:pt x="349" y="1579"/>
                  </a:cubicBezTo>
                  <a:cubicBezTo>
                    <a:pt x="540" y="1697"/>
                    <a:pt x="755" y="1767"/>
                    <a:pt x="973" y="1767"/>
                  </a:cubicBezTo>
                  <a:cubicBezTo>
                    <a:pt x="1000" y="1767"/>
                    <a:pt x="1028" y="1766"/>
                    <a:pt x="1056" y="1763"/>
                  </a:cubicBezTo>
                  <a:lnTo>
                    <a:pt x="943" y="1446"/>
                  </a:lnTo>
                  <a:cubicBezTo>
                    <a:pt x="1087" y="1446"/>
                    <a:pt x="1230" y="1364"/>
                    <a:pt x="1179" y="1251"/>
                  </a:cubicBezTo>
                  <a:cubicBezTo>
                    <a:pt x="1138" y="1148"/>
                    <a:pt x="882" y="1128"/>
                    <a:pt x="882" y="1128"/>
                  </a:cubicBezTo>
                  <a:lnTo>
                    <a:pt x="882" y="1128"/>
                  </a:lnTo>
                  <a:cubicBezTo>
                    <a:pt x="882" y="1128"/>
                    <a:pt x="901" y="1129"/>
                    <a:pt x="931" y="1129"/>
                  </a:cubicBezTo>
                  <a:cubicBezTo>
                    <a:pt x="1019" y="1129"/>
                    <a:pt x="1200" y="1118"/>
                    <a:pt x="1230" y="1025"/>
                  </a:cubicBezTo>
                  <a:cubicBezTo>
                    <a:pt x="1251" y="954"/>
                    <a:pt x="1220" y="882"/>
                    <a:pt x="1159" y="841"/>
                  </a:cubicBezTo>
                  <a:cubicBezTo>
                    <a:pt x="1292" y="841"/>
                    <a:pt x="1374" y="687"/>
                    <a:pt x="1200" y="595"/>
                  </a:cubicBezTo>
                  <a:cubicBezTo>
                    <a:pt x="1086" y="531"/>
                    <a:pt x="845" y="521"/>
                    <a:pt x="707" y="521"/>
                  </a:cubicBezTo>
                  <a:cubicBezTo>
                    <a:pt x="646" y="521"/>
                    <a:pt x="605" y="523"/>
                    <a:pt x="605" y="523"/>
                  </a:cubicBezTo>
                  <a:lnTo>
                    <a:pt x="574" y="451"/>
                  </a:lnTo>
                  <a:cubicBezTo>
                    <a:pt x="605" y="448"/>
                    <a:pt x="635" y="447"/>
                    <a:pt x="665" y="447"/>
                  </a:cubicBezTo>
                  <a:cubicBezTo>
                    <a:pt x="748" y="447"/>
                    <a:pt x="830" y="457"/>
                    <a:pt x="913" y="472"/>
                  </a:cubicBezTo>
                  <a:cubicBezTo>
                    <a:pt x="927" y="473"/>
                    <a:pt x="942" y="474"/>
                    <a:pt x="957" y="474"/>
                  </a:cubicBezTo>
                  <a:cubicBezTo>
                    <a:pt x="1133" y="474"/>
                    <a:pt x="1325" y="364"/>
                    <a:pt x="1107" y="185"/>
                  </a:cubicBezTo>
                  <a:cubicBezTo>
                    <a:pt x="918" y="27"/>
                    <a:pt x="595" y="9"/>
                    <a:pt x="457" y="9"/>
                  </a:cubicBezTo>
                  <a:cubicBezTo>
                    <a:pt x="415" y="9"/>
                    <a:pt x="390" y="10"/>
                    <a:pt x="390" y="10"/>
                  </a:cubicBezTo>
                  <a:cubicBezTo>
                    <a:pt x="368" y="4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D8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1" name="Google Shape;772;p42">
            <a:extLst>
              <a:ext uri="{FF2B5EF4-FFF2-40B4-BE49-F238E27FC236}">
                <a16:creationId xmlns:a16="http://schemas.microsoft.com/office/drawing/2014/main" id="{3B75D119-3C6D-04D0-6F82-2420BEF4B5FF}"/>
              </a:ext>
            </a:extLst>
          </p:cNvPr>
          <p:cNvSpPr txBox="1">
            <a:spLocks/>
          </p:cNvSpPr>
          <p:nvPr/>
        </p:nvSpPr>
        <p:spPr>
          <a:xfrm>
            <a:off x="1495736" y="1464688"/>
            <a:ext cx="7072061" cy="25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lnSpc>
                <a:spcPct val="100000"/>
              </a:lnSpc>
              <a:buClr>
                <a:srgbClr val="073B4C"/>
              </a:buClr>
              <a:buSzPts val="1100"/>
            </a:pP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	Universitas Dipa Makassar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ini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rutin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melakukan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Kuliah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Kerja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Lapangan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(KKL)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ke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beberapa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instansi-instansi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Dalam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kegiatan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tersebut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mahasiswa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di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wajibkan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untuk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menginput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laporan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harian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pada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aplikasi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KKL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berbasis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Android yang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telah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disediakan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oleh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kampus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Universitas Dipa Makassar.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Namun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yang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terjadi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di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lapangan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adalah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tidak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semua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peserta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Kuliah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Kerja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Lapangan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(KKL)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menggunakan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handphone yang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berbasis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android,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diantaranya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mereka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juga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menggunakan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handphone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berbasis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iOS,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masalahnya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sistem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saat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ini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hanya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bisa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berjalaan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pada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sistem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</a:t>
            </a:r>
            <a:r>
              <a:rPr lang="en-US" altLang="id-ID" sz="1800" dirty="0" err="1">
                <a:solidFill>
                  <a:srgbClr val="72573A"/>
                </a:solidFill>
                <a:latin typeface="Maiandra GD" panose="020E0502030308020204" pitchFamily="34" charset="0"/>
              </a:rPr>
              <a:t>operasi</a:t>
            </a:r>
            <a:r>
              <a:rPr lang="en-US" altLang="id-ID" sz="1800" dirty="0">
                <a:solidFill>
                  <a:srgbClr val="72573A"/>
                </a:solidFill>
                <a:latin typeface="Maiandra GD" panose="020E0502030308020204" pitchFamily="34" charset="0"/>
              </a:rPr>
              <a:t> android</a:t>
            </a:r>
            <a:endParaRPr lang="en-US" sz="1600" dirty="0">
              <a:solidFill>
                <a:srgbClr val="073B4C"/>
              </a:solidFill>
              <a:latin typeface="Maiandra GD" panose="020E0502030308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6"/>
          <p:cNvSpPr txBox="1">
            <a:spLocks noGrp="1"/>
          </p:cNvSpPr>
          <p:nvPr>
            <p:ph type="title"/>
          </p:nvPr>
        </p:nvSpPr>
        <p:spPr>
          <a:xfrm>
            <a:off x="724364" y="534727"/>
            <a:ext cx="7708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</a:rPr>
              <a:t>RUMUSAN MASALAH</a:t>
            </a:r>
            <a:endParaRPr sz="2800" dirty="0"/>
          </a:p>
        </p:txBody>
      </p:sp>
      <p:cxnSp>
        <p:nvCxnSpPr>
          <p:cNvPr id="463" name="Google Shape;463;p36"/>
          <p:cNvCxnSpPr>
            <a:cxnSpLocks/>
          </p:cNvCxnSpPr>
          <p:nvPr/>
        </p:nvCxnSpPr>
        <p:spPr>
          <a:xfrm>
            <a:off x="720000" y="822727"/>
            <a:ext cx="4219393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2" name="Google Shape;1612;p38">
            <a:extLst>
              <a:ext uri="{FF2B5EF4-FFF2-40B4-BE49-F238E27FC236}">
                <a16:creationId xmlns:a16="http://schemas.microsoft.com/office/drawing/2014/main" id="{0A3538C4-F02C-6F2D-BAF6-6A33DF2191A6}"/>
              </a:ext>
            </a:extLst>
          </p:cNvPr>
          <p:cNvSpPr/>
          <p:nvPr/>
        </p:nvSpPr>
        <p:spPr>
          <a:xfrm>
            <a:off x="1906072" y="4404699"/>
            <a:ext cx="5331855" cy="204074"/>
          </a:xfrm>
          <a:custGeom>
            <a:avLst/>
            <a:gdLst/>
            <a:ahLst/>
            <a:cxnLst/>
            <a:rect l="l" t="t" r="r" b="b"/>
            <a:pathLst>
              <a:path w="41285" h="960" extrusionOk="0">
                <a:moveTo>
                  <a:pt x="41284" y="480"/>
                </a:moveTo>
                <a:cubicBezTo>
                  <a:pt x="41284" y="743"/>
                  <a:pt x="32040" y="959"/>
                  <a:pt x="20640" y="959"/>
                </a:cubicBezTo>
                <a:cubicBezTo>
                  <a:pt x="9241" y="959"/>
                  <a:pt x="0" y="743"/>
                  <a:pt x="0" y="480"/>
                </a:cubicBezTo>
                <a:cubicBezTo>
                  <a:pt x="0" y="217"/>
                  <a:pt x="9241" y="1"/>
                  <a:pt x="20640" y="1"/>
                </a:cubicBezTo>
                <a:cubicBezTo>
                  <a:pt x="32040" y="1"/>
                  <a:pt x="41284" y="217"/>
                  <a:pt x="41284" y="48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iandra GD" panose="020E0502030308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6DA32A-E904-04E8-7B2B-B5AB898CD79C}"/>
              </a:ext>
            </a:extLst>
          </p:cNvPr>
          <p:cNvSpPr/>
          <p:nvPr/>
        </p:nvSpPr>
        <p:spPr>
          <a:xfrm>
            <a:off x="964709" y="1268100"/>
            <a:ext cx="7579936" cy="11730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altLang="id-ID" sz="1400" dirty="0">
                <a:solidFill>
                  <a:schemeClr val="bg1"/>
                </a:solidFill>
                <a:latin typeface="Maiandra GD" panose="020E0502030308020204" pitchFamily="34" charset="0"/>
              </a:rPr>
              <a:t>Bagaimana peserta Kuliah Kerja Lapangan (KKL) yang menggunakan handphone berbasis iOS bisa mengimput laporan harian dengan menggunakan handphone sendiri</a:t>
            </a:r>
            <a:endParaRPr lang="en-US" altLang="id-ID" sz="1400" dirty="0">
              <a:solidFill>
                <a:schemeClr val="bg1"/>
              </a:solidFill>
              <a:latin typeface="Maiandra GD" panose="020E0502030308020204" pitchFamily="34" charset="0"/>
            </a:endParaRPr>
          </a:p>
          <a:p>
            <a:pPr algn="ctr"/>
            <a:endParaRPr lang="en-ID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6"/>
          <p:cNvSpPr txBox="1">
            <a:spLocks noGrp="1"/>
          </p:cNvSpPr>
          <p:nvPr>
            <p:ph type="title"/>
          </p:nvPr>
        </p:nvSpPr>
        <p:spPr>
          <a:xfrm>
            <a:off x="256647" y="919165"/>
            <a:ext cx="7708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</a:rPr>
              <a:t>TUJUAN PENELITIAN</a:t>
            </a:r>
            <a:endParaRPr sz="2800" dirty="0"/>
          </a:p>
        </p:txBody>
      </p:sp>
      <p:cxnSp>
        <p:nvCxnSpPr>
          <p:cNvPr id="463" name="Google Shape;463;p36"/>
          <p:cNvCxnSpPr>
            <a:cxnSpLocks/>
          </p:cNvCxnSpPr>
          <p:nvPr/>
        </p:nvCxnSpPr>
        <p:spPr>
          <a:xfrm>
            <a:off x="584876" y="1271706"/>
            <a:ext cx="3949971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1A3DE4A-068B-1F65-0F46-729A6587A156}"/>
              </a:ext>
            </a:extLst>
          </p:cNvPr>
          <p:cNvSpPr/>
          <p:nvPr/>
        </p:nvSpPr>
        <p:spPr>
          <a:xfrm>
            <a:off x="2532406" y="1686219"/>
            <a:ext cx="5432741" cy="9723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mic Sans MS" panose="030F0702030302020204" pitchFamily="66" charset="0"/>
              </a:rPr>
              <a:t>tujuan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dari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perancangan</a:t>
            </a:r>
            <a:r>
              <a:rPr lang="en-US" dirty="0">
                <a:latin typeface="Comic Sans MS" panose="030F0702030302020204" pitchFamily="66" charset="0"/>
              </a:rPr>
              <a:t>  </a:t>
            </a:r>
            <a:r>
              <a:rPr lang="en-US" dirty="0" err="1">
                <a:latin typeface="Comic Sans MS" panose="030F0702030302020204" pitchFamily="66" charset="0"/>
              </a:rPr>
              <a:t>sistem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ini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adalah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membuat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sistem</a:t>
            </a:r>
            <a:r>
              <a:rPr lang="en-US" dirty="0">
                <a:latin typeface="Comic Sans MS" panose="030F0702030302020204" pitchFamily="66" charset="0"/>
              </a:rPr>
              <a:t> yang </a:t>
            </a:r>
            <a:r>
              <a:rPr lang="en-US" dirty="0" err="1">
                <a:latin typeface="Comic Sans MS" panose="030F0702030302020204" pitchFamily="66" charset="0"/>
              </a:rPr>
              <a:t>dapat</a:t>
            </a:r>
            <a:r>
              <a:rPr lang="en-US" dirty="0">
                <a:latin typeface="Comic Sans MS" panose="030F0702030302020204" pitchFamily="66" charset="0"/>
              </a:rPr>
              <a:t> di </a:t>
            </a:r>
            <a:r>
              <a:rPr lang="en-US" dirty="0" err="1">
                <a:latin typeface="Comic Sans MS" panose="030F0702030302020204" pitchFamily="66" charset="0"/>
              </a:rPr>
              <a:t>pakai</a:t>
            </a:r>
            <a:r>
              <a:rPr lang="en-US" dirty="0">
                <a:latin typeface="Comic Sans MS" panose="030F0702030302020204" pitchFamily="66" charset="0"/>
              </a:rPr>
              <a:t> oleh </a:t>
            </a:r>
            <a:r>
              <a:rPr lang="en-US" dirty="0" err="1">
                <a:latin typeface="Comic Sans MS" panose="030F0702030302020204" pitchFamily="66" charset="0"/>
              </a:rPr>
              <a:t>peserta</a:t>
            </a:r>
            <a:r>
              <a:rPr lang="en-US" dirty="0">
                <a:latin typeface="Comic Sans MS" panose="030F0702030302020204" pitchFamily="66" charset="0"/>
              </a:rPr>
              <a:t> KKL yang </a:t>
            </a:r>
            <a:r>
              <a:rPr lang="en-US" dirty="0" err="1">
                <a:latin typeface="Comic Sans MS" panose="030F0702030302020204" pitchFamily="66" charset="0"/>
              </a:rPr>
              <a:t>menggunakan</a:t>
            </a:r>
            <a:r>
              <a:rPr lang="en-US" dirty="0">
                <a:latin typeface="Comic Sans MS" panose="030F0702030302020204" pitchFamily="66" charset="0"/>
              </a:rPr>
              <a:t> handphone </a:t>
            </a:r>
            <a:r>
              <a:rPr lang="en-US" dirty="0" err="1">
                <a:latin typeface="Comic Sans MS" panose="030F0702030302020204" pitchFamily="66" charset="0"/>
              </a:rPr>
              <a:t>dengan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sistem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operasi</a:t>
            </a:r>
            <a:r>
              <a:rPr lang="en-US" dirty="0">
                <a:latin typeface="Comic Sans MS" panose="030F0702030302020204" pitchFamily="66" charset="0"/>
              </a:rPr>
              <a:t> iOS</a:t>
            </a:r>
          </a:p>
          <a:p>
            <a:pPr algn="ctr"/>
            <a:endParaRPr lang="en-ID" dirty="0"/>
          </a:p>
        </p:txBody>
      </p:sp>
      <p:grpSp>
        <p:nvGrpSpPr>
          <p:cNvPr id="388" name="Google Shape;1230;p26">
            <a:extLst>
              <a:ext uri="{FF2B5EF4-FFF2-40B4-BE49-F238E27FC236}">
                <a16:creationId xmlns:a16="http://schemas.microsoft.com/office/drawing/2014/main" id="{8E3711AE-6BA3-392A-2936-777F4D37AE6F}"/>
              </a:ext>
            </a:extLst>
          </p:cNvPr>
          <p:cNvGrpSpPr/>
          <p:nvPr/>
        </p:nvGrpSpPr>
        <p:grpSpPr>
          <a:xfrm>
            <a:off x="275459" y="1191960"/>
            <a:ext cx="2935897" cy="2337685"/>
            <a:chOff x="3065575" y="2235950"/>
            <a:chExt cx="2935897" cy="2337685"/>
          </a:xfrm>
        </p:grpSpPr>
        <p:sp>
          <p:nvSpPr>
            <p:cNvPr id="389" name="Google Shape;1231;p26">
              <a:extLst>
                <a:ext uri="{FF2B5EF4-FFF2-40B4-BE49-F238E27FC236}">
                  <a16:creationId xmlns:a16="http://schemas.microsoft.com/office/drawing/2014/main" id="{6ED27FC5-DC0F-E53B-9C98-D13F919F3E91}"/>
                </a:ext>
              </a:extLst>
            </p:cNvPr>
            <p:cNvSpPr/>
            <p:nvPr/>
          </p:nvSpPr>
          <p:spPr>
            <a:xfrm>
              <a:off x="4245615" y="2327518"/>
              <a:ext cx="538853" cy="1149455"/>
            </a:xfrm>
            <a:custGeom>
              <a:avLst/>
              <a:gdLst/>
              <a:ahLst/>
              <a:cxnLst/>
              <a:rect l="l" t="t" r="r" b="b"/>
              <a:pathLst>
                <a:path w="13158" h="28068" extrusionOk="0">
                  <a:moveTo>
                    <a:pt x="6219" y="1"/>
                  </a:moveTo>
                  <a:cubicBezTo>
                    <a:pt x="2355" y="1"/>
                    <a:pt x="163" y="3260"/>
                    <a:pt x="221" y="7147"/>
                  </a:cubicBezTo>
                  <a:lnTo>
                    <a:pt x="24" y="21972"/>
                  </a:lnTo>
                  <a:cubicBezTo>
                    <a:pt x="1" y="24443"/>
                    <a:pt x="448" y="28067"/>
                    <a:pt x="4261" y="28067"/>
                  </a:cubicBezTo>
                  <a:cubicBezTo>
                    <a:pt x="4326" y="28067"/>
                    <a:pt x="4392" y="28066"/>
                    <a:pt x="4460" y="28064"/>
                  </a:cubicBezTo>
                  <a:cubicBezTo>
                    <a:pt x="7899" y="27693"/>
                    <a:pt x="8826" y="24416"/>
                    <a:pt x="8861" y="22064"/>
                  </a:cubicBezTo>
                  <a:cubicBezTo>
                    <a:pt x="8872" y="20953"/>
                    <a:pt x="8884" y="20026"/>
                    <a:pt x="8884" y="19910"/>
                  </a:cubicBezTo>
                  <a:cubicBezTo>
                    <a:pt x="8884" y="19910"/>
                    <a:pt x="12671" y="19609"/>
                    <a:pt x="12984" y="15868"/>
                  </a:cubicBezTo>
                  <a:cubicBezTo>
                    <a:pt x="13146" y="14061"/>
                    <a:pt x="13158" y="10332"/>
                    <a:pt x="13134" y="6939"/>
                  </a:cubicBezTo>
                  <a:cubicBezTo>
                    <a:pt x="13100" y="3302"/>
                    <a:pt x="10274" y="314"/>
                    <a:pt x="6660" y="36"/>
                  </a:cubicBezTo>
                  <a:lnTo>
                    <a:pt x="6301" y="1"/>
                  </a:lnTo>
                  <a:cubicBezTo>
                    <a:pt x="6274" y="1"/>
                    <a:pt x="6246" y="1"/>
                    <a:pt x="621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0" name="Google Shape;1232;p26">
              <a:extLst>
                <a:ext uri="{FF2B5EF4-FFF2-40B4-BE49-F238E27FC236}">
                  <a16:creationId xmlns:a16="http://schemas.microsoft.com/office/drawing/2014/main" id="{BD908C17-C043-53F9-40AA-8711593881E1}"/>
                </a:ext>
              </a:extLst>
            </p:cNvPr>
            <p:cNvSpPr/>
            <p:nvPr/>
          </p:nvSpPr>
          <p:spPr>
            <a:xfrm>
              <a:off x="4414459" y="3069354"/>
              <a:ext cx="194975" cy="112947"/>
            </a:xfrm>
            <a:custGeom>
              <a:avLst/>
              <a:gdLst/>
              <a:ahLst/>
              <a:cxnLst/>
              <a:rect l="l" t="t" r="r" b="b"/>
              <a:pathLst>
                <a:path w="4761" h="2758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965" y="2757"/>
                    <a:pt x="4624" y="2757"/>
                  </a:cubicBezTo>
                  <a:cubicBezTo>
                    <a:pt x="4662" y="2757"/>
                    <a:pt x="4699" y="2757"/>
                    <a:pt x="4738" y="2757"/>
                  </a:cubicBezTo>
                  <a:lnTo>
                    <a:pt x="4761" y="1795"/>
                  </a:lnTo>
                  <a:cubicBezTo>
                    <a:pt x="4761" y="1795"/>
                    <a:pt x="2410" y="1772"/>
                    <a:pt x="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1" name="Google Shape;1233;p26">
              <a:extLst>
                <a:ext uri="{FF2B5EF4-FFF2-40B4-BE49-F238E27FC236}">
                  <a16:creationId xmlns:a16="http://schemas.microsoft.com/office/drawing/2014/main" id="{765C4A7A-FF25-8EE7-D44D-C11DDA5CF982}"/>
                </a:ext>
              </a:extLst>
            </p:cNvPr>
            <p:cNvSpPr/>
            <p:nvPr/>
          </p:nvSpPr>
          <p:spPr>
            <a:xfrm>
              <a:off x="4426785" y="2646693"/>
              <a:ext cx="96320" cy="27971"/>
            </a:xfrm>
            <a:custGeom>
              <a:avLst/>
              <a:gdLst/>
              <a:ahLst/>
              <a:cxnLst/>
              <a:rect l="l" t="t" r="r" b="b"/>
              <a:pathLst>
                <a:path w="2352" h="683" extrusionOk="0">
                  <a:moveTo>
                    <a:pt x="1156" y="1"/>
                  </a:moveTo>
                  <a:cubicBezTo>
                    <a:pt x="784" y="1"/>
                    <a:pt x="478" y="124"/>
                    <a:pt x="279" y="268"/>
                  </a:cubicBezTo>
                  <a:cubicBezTo>
                    <a:pt x="82" y="407"/>
                    <a:pt x="1" y="558"/>
                    <a:pt x="36" y="581"/>
                  </a:cubicBezTo>
                  <a:cubicBezTo>
                    <a:pt x="44" y="592"/>
                    <a:pt x="59" y="597"/>
                    <a:pt x="80" y="597"/>
                  </a:cubicBezTo>
                  <a:cubicBezTo>
                    <a:pt x="216" y="597"/>
                    <a:pt x="598" y="381"/>
                    <a:pt x="1099" y="381"/>
                  </a:cubicBezTo>
                  <a:cubicBezTo>
                    <a:pt x="1130" y="381"/>
                    <a:pt x="1162" y="382"/>
                    <a:pt x="1194" y="384"/>
                  </a:cubicBezTo>
                  <a:cubicBezTo>
                    <a:pt x="1762" y="394"/>
                    <a:pt x="2168" y="683"/>
                    <a:pt x="2290" y="683"/>
                  </a:cubicBezTo>
                  <a:cubicBezTo>
                    <a:pt x="2302" y="683"/>
                    <a:pt x="2311" y="680"/>
                    <a:pt x="2317" y="673"/>
                  </a:cubicBezTo>
                  <a:cubicBezTo>
                    <a:pt x="2352" y="639"/>
                    <a:pt x="2294" y="500"/>
                    <a:pt x="2109" y="338"/>
                  </a:cubicBezTo>
                  <a:cubicBezTo>
                    <a:pt x="1912" y="175"/>
                    <a:pt x="1599" y="13"/>
                    <a:pt x="1205" y="2"/>
                  </a:cubicBezTo>
                  <a:cubicBezTo>
                    <a:pt x="1189" y="1"/>
                    <a:pt x="1172" y="1"/>
                    <a:pt x="11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2" name="Google Shape;1234;p26">
              <a:extLst>
                <a:ext uri="{FF2B5EF4-FFF2-40B4-BE49-F238E27FC236}">
                  <a16:creationId xmlns:a16="http://schemas.microsoft.com/office/drawing/2014/main" id="{35CBA7FB-398D-DF38-62C9-53CC4C2216F3}"/>
                </a:ext>
              </a:extLst>
            </p:cNvPr>
            <p:cNvSpPr/>
            <p:nvPr/>
          </p:nvSpPr>
          <p:spPr>
            <a:xfrm>
              <a:off x="4475190" y="2706974"/>
              <a:ext cx="41280" cy="39888"/>
            </a:xfrm>
            <a:custGeom>
              <a:avLst/>
              <a:gdLst/>
              <a:ahLst/>
              <a:cxnLst/>
              <a:rect l="l" t="t" r="r" b="b"/>
              <a:pathLst>
                <a:path w="1008" h="974" extrusionOk="0">
                  <a:moveTo>
                    <a:pt x="521" y="1"/>
                  </a:moveTo>
                  <a:cubicBezTo>
                    <a:pt x="243" y="1"/>
                    <a:pt x="12" y="221"/>
                    <a:pt x="0" y="487"/>
                  </a:cubicBezTo>
                  <a:cubicBezTo>
                    <a:pt x="0" y="742"/>
                    <a:pt x="209" y="973"/>
                    <a:pt x="487" y="973"/>
                  </a:cubicBezTo>
                  <a:cubicBezTo>
                    <a:pt x="765" y="973"/>
                    <a:pt x="996" y="753"/>
                    <a:pt x="1008" y="499"/>
                  </a:cubicBezTo>
                  <a:cubicBezTo>
                    <a:pt x="1008" y="221"/>
                    <a:pt x="788" y="12"/>
                    <a:pt x="5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3" name="Google Shape;1235;p26">
              <a:extLst>
                <a:ext uri="{FF2B5EF4-FFF2-40B4-BE49-F238E27FC236}">
                  <a16:creationId xmlns:a16="http://schemas.microsoft.com/office/drawing/2014/main" id="{1C10085E-7AC8-5AE0-58CF-0CF3C22F2E15}"/>
                </a:ext>
              </a:extLst>
            </p:cNvPr>
            <p:cNvSpPr/>
            <p:nvPr/>
          </p:nvSpPr>
          <p:spPr>
            <a:xfrm>
              <a:off x="4585677" y="2655744"/>
              <a:ext cx="63149" cy="199848"/>
            </a:xfrm>
            <a:custGeom>
              <a:avLst/>
              <a:gdLst/>
              <a:ahLst/>
              <a:cxnLst/>
              <a:rect l="l" t="t" r="r" b="b"/>
              <a:pathLst>
                <a:path w="1542" h="4880" extrusionOk="0">
                  <a:moveTo>
                    <a:pt x="83" y="1"/>
                  </a:moveTo>
                  <a:cubicBezTo>
                    <a:pt x="82" y="1"/>
                    <a:pt x="82" y="1"/>
                    <a:pt x="82" y="1"/>
                  </a:cubicBezTo>
                  <a:cubicBezTo>
                    <a:pt x="24" y="24"/>
                    <a:pt x="348" y="1356"/>
                    <a:pt x="846" y="3000"/>
                  </a:cubicBezTo>
                  <a:cubicBezTo>
                    <a:pt x="962" y="3383"/>
                    <a:pt x="1078" y="3776"/>
                    <a:pt x="1194" y="4135"/>
                  </a:cubicBezTo>
                  <a:cubicBezTo>
                    <a:pt x="1252" y="4332"/>
                    <a:pt x="1309" y="4483"/>
                    <a:pt x="1263" y="4587"/>
                  </a:cubicBezTo>
                  <a:cubicBezTo>
                    <a:pt x="1240" y="4680"/>
                    <a:pt x="1089" y="4703"/>
                    <a:pt x="950" y="4703"/>
                  </a:cubicBezTo>
                  <a:cubicBezTo>
                    <a:pt x="371" y="4738"/>
                    <a:pt x="1" y="4772"/>
                    <a:pt x="1" y="4807"/>
                  </a:cubicBezTo>
                  <a:cubicBezTo>
                    <a:pt x="1" y="4830"/>
                    <a:pt x="371" y="4865"/>
                    <a:pt x="927" y="4877"/>
                  </a:cubicBezTo>
                  <a:cubicBezTo>
                    <a:pt x="962" y="4877"/>
                    <a:pt x="1000" y="4880"/>
                    <a:pt x="1040" y="4880"/>
                  </a:cubicBezTo>
                  <a:cubicBezTo>
                    <a:pt x="1081" y="4880"/>
                    <a:pt x="1124" y="4877"/>
                    <a:pt x="1171" y="4865"/>
                  </a:cubicBezTo>
                  <a:cubicBezTo>
                    <a:pt x="1275" y="4830"/>
                    <a:pt x="1391" y="4761"/>
                    <a:pt x="1437" y="4657"/>
                  </a:cubicBezTo>
                  <a:cubicBezTo>
                    <a:pt x="1541" y="4448"/>
                    <a:pt x="1448" y="4251"/>
                    <a:pt x="1414" y="4078"/>
                  </a:cubicBezTo>
                  <a:cubicBezTo>
                    <a:pt x="1309" y="3707"/>
                    <a:pt x="1194" y="3325"/>
                    <a:pt x="1078" y="2919"/>
                  </a:cubicBezTo>
                  <a:cubicBezTo>
                    <a:pt x="582" y="1294"/>
                    <a:pt x="155" y="1"/>
                    <a:pt x="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4" name="Google Shape;1236;p26">
              <a:extLst>
                <a:ext uri="{FF2B5EF4-FFF2-40B4-BE49-F238E27FC236}">
                  <a16:creationId xmlns:a16="http://schemas.microsoft.com/office/drawing/2014/main" id="{2304D30E-DDBF-A001-B83A-2425D0AEE6AA}"/>
                </a:ext>
              </a:extLst>
            </p:cNvPr>
            <p:cNvSpPr/>
            <p:nvPr/>
          </p:nvSpPr>
          <p:spPr>
            <a:xfrm>
              <a:off x="4414459" y="2558361"/>
              <a:ext cx="97262" cy="25513"/>
            </a:xfrm>
            <a:custGeom>
              <a:avLst/>
              <a:gdLst/>
              <a:ahLst/>
              <a:cxnLst/>
              <a:rect l="l" t="t" r="r" b="b"/>
              <a:pathLst>
                <a:path w="2375" h="623" extrusionOk="0">
                  <a:moveTo>
                    <a:pt x="1285" y="1"/>
                  </a:moveTo>
                  <a:cubicBezTo>
                    <a:pt x="1248" y="1"/>
                    <a:pt x="1209" y="2"/>
                    <a:pt x="1170" y="4"/>
                  </a:cubicBezTo>
                  <a:cubicBezTo>
                    <a:pt x="811" y="16"/>
                    <a:pt x="499" y="120"/>
                    <a:pt x="290" y="248"/>
                  </a:cubicBezTo>
                  <a:cubicBezTo>
                    <a:pt x="93" y="375"/>
                    <a:pt x="1" y="514"/>
                    <a:pt x="35" y="572"/>
                  </a:cubicBezTo>
                  <a:cubicBezTo>
                    <a:pt x="56" y="609"/>
                    <a:pt x="112" y="623"/>
                    <a:pt x="197" y="623"/>
                  </a:cubicBezTo>
                  <a:cubicBezTo>
                    <a:pt x="401" y="623"/>
                    <a:pt x="768" y="545"/>
                    <a:pt x="1194" y="537"/>
                  </a:cubicBezTo>
                  <a:cubicBezTo>
                    <a:pt x="1251" y="535"/>
                    <a:pt x="1308" y="534"/>
                    <a:pt x="1363" y="534"/>
                  </a:cubicBezTo>
                  <a:cubicBezTo>
                    <a:pt x="1644" y="534"/>
                    <a:pt x="1897" y="558"/>
                    <a:pt x="2077" y="558"/>
                  </a:cubicBezTo>
                  <a:cubicBezTo>
                    <a:pt x="2228" y="558"/>
                    <a:pt x="2328" y="541"/>
                    <a:pt x="2352" y="479"/>
                  </a:cubicBezTo>
                  <a:cubicBezTo>
                    <a:pt x="2375" y="421"/>
                    <a:pt x="2271" y="294"/>
                    <a:pt x="2074" y="178"/>
                  </a:cubicBezTo>
                  <a:cubicBezTo>
                    <a:pt x="1877" y="85"/>
                    <a:pt x="1606" y="1"/>
                    <a:pt x="1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5" name="Google Shape;1237;p26">
              <a:extLst>
                <a:ext uri="{FF2B5EF4-FFF2-40B4-BE49-F238E27FC236}">
                  <a16:creationId xmlns:a16="http://schemas.microsoft.com/office/drawing/2014/main" id="{74391AA7-8B84-3E44-745C-4F9E0C95E116}"/>
                </a:ext>
              </a:extLst>
            </p:cNvPr>
            <p:cNvSpPr/>
            <p:nvPr/>
          </p:nvSpPr>
          <p:spPr>
            <a:xfrm>
              <a:off x="4659185" y="2605783"/>
              <a:ext cx="96361" cy="21623"/>
            </a:xfrm>
            <a:custGeom>
              <a:avLst/>
              <a:gdLst/>
              <a:ahLst/>
              <a:cxnLst/>
              <a:rect l="l" t="t" r="r" b="b"/>
              <a:pathLst>
                <a:path w="2353" h="528" extrusionOk="0">
                  <a:moveTo>
                    <a:pt x="1060" y="1"/>
                  </a:moveTo>
                  <a:cubicBezTo>
                    <a:pt x="760" y="1"/>
                    <a:pt x="487" y="72"/>
                    <a:pt x="314" y="144"/>
                  </a:cubicBezTo>
                  <a:cubicBezTo>
                    <a:pt x="105" y="236"/>
                    <a:pt x="1" y="341"/>
                    <a:pt x="36" y="398"/>
                  </a:cubicBezTo>
                  <a:cubicBezTo>
                    <a:pt x="61" y="444"/>
                    <a:pt x="167" y="454"/>
                    <a:pt x="329" y="454"/>
                  </a:cubicBezTo>
                  <a:cubicBezTo>
                    <a:pt x="463" y="454"/>
                    <a:pt x="635" y="447"/>
                    <a:pt x="830" y="447"/>
                  </a:cubicBezTo>
                  <a:cubicBezTo>
                    <a:pt x="941" y="447"/>
                    <a:pt x="1059" y="449"/>
                    <a:pt x="1182" y="456"/>
                  </a:cubicBezTo>
                  <a:cubicBezTo>
                    <a:pt x="1591" y="464"/>
                    <a:pt x="1944" y="528"/>
                    <a:pt x="2146" y="528"/>
                  </a:cubicBezTo>
                  <a:cubicBezTo>
                    <a:pt x="2236" y="528"/>
                    <a:pt x="2296" y="515"/>
                    <a:pt x="2317" y="479"/>
                  </a:cubicBezTo>
                  <a:cubicBezTo>
                    <a:pt x="2352" y="422"/>
                    <a:pt x="2248" y="317"/>
                    <a:pt x="2051" y="213"/>
                  </a:cubicBezTo>
                  <a:cubicBezTo>
                    <a:pt x="1842" y="109"/>
                    <a:pt x="1530" y="16"/>
                    <a:pt x="1182" y="5"/>
                  </a:cubicBezTo>
                  <a:cubicBezTo>
                    <a:pt x="1141" y="2"/>
                    <a:pt x="1101" y="1"/>
                    <a:pt x="10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6" name="Google Shape;1238;p26">
              <a:extLst>
                <a:ext uri="{FF2B5EF4-FFF2-40B4-BE49-F238E27FC236}">
                  <a16:creationId xmlns:a16="http://schemas.microsoft.com/office/drawing/2014/main" id="{D609BDB1-E4A3-4679-8441-07A886C3E49C}"/>
                </a:ext>
              </a:extLst>
            </p:cNvPr>
            <p:cNvSpPr/>
            <p:nvPr/>
          </p:nvSpPr>
          <p:spPr>
            <a:xfrm>
              <a:off x="4148192" y="2726508"/>
              <a:ext cx="110285" cy="160739"/>
            </a:xfrm>
            <a:custGeom>
              <a:avLst/>
              <a:gdLst/>
              <a:ahLst/>
              <a:cxnLst/>
              <a:rect l="l" t="t" r="r" b="b"/>
              <a:pathLst>
                <a:path w="2693" h="3925" extrusionOk="0">
                  <a:moveTo>
                    <a:pt x="1701" y="0"/>
                  </a:moveTo>
                  <a:cubicBezTo>
                    <a:pt x="989" y="0"/>
                    <a:pt x="142" y="319"/>
                    <a:pt x="75" y="1794"/>
                  </a:cubicBezTo>
                  <a:cubicBezTo>
                    <a:pt x="0" y="3619"/>
                    <a:pt x="1298" y="3925"/>
                    <a:pt x="2049" y="3925"/>
                  </a:cubicBezTo>
                  <a:cubicBezTo>
                    <a:pt x="2351" y="3925"/>
                    <a:pt x="2565" y="3875"/>
                    <a:pt x="2565" y="3855"/>
                  </a:cubicBezTo>
                  <a:cubicBezTo>
                    <a:pt x="2576" y="3786"/>
                    <a:pt x="2692" y="184"/>
                    <a:pt x="2692" y="184"/>
                  </a:cubicBezTo>
                  <a:cubicBezTo>
                    <a:pt x="2668" y="169"/>
                    <a:pt x="2220" y="0"/>
                    <a:pt x="170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7" name="Google Shape;1239;p26">
              <a:extLst>
                <a:ext uri="{FF2B5EF4-FFF2-40B4-BE49-F238E27FC236}">
                  <a16:creationId xmlns:a16="http://schemas.microsoft.com/office/drawing/2014/main" id="{8CA62EA2-A3C4-A5CD-D604-AEE74C2B5699}"/>
                </a:ext>
              </a:extLst>
            </p:cNvPr>
            <p:cNvSpPr/>
            <p:nvPr/>
          </p:nvSpPr>
          <p:spPr>
            <a:xfrm>
              <a:off x="4178250" y="2759965"/>
              <a:ext cx="45580" cy="91734"/>
            </a:xfrm>
            <a:custGeom>
              <a:avLst/>
              <a:gdLst/>
              <a:ahLst/>
              <a:cxnLst/>
              <a:rect l="l" t="t" r="r" b="b"/>
              <a:pathLst>
                <a:path w="1113" h="2240" extrusionOk="0">
                  <a:moveTo>
                    <a:pt x="723" y="1"/>
                  </a:moveTo>
                  <a:cubicBezTo>
                    <a:pt x="707" y="1"/>
                    <a:pt x="690" y="2"/>
                    <a:pt x="673" y="4"/>
                  </a:cubicBezTo>
                  <a:cubicBezTo>
                    <a:pt x="476" y="4"/>
                    <a:pt x="291" y="177"/>
                    <a:pt x="198" y="374"/>
                  </a:cubicBezTo>
                  <a:cubicBezTo>
                    <a:pt x="82" y="583"/>
                    <a:pt x="24" y="826"/>
                    <a:pt x="1" y="1092"/>
                  </a:cubicBezTo>
                  <a:cubicBezTo>
                    <a:pt x="1" y="1614"/>
                    <a:pt x="256" y="2100"/>
                    <a:pt x="615" y="2216"/>
                  </a:cubicBezTo>
                  <a:cubicBezTo>
                    <a:pt x="666" y="2233"/>
                    <a:pt x="716" y="2240"/>
                    <a:pt x="762" y="2240"/>
                  </a:cubicBezTo>
                  <a:cubicBezTo>
                    <a:pt x="876" y="2240"/>
                    <a:pt x="971" y="2199"/>
                    <a:pt x="1020" y="2158"/>
                  </a:cubicBezTo>
                  <a:cubicBezTo>
                    <a:pt x="1090" y="2100"/>
                    <a:pt x="1113" y="2054"/>
                    <a:pt x="1090" y="2042"/>
                  </a:cubicBezTo>
                  <a:cubicBezTo>
                    <a:pt x="1088" y="2041"/>
                    <a:pt x="1087" y="2040"/>
                    <a:pt x="1085" y="2040"/>
                  </a:cubicBezTo>
                  <a:cubicBezTo>
                    <a:pt x="1072" y="2040"/>
                    <a:pt x="1046" y="2079"/>
                    <a:pt x="974" y="2100"/>
                  </a:cubicBezTo>
                  <a:cubicBezTo>
                    <a:pt x="937" y="2119"/>
                    <a:pt x="883" y="2131"/>
                    <a:pt x="821" y="2131"/>
                  </a:cubicBezTo>
                  <a:cubicBezTo>
                    <a:pt x="768" y="2131"/>
                    <a:pt x="709" y="2122"/>
                    <a:pt x="650" y="2100"/>
                  </a:cubicBezTo>
                  <a:cubicBezTo>
                    <a:pt x="383" y="1984"/>
                    <a:pt x="163" y="1556"/>
                    <a:pt x="186" y="1092"/>
                  </a:cubicBezTo>
                  <a:cubicBezTo>
                    <a:pt x="186" y="861"/>
                    <a:pt x="233" y="641"/>
                    <a:pt x="325" y="455"/>
                  </a:cubicBezTo>
                  <a:cubicBezTo>
                    <a:pt x="418" y="259"/>
                    <a:pt x="545" y="143"/>
                    <a:pt x="673" y="120"/>
                  </a:cubicBezTo>
                  <a:cubicBezTo>
                    <a:pt x="692" y="114"/>
                    <a:pt x="710" y="112"/>
                    <a:pt x="728" y="112"/>
                  </a:cubicBezTo>
                  <a:cubicBezTo>
                    <a:pt x="830" y="112"/>
                    <a:pt x="910" y="188"/>
                    <a:pt x="939" y="247"/>
                  </a:cubicBezTo>
                  <a:cubicBezTo>
                    <a:pt x="962" y="316"/>
                    <a:pt x="951" y="374"/>
                    <a:pt x="962" y="374"/>
                  </a:cubicBezTo>
                  <a:cubicBezTo>
                    <a:pt x="962" y="374"/>
                    <a:pt x="1020" y="340"/>
                    <a:pt x="1009" y="235"/>
                  </a:cubicBezTo>
                  <a:cubicBezTo>
                    <a:pt x="985" y="177"/>
                    <a:pt x="974" y="120"/>
                    <a:pt x="916" y="73"/>
                  </a:cubicBezTo>
                  <a:cubicBezTo>
                    <a:pt x="868" y="25"/>
                    <a:pt x="803" y="1"/>
                    <a:pt x="72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8" name="Google Shape;1240;p26">
              <a:extLst>
                <a:ext uri="{FF2B5EF4-FFF2-40B4-BE49-F238E27FC236}">
                  <a16:creationId xmlns:a16="http://schemas.microsoft.com/office/drawing/2014/main" id="{4474C410-DA58-A76A-2E3C-DD354BED2328}"/>
                </a:ext>
              </a:extLst>
            </p:cNvPr>
            <p:cNvSpPr/>
            <p:nvPr/>
          </p:nvSpPr>
          <p:spPr>
            <a:xfrm>
              <a:off x="4505043" y="2857757"/>
              <a:ext cx="56965" cy="67899"/>
            </a:xfrm>
            <a:custGeom>
              <a:avLst/>
              <a:gdLst/>
              <a:ahLst/>
              <a:cxnLst/>
              <a:rect l="l" t="t" r="r" b="b"/>
              <a:pathLst>
                <a:path w="1391" h="1658" extrusionOk="0">
                  <a:moveTo>
                    <a:pt x="39" y="1"/>
                  </a:moveTo>
                  <a:cubicBezTo>
                    <a:pt x="38" y="1"/>
                    <a:pt x="37" y="1"/>
                    <a:pt x="36" y="2"/>
                  </a:cubicBezTo>
                  <a:cubicBezTo>
                    <a:pt x="1" y="13"/>
                    <a:pt x="24" y="129"/>
                    <a:pt x="47" y="337"/>
                  </a:cubicBezTo>
                  <a:cubicBezTo>
                    <a:pt x="93" y="534"/>
                    <a:pt x="175" y="824"/>
                    <a:pt x="383" y="1090"/>
                  </a:cubicBezTo>
                  <a:cubicBezTo>
                    <a:pt x="580" y="1345"/>
                    <a:pt x="846" y="1507"/>
                    <a:pt x="1032" y="1600"/>
                  </a:cubicBezTo>
                  <a:cubicBezTo>
                    <a:pt x="1154" y="1641"/>
                    <a:pt x="1248" y="1657"/>
                    <a:pt x="1305" y="1657"/>
                  </a:cubicBezTo>
                  <a:cubicBezTo>
                    <a:pt x="1346" y="1657"/>
                    <a:pt x="1367" y="1649"/>
                    <a:pt x="1367" y="1635"/>
                  </a:cubicBezTo>
                  <a:cubicBezTo>
                    <a:pt x="1391" y="1577"/>
                    <a:pt x="893" y="1426"/>
                    <a:pt x="545" y="963"/>
                  </a:cubicBezTo>
                  <a:cubicBezTo>
                    <a:pt x="371" y="731"/>
                    <a:pt x="267" y="476"/>
                    <a:pt x="198" y="291"/>
                  </a:cubicBezTo>
                  <a:cubicBezTo>
                    <a:pt x="120" y="114"/>
                    <a:pt x="64" y="1"/>
                    <a:pt x="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9" name="Google Shape;1241;p26">
              <a:extLst>
                <a:ext uri="{FF2B5EF4-FFF2-40B4-BE49-F238E27FC236}">
                  <a16:creationId xmlns:a16="http://schemas.microsoft.com/office/drawing/2014/main" id="{D8CADA3E-8DB9-9AA4-57CD-75268AB8B103}"/>
                </a:ext>
              </a:extLst>
            </p:cNvPr>
            <p:cNvSpPr/>
            <p:nvPr/>
          </p:nvSpPr>
          <p:spPr>
            <a:xfrm>
              <a:off x="4108059" y="2235950"/>
              <a:ext cx="881789" cy="530867"/>
            </a:xfrm>
            <a:custGeom>
              <a:avLst/>
              <a:gdLst/>
              <a:ahLst/>
              <a:cxnLst/>
              <a:rect l="l" t="t" r="r" b="b"/>
              <a:pathLst>
                <a:path w="21532" h="12963" extrusionOk="0">
                  <a:moveTo>
                    <a:pt x="9983" y="1"/>
                  </a:moveTo>
                  <a:cubicBezTo>
                    <a:pt x="9414" y="1"/>
                    <a:pt x="8872" y="56"/>
                    <a:pt x="8421" y="176"/>
                  </a:cubicBezTo>
                  <a:cubicBezTo>
                    <a:pt x="7124" y="523"/>
                    <a:pt x="5965" y="1565"/>
                    <a:pt x="5780" y="2897"/>
                  </a:cubicBezTo>
                  <a:cubicBezTo>
                    <a:pt x="5367" y="2543"/>
                    <a:pt x="4834" y="2393"/>
                    <a:pt x="4290" y="2393"/>
                  </a:cubicBezTo>
                  <a:cubicBezTo>
                    <a:pt x="3874" y="2393"/>
                    <a:pt x="3451" y="2480"/>
                    <a:pt x="3070" y="2631"/>
                  </a:cubicBezTo>
                  <a:lnTo>
                    <a:pt x="3035" y="2619"/>
                  </a:lnTo>
                  <a:cubicBezTo>
                    <a:pt x="2051" y="2967"/>
                    <a:pt x="1495" y="4009"/>
                    <a:pt x="1205" y="5028"/>
                  </a:cubicBezTo>
                  <a:cubicBezTo>
                    <a:pt x="916" y="6036"/>
                    <a:pt x="777" y="7113"/>
                    <a:pt x="244" y="8005"/>
                  </a:cubicBezTo>
                  <a:cubicBezTo>
                    <a:pt x="128" y="8190"/>
                    <a:pt x="1" y="8422"/>
                    <a:pt x="105" y="8619"/>
                  </a:cubicBezTo>
                  <a:cubicBezTo>
                    <a:pt x="166" y="8740"/>
                    <a:pt x="324" y="8808"/>
                    <a:pt x="470" y="8808"/>
                  </a:cubicBezTo>
                  <a:cubicBezTo>
                    <a:pt x="492" y="8808"/>
                    <a:pt x="513" y="8807"/>
                    <a:pt x="534" y="8804"/>
                  </a:cubicBezTo>
                  <a:cubicBezTo>
                    <a:pt x="707" y="8769"/>
                    <a:pt x="858" y="8688"/>
                    <a:pt x="997" y="8596"/>
                  </a:cubicBezTo>
                  <a:lnTo>
                    <a:pt x="997" y="8596"/>
                  </a:lnTo>
                  <a:cubicBezTo>
                    <a:pt x="881" y="8862"/>
                    <a:pt x="777" y="9117"/>
                    <a:pt x="661" y="9395"/>
                  </a:cubicBezTo>
                  <a:cubicBezTo>
                    <a:pt x="793" y="9415"/>
                    <a:pt x="924" y="9426"/>
                    <a:pt x="1054" y="9426"/>
                  </a:cubicBezTo>
                  <a:cubicBezTo>
                    <a:pt x="1287" y="9426"/>
                    <a:pt x="1515" y="9392"/>
                    <a:pt x="1738" y="9325"/>
                  </a:cubicBezTo>
                  <a:cubicBezTo>
                    <a:pt x="1935" y="10263"/>
                    <a:pt x="2201" y="11340"/>
                    <a:pt x="2445" y="11977"/>
                  </a:cubicBezTo>
                  <a:cubicBezTo>
                    <a:pt x="2862" y="11977"/>
                    <a:pt x="3244" y="12001"/>
                    <a:pt x="3487" y="12232"/>
                  </a:cubicBezTo>
                  <a:cubicBezTo>
                    <a:pt x="3783" y="12488"/>
                    <a:pt x="3944" y="12963"/>
                    <a:pt x="4328" y="12963"/>
                  </a:cubicBezTo>
                  <a:cubicBezTo>
                    <a:pt x="4396" y="12963"/>
                    <a:pt x="4470" y="12948"/>
                    <a:pt x="4553" y="12916"/>
                  </a:cubicBezTo>
                  <a:cubicBezTo>
                    <a:pt x="4842" y="12800"/>
                    <a:pt x="5120" y="12186"/>
                    <a:pt x="5213" y="11885"/>
                  </a:cubicBezTo>
                  <a:cubicBezTo>
                    <a:pt x="5861" y="9904"/>
                    <a:pt x="6081" y="7785"/>
                    <a:pt x="5850" y="5723"/>
                  </a:cubicBezTo>
                  <a:cubicBezTo>
                    <a:pt x="6255" y="5283"/>
                    <a:pt x="6741" y="4924"/>
                    <a:pt x="7297" y="4681"/>
                  </a:cubicBezTo>
                  <a:lnTo>
                    <a:pt x="7297" y="4681"/>
                  </a:lnTo>
                  <a:lnTo>
                    <a:pt x="7251" y="4716"/>
                  </a:lnTo>
                  <a:cubicBezTo>
                    <a:pt x="7930" y="4482"/>
                    <a:pt x="8669" y="4248"/>
                    <a:pt x="9373" y="4248"/>
                  </a:cubicBezTo>
                  <a:cubicBezTo>
                    <a:pt x="9749" y="4248"/>
                    <a:pt x="10116" y="4315"/>
                    <a:pt x="10459" y="4484"/>
                  </a:cubicBezTo>
                  <a:cubicBezTo>
                    <a:pt x="11235" y="4866"/>
                    <a:pt x="11675" y="5665"/>
                    <a:pt x="12254" y="6302"/>
                  </a:cubicBezTo>
                  <a:cubicBezTo>
                    <a:pt x="13343" y="7495"/>
                    <a:pt x="14802" y="8155"/>
                    <a:pt x="16424" y="8225"/>
                  </a:cubicBezTo>
                  <a:cubicBezTo>
                    <a:pt x="16482" y="9279"/>
                    <a:pt x="16401" y="10761"/>
                    <a:pt x="16459" y="11815"/>
                  </a:cubicBezTo>
                  <a:lnTo>
                    <a:pt x="17339" y="10136"/>
                  </a:lnTo>
                  <a:lnTo>
                    <a:pt x="17339" y="10147"/>
                  </a:lnTo>
                  <a:cubicBezTo>
                    <a:pt x="17408" y="10020"/>
                    <a:pt x="17466" y="9904"/>
                    <a:pt x="17524" y="9777"/>
                  </a:cubicBezTo>
                  <a:lnTo>
                    <a:pt x="17547" y="9731"/>
                  </a:lnTo>
                  <a:cubicBezTo>
                    <a:pt x="17628" y="9522"/>
                    <a:pt x="17721" y="9325"/>
                    <a:pt x="17837" y="9140"/>
                  </a:cubicBezTo>
                  <a:lnTo>
                    <a:pt x="17848" y="9151"/>
                  </a:lnTo>
                  <a:cubicBezTo>
                    <a:pt x="17977" y="9267"/>
                    <a:pt x="18120" y="9317"/>
                    <a:pt x="18258" y="9317"/>
                  </a:cubicBezTo>
                  <a:cubicBezTo>
                    <a:pt x="18729" y="9317"/>
                    <a:pt x="19147" y="8746"/>
                    <a:pt x="18798" y="8271"/>
                  </a:cubicBezTo>
                  <a:cubicBezTo>
                    <a:pt x="18738" y="8185"/>
                    <a:pt x="18657" y="8098"/>
                    <a:pt x="18573" y="8021"/>
                  </a:cubicBezTo>
                  <a:lnTo>
                    <a:pt x="18573" y="8021"/>
                  </a:lnTo>
                  <a:cubicBezTo>
                    <a:pt x="18754" y="8159"/>
                    <a:pt x="18984" y="8240"/>
                    <a:pt x="19210" y="8240"/>
                  </a:cubicBezTo>
                  <a:cubicBezTo>
                    <a:pt x="19298" y="8240"/>
                    <a:pt x="19386" y="8228"/>
                    <a:pt x="19470" y="8202"/>
                  </a:cubicBezTo>
                  <a:cubicBezTo>
                    <a:pt x="19817" y="8109"/>
                    <a:pt x="20072" y="7762"/>
                    <a:pt x="20049" y="7391"/>
                  </a:cubicBezTo>
                  <a:cubicBezTo>
                    <a:pt x="20037" y="7148"/>
                    <a:pt x="19864" y="6928"/>
                    <a:pt x="19632" y="6847"/>
                  </a:cubicBezTo>
                  <a:lnTo>
                    <a:pt x="19632" y="6847"/>
                  </a:lnTo>
                  <a:cubicBezTo>
                    <a:pt x="19695" y="6851"/>
                    <a:pt x="19758" y="6854"/>
                    <a:pt x="19820" y="6854"/>
                  </a:cubicBezTo>
                  <a:cubicBezTo>
                    <a:pt x="20220" y="6854"/>
                    <a:pt x="20614" y="6757"/>
                    <a:pt x="20964" y="6557"/>
                  </a:cubicBezTo>
                  <a:cubicBezTo>
                    <a:pt x="21265" y="6395"/>
                    <a:pt x="21531" y="6152"/>
                    <a:pt x="21439" y="5816"/>
                  </a:cubicBezTo>
                  <a:cubicBezTo>
                    <a:pt x="21392" y="5677"/>
                    <a:pt x="21300" y="5550"/>
                    <a:pt x="21149" y="5468"/>
                  </a:cubicBezTo>
                  <a:cubicBezTo>
                    <a:pt x="20860" y="5295"/>
                    <a:pt x="20524" y="5329"/>
                    <a:pt x="20188" y="5318"/>
                  </a:cubicBezTo>
                  <a:cubicBezTo>
                    <a:pt x="19203" y="5295"/>
                    <a:pt x="18219" y="4994"/>
                    <a:pt x="17385" y="4461"/>
                  </a:cubicBezTo>
                  <a:cubicBezTo>
                    <a:pt x="16991" y="3893"/>
                    <a:pt x="16563" y="3372"/>
                    <a:pt x="16088" y="2886"/>
                  </a:cubicBezTo>
                  <a:cubicBezTo>
                    <a:pt x="14953" y="1704"/>
                    <a:pt x="14026" y="928"/>
                    <a:pt x="13054" y="535"/>
                  </a:cubicBezTo>
                  <a:cubicBezTo>
                    <a:pt x="12241" y="200"/>
                    <a:pt x="11065" y="1"/>
                    <a:pt x="99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0" name="Google Shape;1242;p26">
              <a:extLst>
                <a:ext uri="{FF2B5EF4-FFF2-40B4-BE49-F238E27FC236}">
                  <a16:creationId xmlns:a16="http://schemas.microsoft.com/office/drawing/2014/main" id="{7879C46B-65C5-5389-BE57-F1E56B281E4E}"/>
                </a:ext>
              </a:extLst>
            </p:cNvPr>
            <p:cNvSpPr/>
            <p:nvPr/>
          </p:nvSpPr>
          <p:spPr>
            <a:xfrm>
              <a:off x="4182550" y="2372114"/>
              <a:ext cx="210987" cy="259844"/>
            </a:xfrm>
            <a:custGeom>
              <a:avLst/>
              <a:gdLst/>
              <a:ahLst/>
              <a:cxnLst/>
              <a:rect l="l" t="t" r="r" b="b"/>
              <a:pathLst>
                <a:path w="5152" h="6345" extrusionOk="0">
                  <a:moveTo>
                    <a:pt x="5143" y="1"/>
                  </a:moveTo>
                  <a:lnTo>
                    <a:pt x="5143" y="1"/>
                  </a:lnTo>
                  <a:cubicBezTo>
                    <a:pt x="5142" y="1"/>
                    <a:pt x="5036" y="51"/>
                    <a:pt x="4883" y="223"/>
                  </a:cubicBezTo>
                  <a:lnTo>
                    <a:pt x="4883" y="223"/>
                  </a:lnTo>
                  <a:cubicBezTo>
                    <a:pt x="5041" y="75"/>
                    <a:pt x="5152" y="19"/>
                    <a:pt x="5143" y="1"/>
                  </a:cubicBezTo>
                  <a:close/>
                  <a:moveTo>
                    <a:pt x="4883" y="223"/>
                  </a:moveTo>
                  <a:cubicBezTo>
                    <a:pt x="4845" y="259"/>
                    <a:pt x="4803" y="301"/>
                    <a:pt x="4760" y="348"/>
                  </a:cubicBezTo>
                  <a:cubicBezTo>
                    <a:pt x="4706" y="415"/>
                    <a:pt x="4649" y="493"/>
                    <a:pt x="4592" y="582"/>
                  </a:cubicBezTo>
                  <a:lnTo>
                    <a:pt x="4592" y="582"/>
                  </a:lnTo>
                  <a:cubicBezTo>
                    <a:pt x="4644" y="509"/>
                    <a:pt x="4697" y="447"/>
                    <a:pt x="4749" y="395"/>
                  </a:cubicBezTo>
                  <a:cubicBezTo>
                    <a:pt x="4796" y="327"/>
                    <a:pt x="4841" y="271"/>
                    <a:pt x="4883" y="223"/>
                  </a:cubicBezTo>
                  <a:close/>
                  <a:moveTo>
                    <a:pt x="4592" y="582"/>
                  </a:moveTo>
                  <a:cubicBezTo>
                    <a:pt x="4414" y="831"/>
                    <a:pt x="4245" y="1197"/>
                    <a:pt x="4146" y="1645"/>
                  </a:cubicBezTo>
                  <a:cubicBezTo>
                    <a:pt x="4089" y="1935"/>
                    <a:pt x="4042" y="2248"/>
                    <a:pt x="4042" y="2595"/>
                  </a:cubicBezTo>
                  <a:cubicBezTo>
                    <a:pt x="4042" y="2943"/>
                    <a:pt x="4054" y="3302"/>
                    <a:pt x="4089" y="3695"/>
                  </a:cubicBezTo>
                  <a:cubicBezTo>
                    <a:pt x="4112" y="4089"/>
                    <a:pt x="4146" y="4495"/>
                    <a:pt x="4112" y="4911"/>
                  </a:cubicBezTo>
                  <a:cubicBezTo>
                    <a:pt x="4100" y="5132"/>
                    <a:pt x="4065" y="5328"/>
                    <a:pt x="4031" y="5548"/>
                  </a:cubicBezTo>
                  <a:cubicBezTo>
                    <a:pt x="3984" y="5757"/>
                    <a:pt x="3926" y="5965"/>
                    <a:pt x="3776" y="6128"/>
                  </a:cubicBezTo>
                  <a:cubicBezTo>
                    <a:pt x="3677" y="6226"/>
                    <a:pt x="3536" y="6283"/>
                    <a:pt x="3403" y="6283"/>
                  </a:cubicBezTo>
                  <a:cubicBezTo>
                    <a:pt x="3380" y="6283"/>
                    <a:pt x="3358" y="6282"/>
                    <a:pt x="3336" y="6278"/>
                  </a:cubicBezTo>
                  <a:cubicBezTo>
                    <a:pt x="3174" y="6243"/>
                    <a:pt x="3023" y="6139"/>
                    <a:pt x="2907" y="6023"/>
                  </a:cubicBezTo>
                  <a:cubicBezTo>
                    <a:pt x="2699" y="5769"/>
                    <a:pt x="2618" y="5433"/>
                    <a:pt x="2560" y="5120"/>
                  </a:cubicBezTo>
                  <a:lnTo>
                    <a:pt x="2537" y="4981"/>
                  </a:lnTo>
                  <a:lnTo>
                    <a:pt x="2479" y="5097"/>
                  </a:lnTo>
                  <a:cubicBezTo>
                    <a:pt x="2475" y="5105"/>
                    <a:pt x="2472" y="5112"/>
                    <a:pt x="2468" y="5120"/>
                  </a:cubicBezTo>
                  <a:lnTo>
                    <a:pt x="2468" y="5120"/>
                  </a:lnTo>
                  <a:lnTo>
                    <a:pt x="2467" y="5120"/>
                  </a:lnTo>
                  <a:lnTo>
                    <a:pt x="2467" y="5120"/>
                  </a:lnTo>
                  <a:cubicBezTo>
                    <a:pt x="2467" y="5121"/>
                    <a:pt x="2467" y="5121"/>
                    <a:pt x="2468" y="5122"/>
                  </a:cubicBezTo>
                  <a:lnTo>
                    <a:pt x="2468" y="5122"/>
                  </a:lnTo>
                  <a:cubicBezTo>
                    <a:pt x="2344" y="5402"/>
                    <a:pt x="2230" y="5659"/>
                    <a:pt x="2039" y="5873"/>
                  </a:cubicBezTo>
                  <a:cubicBezTo>
                    <a:pt x="1853" y="6081"/>
                    <a:pt x="1610" y="6220"/>
                    <a:pt x="1367" y="6243"/>
                  </a:cubicBezTo>
                  <a:cubicBezTo>
                    <a:pt x="1347" y="6245"/>
                    <a:pt x="1326" y="6246"/>
                    <a:pt x="1306" y="6246"/>
                  </a:cubicBezTo>
                  <a:cubicBezTo>
                    <a:pt x="1205" y="6246"/>
                    <a:pt x="1096" y="6224"/>
                    <a:pt x="1019" y="6185"/>
                  </a:cubicBezTo>
                  <a:cubicBezTo>
                    <a:pt x="915" y="6128"/>
                    <a:pt x="846" y="6047"/>
                    <a:pt x="788" y="5954"/>
                  </a:cubicBezTo>
                  <a:cubicBezTo>
                    <a:pt x="684" y="5769"/>
                    <a:pt x="684" y="5537"/>
                    <a:pt x="811" y="5410"/>
                  </a:cubicBezTo>
                  <a:lnTo>
                    <a:pt x="786" y="5391"/>
                  </a:lnTo>
                  <a:lnTo>
                    <a:pt x="786" y="5391"/>
                  </a:lnTo>
                  <a:cubicBezTo>
                    <a:pt x="790" y="5385"/>
                    <a:pt x="795" y="5380"/>
                    <a:pt x="799" y="5375"/>
                  </a:cubicBezTo>
                  <a:lnTo>
                    <a:pt x="753" y="5352"/>
                  </a:lnTo>
                  <a:cubicBezTo>
                    <a:pt x="716" y="5389"/>
                    <a:pt x="686" y="5435"/>
                    <a:pt x="665" y="5488"/>
                  </a:cubicBezTo>
                  <a:lnTo>
                    <a:pt x="665" y="5488"/>
                  </a:lnTo>
                  <a:cubicBezTo>
                    <a:pt x="428" y="5743"/>
                    <a:pt x="183" y="5897"/>
                    <a:pt x="0" y="5989"/>
                  </a:cubicBezTo>
                  <a:cubicBezTo>
                    <a:pt x="173" y="5902"/>
                    <a:pt x="410" y="5768"/>
                    <a:pt x="651" y="5533"/>
                  </a:cubicBezTo>
                  <a:lnTo>
                    <a:pt x="651" y="5533"/>
                  </a:lnTo>
                  <a:cubicBezTo>
                    <a:pt x="642" y="5567"/>
                    <a:pt x="637" y="5603"/>
                    <a:pt x="637" y="5641"/>
                  </a:cubicBezTo>
                  <a:cubicBezTo>
                    <a:pt x="626" y="5757"/>
                    <a:pt x="649" y="5873"/>
                    <a:pt x="707" y="5965"/>
                  </a:cubicBezTo>
                  <a:cubicBezTo>
                    <a:pt x="765" y="6070"/>
                    <a:pt x="857" y="6174"/>
                    <a:pt x="973" y="6232"/>
                  </a:cubicBezTo>
                  <a:cubicBezTo>
                    <a:pt x="1070" y="6280"/>
                    <a:pt x="1182" y="6304"/>
                    <a:pt x="1297" y="6304"/>
                  </a:cubicBezTo>
                  <a:cubicBezTo>
                    <a:pt x="1321" y="6304"/>
                    <a:pt x="1344" y="6303"/>
                    <a:pt x="1367" y="6301"/>
                  </a:cubicBezTo>
                  <a:cubicBezTo>
                    <a:pt x="1622" y="6290"/>
                    <a:pt x="1900" y="6128"/>
                    <a:pt x="2085" y="5908"/>
                  </a:cubicBezTo>
                  <a:cubicBezTo>
                    <a:pt x="2247" y="5725"/>
                    <a:pt x="2374" y="5480"/>
                    <a:pt x="2489" y="5236"/>
                  </a:cubicBezTo>
                  <a:lnTo>
                    <a:pt x="2489" y="5236"/>
                  </a:lnTo>
                  <a:cubicBezTo>
                    <a:pt x="2542" y="5519"/>
                    <a:pt x="2612" y="5825"/>
                    <a:pt x="2826" y="6070"/>
                  </a:cubicBezTo>
                  <a:cubicBezTo>
                    <a:pt x="2954" y="6197"/>
                    <a:pt x="3116" y="6301"/>
                    <a:pt x="3301" y="6336"/>
                  </a:cubicBezTo>
                  <a:cubicBezTo>
                    <a:pt x="3331" y="6342"/>
                    <a:pt x="3362" y="6345"/>
                    <a:pt x="3394" y="6345"/>
                  </a:cubicBezTo>
                  <a:cubicBezTo>
                    <a:pt x="3548" y="6345"/>
                    <a:pt x="3717" y="6277"/>
                    <a:pt x="3822" y="6162"/>
                  </a:cubicBezTo>
                  <a:cubicBezTo>
                    <a:pt x="3984" y="5989"/>
                    <a:pt x="4042" y="5757"/>
                    <a:pt x="4089" y="5537"/>
                  </a:cubicBezTo>
                  <a:cubicBezTo>
                    <a:pt x="4123" y="5317"/>
                    <a:pt x="4158" y="5097"/>
                    <a:pt x="4170" y="4888"/>
                  </a:cubicBezTo>
                  <a:cubicBezTo>
                    <a:pt x="4204" y="4448"/>
                    <a:pt x="4170" y="4043"/>
                    <a:pt x="4146" y="3649"/>
                  </a:cubicBezTo>
                  <a:cubicBezTo>
                    <a:pt x="4112" y="3267"/>
                    <a:pt x="4089" y="2896"/>
                    <a:pt x="4089" y="2549"/>
                  </a:cubicBezTo>
                  <a:cubicBezTo>
                    <a:pt x="4089" y="2201"/>
                    <a:pt x="4135" y="1889"/>
                    <a:pt x="4181" y="1599"/>
                  </a:cubicBezTo>
                  <a:cubicBezTo>
                    <a:pt x="4275" y="1172"/>
                    <a:pt x="4432" y="832"/>
                    <a:pt x="4592" y="582"/>
                  </a:cubicBezTo>
                  <a:close/>
                </a:path>
              </a:pathLst>
            </a:custGeom>
            <a:solidFill>
              <a:srgbClr val="144971"/>
            </a:solidFill>
            <a:ln w="9525" cap="flat" cmpd="sng">
              <a:solidFill>
                <a:srgbClr val="1449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1" name="Google Shape;1243;p26">
              <a:extLst>
                <a:ext uri="{FF2B5EF4-FFF2-40B4-BE49-F238E27FC236}">
                  <a16:creationId xmlns:a16="http://schemas.microsoft.com/office/drawing/2014/main" id="{98DD5806-D060-EDDE-4CC7-4BF2F6ED6480}"/>
                </a:ext>
              </a:extLst>
            </p:cNvPr>
            <p:cNvSpPr/>
            <p:nvPr/>
          </p:nvSpPr>
          <p:spPr>
            <a:xfrm>
              <a:off x="4398324" y="2285788"/>
              <a:ext cx="468210" cy="259803"/>
            </a:xfrm>
            <a:custGeom>
              <a:avLst/>
              <a:gdLst/>
              <a:ahLst/>
              <a:cxnLst/>
              <a:rect l="l" t="t" r="r" b="b"/>
              <a:pathLst>
                <a:path w="11433" h="6344" extrusionOk="0">
                  <a:moveTo>
                    <a:pt x="11432" y="5734"/>
                  </a:moveTo>
                  <a:lnTo>
                    <a:pt x="11397" y="5757"/>
                  </a:lnTo>
                  <a:cubicBezTo>
                    <a:pt x="11397" y="5758"/>
                    <a:pt x="11396" y="5759"/>
                    <a:pt x="11395" y="5760"/>
                  </a:cubicBezTo>
                  <a:lnTo>
                    <a:pt x="11395" y="5760"/>
                  </a:lnTo>
                  <a:cubicBezTo>
                    <a:pt x="11420" y="5743"/>
                    <a:pt x="11432" y="5734"/>
                    <a:pt x="11432" y="5734"/>
                  </a:cubicBezTo>
                  <a:close/>
                  <a:moveTo>
                    <a:pt x="1912" y="1"/>
                  </a:moveTo>
                  <a:cubicBezTo>
                    <a:pt x="1727" y="12"/>
                    <a:pt x="1541" y="59"/>
                    <a:pt x="1379" y="117"/>
                  </a:cubicBezTo>
                  <a:cubicBezTo>
                    <a:pt x="1043" y="233"/>
                    <a:pt x="788" y="418"/>
                    <a:pt x="580" y="603"/>
                  </a:cubicBezTo>
                  <a:cubicBezTo>
                    <a:pt x="383" y="800"/>
                    <a:pt x="256" y="997"/>
                    <a:pt x="163" y="1171"/>
                  </a:cubicBezTo>
                  <a:cubicBezTo>
                    <a:pt x="70" y="1344"/>
                    <a:pt x="36" y="1495"/>
                    <a:pt x="24" y="1588"/>
                  </a:cubicBezTo>
                  <a:cubicBezTo>
                    <a:pt x="24" y="1634"/>
                    <a:pt x="1" y="1680"/>
                    <a:pt x="1" y="1703"/>
                  </a:cubicBezTo>
                  <a:lnTo>
                    <a:pt x="1" y="1750"/>
                  </a:lnTo>
                  <a:cubicBezTo>
                    <a:pt x="24" y="1750"/>
                    <a:pt x="24" y="1530"/>
                    <a:pt x="198" y="1182"/>
                  </a:cubicBezTo>
                  <a:cubicBezTo>
                    <a:pt x="279" y="1009"/>
                    <a:pt x="406" y="823"/>
                    <a:pt x="615" y="638"/>
                  </a:cubicBezTo>
                  <a:cubicBezTo>
                    <a:pt x="812" y="464"/>
                    <a:pt x="1078" y="279"/>
                    <a:pt x="1391" y="175"/>
                  </a:cubicBezTo>
                  <a:cubicBezTo>
                    <a:pt x="1553" y="117"/>
                    <a:pt x="1727" y="82"/>
                    <a:pt x="1912" y="70"/>
                  </a:cubicBezTo>
                  <a:cubicBezTo>
                    <a:pt x="2097" y="70"/>
                    <a:pt x="2294" y="82"/>
                    <a:pt x="2479" y="140"/>
                  </a:cubicBezTo>
                  <a:cubicBezTo>
                    <a:pt x="2850" y="244"/>
                    <a:pt x="3232" y="476"/>
                    <a:pt x="3545" y="800"/>
                  </a:cubicBezTo>
                  <a:cubicBezTo>
                    <a:pt x="3881" y="1113"/>
                    <a:pt x="4147" y="1507"/>
                    <a:pt x="4390" y="1935"/>
                  </a:cubicBezTo>
                  <a:cubicBezTo>
                    <a:pt x="4634" y="2375"/>
                    <a:pt x="4854" y="2838"/>
                    <a:pt x="5132" y="3290"/>
                  </a:cubicBezTo>
                  <a:cubicBezTo>
                    <a:pt x="5664" y="4182"/>
                    <a:pt x="6313" y="4981"/>
                    <a:pt x="7066" y="5514"/>
                  </a:cubicBezTo>
                  <a:cubicBezTo>
                    <a:pt x="7807" y="6047"/>
                    <a:pt x="8629" y="6301"/>
                    <a:pt x="9324" y="6336"/>
                  </a:cubicBezTo>
                  <a:cubicBezTo>
                    <a:pt x="9402" y="6341"/>
                    <a:pt x="9478" y="6344"/>
                    <a:pt x="9552" y="6344"/>
                  </a:cubicBezTo>
                  <a:cubicBezTo>
                    <a:pt x="10141" y="6344"/>
                    <a:pt x="10614" y="6191"/>
                    <a:pt x="10923" y="6047"/>
                  </a:cubicBezTo>
                  <a:cubicBezTo>
                    <a:pt x="11004" y="6023"/>
                    <a:pt x="11096" y="5977"/>
                    <a:pt x="11154" y="5931"/>
                  </a:cubicBezTo>
                  <a:cubicBezTo>
                    <a:pt x="11224" y="5908"/>
                    <a:pt x="11270" y="5861"/>
                    <a:pt x="11316" y="5838"/>
                  </a:cubicBezTo>
                  <a:cubicBezTo>
                    <a:pt x="11339" y="5805"/>
                    <a:pt x="11372" y="5782"/>
                    <a:pt x="11395" y="5760"/>
                  </a:cubicBezTo>
                  <a:lnTo>
                    <a:pt x="11395" y="5760"/>
                  </a:lnTo>
                  <a:cubicBezTo>
                    <a:pt x="11327" y="5805"/>
                    <a:pt x="11168" y="5905"/>
                    <a:pt x="10923" y="6023"/>
                  </a:cubicBezTo>
                  <a:cubicBezTo>
                    <a:pt x="10621" y="6164"/>
                    <a:pt x="10163" y="6287"/>
                    <a:pt x="9601" y="6287"/>
                  </a:cubicBezTo>
                  <a:cubicBezTo>
                    <a:pt x="9515" y="6287"/>
                    <a:pt x="9427" y="6284"/>
                    <a:pt x="9336" y="6278"/>
                  </a:cubicBezTo>
                  <a:cubicBezTo>
                    <a:pt x="8664" y="6220"/>
                    <a:pt x="7853" y="5989"/>
                    <a:pt x="7124" y="5444"/>
                  </a:cubicBezTo>
                  <a:cubicBezTo>
                    <a:pt x="6394" y="4912"/>
                    <a:pt x="5746" y="4124"/>
                    <a:pt x="5213" y="3232"/>
                  </a:cubicBezTo>
                  <a:cubicBezTo>
                    <a:pt x="4935" y="2781"/>
                    <a:pt x="4726" y="2317"/>
                    <a:pt x="4472" y="1877"/>
                  </a:cubicBezTo>
                  <a:cubicBezTo>
                    <a:pt x="4228" y="1449"/>
                    <a:pt x="3962" y="1043"/>
                    <a:pt x="3626" y="719"/>
                  </a:cubicBezTo>
                  <a:cubicBezTo>
                    <a:pt x="3290" y="406"/>
                    <a:pt x="2920" y="163"/>
                    <a:pt x="2514" y="59"/>
                  </a:cubicBezTo>
                  <a:cubicBezTo>
                    <a:pt x="2306" y="1"/>
                    <a:pt x="2097" y="1"/>
                    <a:pt x="1912" y="1"/>
                  </a:cubicBezTo>
                  <a:close/>
                </a:path>
              </a:pathLst>
            </a:custGeom>
            <a:solidFill>
              <a:srgbClr val="144971"/>
            </a:solidFill>
            <a:ln w="9525" cap="flat" cmpd="sng">
              <a:solidFill>
                <a:srgbClr val="1449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2" name="Google Shape;1244;p26">
              <a:extLst>
                <a:ext uri="{FF2B5EF4-FFF2-40B4-BE49-F238E27FC236}">
                  <a16:creationId xmlns:a16="http://schemas.microsoft.com/office/drawing/2014/main" id="{B94F74AA-1D21-852C-5576-CD0BDB766A4E}"/>
                </a:ext>
              </a:extLst>
            </p:cNvPr>
            <p:cNvSpPr/>
            <p:nvPr/>
          </p:nvSpPr>
          <p:spPr>
            <a:xfrm>
              <a:off x="4571375" y="3342650"/>
              <a:ext cx="98475" cy="14950"/>
            </a:xfrm>
            <a:custGeom>
              <a:avLst/>
              <a:gdLst/>
              <a:ahLst/>
              <a:cxnLst/>
              <a:rect l="l" t="t" r="r" b="b"/>
              <a:pathLst>
                <a:path w="3939" h="598" extrusionOk="0">
                  <a:moveTo>
                    <a:pt x="3934" y="1"/>
                  </a:moveTo>
                  <a:cubicBezTo>
                    <a:pt x="3903" y="1"/>
                    <a:pt x="3712" y="107"/>
                    <a:pt x="3406" y="212"/>
                  </a:cubicBezTo>
                  <a:cubicBezTo>
                    <a:pt x="3232" y="282"/>
                    <a:pt x="3012" y="340"/>
                    <a:pt x="2780" y="398"/>
                  </a:cubicBezTo>
                  <a:cubicBezTo>
                    <a:pt x="2549" y="456"/>
                    <a:pt x="2271" y="490"/>
                    <a:pt x="2004" y="502"/>
                  </a:cubicBezTo>
                  <a:cubicBezTo>
                    <a:pt x="1953" y="504"/>
                    <a:pt x="1902" y="505"/>
                    <a:pt x="1853" y="505"/>
                  </a:cubicBezTo>
                  <a:cubicBezTo>
                    <a:pt x="1621" y="505"/>
                    <a:pt x="1405" y="484"/>
                    <a:pt x="1205" y="456"/>
                  </a:cubicBezTo>
                  <a:cubicBezTo>
                    <a:pt x="962" y="421"/>
                    <a:pt x="742" y="374"/>
                    <a:pt x="568" y="317"/>
                  </a:cubicBezTo>
                  <a:cubicBezTo>
                    <a:pt x="254" y="212"/>
                    <a:pt x="44" y="116"/>
                    <a:pt x="7" y="116"/>
                  </a:cubicBezTo>
                  <a:cubicBezTo>
                    <a:pt x="3" y="116"/>
                    <a:pt x="1" y="117"/>
                    <a:pt x="1" y="120"/>
                  </a:cubicBezTo>
                  <a:cubicBezTo>
                    <a:pt x="1" y="131"/>
                    <a:pt x="59" y="154"/>
                    <a:pt x="151" y="201"/>
                  </a:cubicBezTo>
                  <a:cubicBezTo>
                    <a:pt x="232" y="247"/>
                    <a:pt x="383" y="317"/>
                    <a:pt x="557" y="374"/>
                  </a:cubicBezTo>
                  <a:cubicBezTo>
                    <a:pt x="730" y="432"/>
                    <a:pt x="950" y="490"/>
                    <a:pt x="1194" y="537"/>
                  </a:cubicBezTo>
                  <a:cubicBezTo>
                    <a:pt x="1395" y="575"/>
                    <a:pt x="1620" y="597"/>
                    <a:pt x="1856" y="597"/>
                  </a:cubicBezTo>
                  <a:cubicBezTo>
                    <a:pt x="1905" y="597"/>
                    <a:pt x="1955" y="597"/>
                    <a:pt x="2004" y="595"/>
                  </a:cubicBezTo>
                  <a:cubicBezTo>
                    <a:pt x="2282" y="595"/>
                    <a:pt x="2549" y="548"/>
                    <a:pt x="2803" y="490"/>
                  </a:cubicBezTo>
                  <a:cubicBezTo>
                    <a:pt x="3035" y="432"/>
                    <a:pt x="3244" y="363"/>
                    <a:pt x="3417" y="293"/>
                  </a:cubicBezTo>
                  <a:cubicBezTo>
                    <a:pt x="3591" y="212"/>
                    <a:pt x="3730" y="143"/>
                    <a:pt x="3811" y="85"/>
                  </a:cubicBezTo>
                  <a:cubicBezTo>
                    <a:pt x="3904" y="39"/>
                    <a:pt x="3938" y="4"/>
                    <a:pt x="3938" y="4"/>
                  </a:cubicBezTo>
                  <a:cubicBezTo>
                    <a:pt x="3938" y="2"/>
                    <a:pt x="3937" y="1"/>
                    <a:pt x="39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3" name="Google Shape;1245;p26">
              <a:extLst>
                <a:ext uri="{FF2B5EF4-FFF2-40B4-BE49-F238E27FC236}">
                  <a16:creationId xmlns:a16="http://schemas.microsoft.com/office/drawing/2014/main" id="{F36A6907-2361-BB42-3D54-A9422D24FBC9}"/>
                </a:ext>
              </a:extLst>
            </p:cNvPr>
            <p:cNvSpPr/>
            <p:nvPr/>
          </p:nvSpPr>
          <p:spPr>
            <a:xfrm>
              <a:off x="4660618" y="2656686"/>
              <a:ext cx="95870" cy="27930"/>
            </a:xfrm>
            <a:custGeom>
              <a:avLst/>
              <a:gdLst/>
              <a:ahLst/>
              <a:cxnLst/>
              <a:rect l="l" t="t" r="r" b="b"/>
              <a:pathLst>
                <a:path w="2341" h="682" extrusionOk="0">
                  <a:moveTo>
                    <a:pt x="1145" y="0"/>
                  </a:moveTo>
                  <a:cubicBezTo>
                    <a:pt x="783" y="0"/>
                    <a:pt x="467" y="123"/>
                    <a:pt x="279" y="267"/>
                  </a:cubicBezTo>
                  <a:cubicBezTo>
                    <a:pt x="70" y="406"/>
                    <a:pt x="1" y="557"/>
                    <a:pt x="24" y="580"/>
                  </a:cubicBezTo>
                  <a:cubicBezTo>
                    <a:pt x="34" y="592"/>
                    <a:pt x="50" y="597"/>
                    <a:pt x="72" y="597"/>
                  </a:cubicBezTo>
                  <a:cubicBezTo>
                    <a:pt x="215" y="597"/>
                    <a:pt x="597" y="380"/>
                    <a:pt x="1089" y="380"/>
                  </a:cubicBezTo>
                  <a:cubicBezTo>
                    <a:pt x="1120" y="380"/>
                    <a:pt x="1151" y="381"/>
                    <a:pt x="1182" y="383"/>
                  </a:cubicBezTo>
                  <a:cubicBezTo>
                    <a:pt x="1751" y="394"/>
                    <a:pt x="2166" y="682"/>
                    <a:pt x="2289" y="682"/>
                  </a:cubicBezTo>
                  <a:cubicBezTo>
                    <a:pt x="2301" y="682"/>
                    <a:pt x="2311" y="679"/>
                    <a:pt x="2317" y="673"/>
                  </a:cubicBezTo>
                  <a:cubicBezTo>
                    <a:pt x="2340" y="626"/>
                    <a:pt x="2282" y="499"/>
                    <a:pt x="2097" y="337"/>
                  </a:cubicBezTo>
                  <a:cubicBezTo>
                    <a:pt x="1912" y="175"/>
                    <a:pt x="1587" y="24"/>
                    <a:pt x="1194" y="1"/>
                  </a:cubicBezTo>
                  <a:cubicBezTo>
                    <a:pt x="1177" y="0"/>
                    <a:pt x="1161" y="0"/>
                    <a:pt x="11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4" name="Google Shape;1246;p26">
              <a:extLst>
                <a:ext uri="{FF2B5EF4-FFF2-40B4-BE49-F238E27FC236}">
                  <a16:creationId xmlns:a16="http://schemas.microsoft.com/office/drawing/2014/main" id="{5F34D09C-6A71-BC2B-86FD-A9D312060C94}"/>
                </a:ext>
              </a:extLst>
            </p:cNvPr>
            <p:cNvSpPr/>
            <p:nvPr/>
          </p:nvSpPr>
          <p:spPr>
            <a:xfrm>
              <a:off x="4687646" y="2714100"/>
              <a:ext cx="41813" cy="39888"/>
            </a:xfrm>
            <a:custGeom>
              <a:avLst/>
              <a:gdLst/>
              <a:ahLst/>
              <a:cxnLst/>
              <a:rect l="l" t="t" r="r" b="b"/>
              <a:pathLst>
                <a:path w="1021" h="974" extrusionOk="0">
                  <a:moveTo>
                    <a:pt x="522" y="0"/>
                  </a:moveTo>
                  <a:cubicBezTo>
                    <a:pt x="256" y="0"/>
                    <a:pt x="24" y="220"/>
                    <a:pt x="1" y="487"/>
                  </a:cubicBezTo>
                  <a:cubicBezTo>
                    <a:pt x="1" y="742"/>
                    <a:pt x="221" y="973"/>
                    <a:pt x="499" y="973"/>
                  </a:cubicBezTo>
                  <a:cubicBezTo>
                    <a:pt x="777" y="973"/>
                    <a:pt x="1008" y="753"/>
                    <a:pt x="1020" y="498"/>
                  </a:cubicBezTo>
                  <a:cubicBezTo>
                    <a:pt x="1020" y="244"/>
                    <a:pt x="800" y="23"/>
                    <a:pt x="5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5" name="Google Shape;1247;p26">
              <a:extLst>
                <a:ext uri="{FF2B5EF4-FFF2-40B4-BE49-F238E27FC236}">
                  <a16:creationId xmlns:a16="http://schemas.microsoft.com/office/drawing/2014/main" id="{B1D72714-6967-21A7-72B9-E5D89DB5234B}"/>
                </a:ext>
              </a:extLst>
            </p:cNvPr>
            <p:cNvSpPr/>
            <p:nvPr/>
          </p:nvSpPr>
          <p:spPr>
            <a:xfrm>
              <a:off x="5350734" y="3234020"/>
              <a:ext cx="384216" cy="428691"/>
            </a:xfrm>
            <a:custGeom>
              <a:avLst/>
              <a:gdLst/>
              <a:ahLst/>
              <a:cxnLst/>
              <a:rect l="l" t="t" r="r" b="b"/>
              <a:pathLst>
                <a:path w="9382" h="10468" extrusionOk="0">
                  <a:moveTo>
                    <a:pt x="6463" y="1"/>
                  </a:moveTo>
                  <a:cubicBezTo>
                    <a:pt x="6344" y="1"/>
                    <a:pt x="6266" y="33"/>
                    <a:pt x="6266" y="33"/>
                  </a:cubicBezTo>
                  <a:lnTo>
                    <a:pt x="4587" y="1168"/>
                  </a:lnTo>
                  <a:cubicBezTo>
                    <a:pt x="4343" y="1585"/>
                    <a:pt x="2710" y="3195"/>
                    <a:pt x="2710" y="3195"/>
                  </a:cubicBezTo>
                  <a:cubicBezTo>
                    <a:pt x="2259" y="2859"/>
                    <a:pt x="2259" y="2210"/>
                    <a:pt x="1737" y="1399"/>
                  </a:cubicBezTo>
                  <a:cubicBezTo>
                    <a:pt x="1285" y="735"/>
                    <a:pt x="384" y="679"/>
                    <a:pt x="93" y="679"/>
                  </a:cubicBezTo>
                  <a:cubicBezTo>
                    <a:pt x="34" y="679"/>
                    <a:pt x="0" y="681"/>
                    <a:pt x="0" y="681"/>
                  </a:cubicBezTo>
                  <a:cubicBezTo>
                    <a:pt x="0" y="681"/>
                    <a:pt x="938" y="2812"/>
                    <a:pt x="1043" y="4133"/>
                  </a:cubicBezTo>
                  <a:cubicBezTo>
                    <a:pt x="1147" y="5453"/>
                    <a:pt x="313" y="9136"/>
                    <a:pt x="313" y="9136"/>
                  </a:cubicBezTo>
                  <a:lnTo>
                    <a:pt x="5061" y="10468"/>
                  </a:lnTo>
                  <a:cubicBezTo>
                    <a:pt x="5061" y="10468"/>
                    <a:pt x="5374" y="8441"/>
                    <a:pt x="5895" y="8291"/>
                  </a:cubicBezTo>
                  <a:cubicBezTo>
                    <a:pt x="6532" y="8082"/>
                    <a:pt x="6891" y="7144"/>
                    <a:pt x="6891" y="7144"/>
                  </a:cubicBezTo>
                  <a:cubicBezTo>
                    <a:pt x="7586" y="5743"/>
                    <a:pt x="8988" y="3716"/>
                    <a:pt x="9173" y="2673"/>
                  </a:cubicBezTo>
                  <a:cubicBezTo>
                    <a:pt x="9381" y="1643"/>
                    <a:pt x="8154" y="1457"/>
                    <a:pt x="8154" y="1457"/>
                  </a:cubicBezTo>
                  <a:cubicBezTo>
                    <a:pt x="8154" y="369"/>
                    <a:pt x="7111" y="369"/>
                    <a:pt x="7111" y="369"/>
                  </a:cubicBezTo>
                  <a:cubicBezTo>
                    <a:pt x="6881" y="64"/>
                    <a:pt x="6631" y="1"/>
                    <a:pt x="646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6" name="Google Shape;1248;p26">
              <a:extLst>
                <a:ext uri="{FF2B5EF4-FFF2-40B4-BE49-F238E27FC236}">
                  <a16:creationId xmlns:a16="http://schemas.microsoft.com/office/drawing/2014/main" id="{613C1C52-F97B-E4CF-803B-E342D27F0635}"/>
                </a:ext>
              </a:extLst>
            </p:cNvPr>
            <p:cNvSpPr/>
            <p:nvPr/>
          </p:nvSpPr>
          <p:spPr>
            <a:xfrm>
              <a:off x="3895602" y="3197409"/>
              <a:ext cx="1095193" cy="1363186"/>
            </a:xfrm>
            <a:custGeom>
              <a:avLst/>
              <a:gdLst/>
              <a:ahLst/>
              <a:cxnLst/>
              <a:rect l="l" t="t" r="r" b="b"/>
              <a:pathLst>
                <a:path w="26743" h="33287" extrusionOk="0">
                  <a:moveTo>
                    <a:pt x="8397" y="0"/>
                  </a:moveTo>
                  <a:lnTo>
                    <a:pt x="4633" y="765"/>
                  </a:lnTo>
                  <a:lnTo>
                    <a:pt x="1321" y="26210"/>
                  </a:lnTo>
                  <a:lnTo>
                    <a:pt x="0" y="33286"/>
                  </a:lnTo>
                  <a:lnTo>
                    <a:pt x="26743" y="33055"/>
                  </a:lnTo>
                  <a:lnTo>
                    <a:pt x="22179" y="2583"/>
                  </a:lnTo>
                  <a:lnTo>
                    <a:pt x="17547" y="1390"/>
                  </a:lnTo>
                  <a:cubicBezTo>
                    <a:pt x="16506" y="1801"/>
                    <a:pt x="15470" y="1992"/>
                    <a:pt x="14437" y="1992"/>
                  </a:cubicBezTo>
                  <a:cubicBezTo>
                    <a:pt x="12415" y="1992"/>
                    <a:pt x="10406" y="1258"/>
                    <a:pt x="8397" y="0"/>
                  </a:cubicBezTo>
                  <a:close/>
                </a:path>
              </a:pathLst>
            </a:custGeom>
            <a:solidFill>
              <a:srgbClr val="1449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7" name="Google Shape;1249;p26">
              <a:extLst>
                <a:ext uri="{FF2B5EF4-FFF2-40B4-BE49-F238E27FC236}">
                  <a16:creationId xmlns:a16="http://schemas.microsoft.com/office/drawing/2014/main" id="{0796B972-7F7C-1741-B56B-6E9BD2568CA2}"/>
                </a:ext>
              </a:extLst>
            </p:cNvPr>
            <p:cNvSpPr/>
            <p:nvPr/>
          </p:nvSpPr>
          <p:spPr>
            <a:xfrm>
              <a:off x="4803867" y="3303146"/>
              <a:ext cx="827240" cy="1140077"/>
            </a:xfrm>
            <a:custGeom>
              <a:avLst/>
              <a:gdLst/>
              <a:ahLst/>
              <a:cxnLst/>
              <a:rect l="l" t="t" r="r" b="b"/>
              <a:pathLst>
                <a:path w="20200" h="27839" extrusionOk="0">
                  <a:moveTo>
                    <a:pt x="0" y="1"/>
                  </a:moveTo>
                  <a:lnTo>
                    <a:pt x="2838" y="21624"/>
                  </a:lnTo>
                  <a:cubicBezTo>
                    <a:pt x="2838" y="21624"/>
                    <a:pt x="3266" y="26199"/>
                    <a:pt x="5328" y="27404"/>
                  </a:cubicBezTo>
                  <a:cubicBezTo>
                    <a:pt x="5847" y="27708"/>
                    <a:pt x="6499" y="27838"/>
                    <a:pt x="7211" y="27838"/>
                  </a:cubicBezTo>
                  <a:cubicBezTo>
                    <a:pt x="9344" y="27838"/>
                    <a:pt x="12005" y="26668"/>
                    <a:pt x="13169" y="25504"/>
                  </a:cubicBezTo>
                  <a:cubicBezTo>
                    <a:pt x="14570" y="24091"/>
                    <a:pt x="20199" y="8571"/>
                    <a:pt x="20199" y="8571"/>
                  </a:cubicBezTo>
                  <a:lnTo>
                    <a:pt x="12648" y="6626"/>
                  </a:lnTo>
                  <a:lnTo>
                    <a:pt x="8571" y="14119"/>
                  </a:lnTo>
                  <a:cubicBezTo>
                    <a:pt x="8571" y="14119"/>
                    <a:pt x="6359" y="6765"/>
                    <a:pt x="4981" y="4124"/>
                  </a:cubicBezTo>
                  <a:cubicBezTo>
                    <a:pt x="3614" y="1495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1449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8" name="Google Shape;1250;p26">
              <a:extLst>
                <a:ext uri="{FF2B5EF4-FFF2-40B4-BE49-F238E27FC236}">
                  <a16:creationId xmlns:a16="http://schemas.microsoft.com/office/drawing/2014/main" id="{BC31D9DB-E353-4615-1CB2-C246C4587A66}"/>
                </a:ext>
              </a:extLst>
            </p:cNvPr>
            <p:cNvSpPr/>
            <p:nvPr/>
          </p:nvSpPr>
          <p:spPr>
            <a:xfrm>
              <a:off x="4812385" y="3576825"/>
              <a:ext cx="3358" cy="248090"/>
            </a:xfrm>
            <a:custGeom>
              <a:avLst/>
              <a:gdLst/>
              <a:ahLst/>
              <a:cxnLst/>
              <a:rect l="l" t="t" r="r" b="b"/>
              <a:pathLst>
                <a:path w="82" h="6058" extrusionOk="0">
                  <a:moveTo>
                    <a:pt x="47" y="1"/>
                  </a:moveTo>
                  <a:cubicBezTo>
                    <a:pt x="12" y="1"/>
                    <a:pt x="1" y="1367"/>
                    <a:pt x="1" y="3035"/>
                  </a:cubicBezTo>
                  <a:cubicBezTo>
                    <a:pt x="1" y="4714"/>
                    <a:pt x="24" y="6058"/>
                    <a:pt x="47" y="6058"/>
                  </a:cubicBezTo>
                  <a:cubicBezTo>
                    <a:pt x="70" y="6058"/>
                    <a:pt x="82" y="4714"/>
                    <a:pt x="82" y="3035"/>
                  </a:cubicBezTo>
                  <a:cubicBezTo>
                    <a:pt x="82" y="1344"/>
                    <a:pt x="59" y="1"/>
                    <a:pt x="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9" name="Google Shape;1251;p26">
              <a:extLst>
                <a:ext uri="{FF2B5EF4-FFF2-40B4-BE49-F238E27FC236}">
                  <a16:creationId xmlns:a16="http://schemas.microsoft.com/office/drawing/2014/main" id="{34C2D917-06A8-9A7E-F67C-66C5731203B2}"/>
                </a:ext>
              </a:extLst>
            </p:cNvPr>
            <p:cNvSpPr/>
            <p:nvPr/>
          </p:nvSpPr>
          <p:spPr>
            <a:xfrm>
              <a:off x="4829011" y="3374320"/>
              <a:ext cx="43655" cy="140426"/>
            </a:xfrm>
            <a:custGeom>
              <a:avLst/>
              <a:gdLst/>
              <a:ahLst/>
              <a:cxnLst/>
              <a:rect l="l" t="t" r="r" b="b"/>
              <a:pathLst>
                <a:path w="1066" h="3429" extrusionOk="0">
                  <a:moveTo>
                    <a:pt x="1054" y="0"/>
                  </a:moveTo>
                  <a:cubicBezTo>
                    <a:pt x="1054" y="0"/>
                    <a:pt x="1031" y="47"/>
                    <a:pt x="996" y="116"/>
                  </a:cubicBezTo>
                  <a:cubicBezTo>
                    <a:pt x="950" y="186"/>
                    <a:pt x="892" y="313"/>
                    <a:pt x="834" y="463"/>
                  </a:cubicBezTo>
                  <a:cubicBezTo>
                    <a:pt x="707" y="765"/>
                    <a:pt x="545" y="1182"/>
                    <a:pt x="406" y="1668"/>
                  </a:cubicBezTo>
                  <a:cubicBezTo>
                    <a:pt x="255" y="2143"/>
                    <a:pt x="162" y="2595"/>
                    <a:pt x="81" y="2907"/>
                  </a:cubicBezTo>
                  <a:cubicBezTo>
                    <a:pt x="58" y="3069"/>
                    <a:pt x="23" y="3197"/>
                    <a:pt x="12" y="3289"/>
                  </a:cubicBezTo>
                  <a:cubicBezTo>
                    <a:pt x="0" y="3371"/>
                    <a:pt x="0" y="3428"/>
                    <a:pt x="0" y="3428"/>
                  </a:cubicBezTo>
                  <a:cubicBezTo>
                    <a:pt x="0" y="3428"/>
                    <a:pt x="58" y="3243"/>
                    <a:pt x="128" y="2919"/>
                  </a:cubicBezTo>
                  <a:cubicBezTo>
                    <a:pt x="220" y="2606"/>
                    <a:pt x="336" y="2166"/>
                    <a:pt x="475" y="1691"/>
                  </a:cubicBezTo>
                  <a:cubicBezTo>
                    <a:pt x="626" y="1216"/>
                    <a:pt x="765" y="799"/>
                    <a:pt x="880" y="487"/>
                  </a:cubicBezTo>
                  <a:cubicBezTo>
                    <a:pt x="996" y="186"/>
                    <a:pt x="1066" y="0"/>
                    <a:pt x="10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0" name="Google Shape;1252;p26">
              <a:extLst>
                <a:ext uri="{FF2B5EF4-FFF2-40B4-BE49-F238E27FC236}">
                  <a16:creationId xmlns:a16="http://schemas.microsoft.com/office/drawing/2014/main" id="{EFD2FC85-5277-3C29-566B-BB21912BD651}"/>
                </a:ext>
              </a:extLst>
            </p:cNvPr>
            <p:cNvSpPr/>
            <p:nvPr/>
          </p:nvSpPr>
          <p:spPr>
            <a:xfrm>
              <a:off x="3404020" y="3225870"/>
              <a:ext cx="695578" cy="1309210"/>
            </a:xfrm>
            <a:custGeom>
              <a:avLst/>
              <a:gdLst/>
              <a:ahLst/>
              <a:cxnLst/>
              <a:rect l="l" t="t" r="r" b="b"/>
              <a:pathLst>
                <a:path w="16985" h="31969" extrusionOk="0">
                  <a:moveTo>
                    <a:pt x="16984" y="0"/>
                  </a:moveTo>
                  <a:cubicBezTo>
                    <a:pt x="16984" y="0"/>
                    <a:pt x="10695" y="579"/>
                    <a:pt x="8611" y="5027"/>
                  </a:cubicBezTo>
                  <a:cubicBezTo>
                    <a:pt x="6850" y="8768"/>
                    <a:pt x="2009" y="20025"/>
                    <a:pt x="1488" y="21577"/>
                  </a:cubicBezTo>
                  <a:cubicBezTo>
                    <a:pt x="0" y="25972"/>
                    <a:pt x="2208" y="31968"/>
                    <a:pt x="11366" y="31968"/>
                  </a:cubicBezTo>
                  <a:cubicBezTo>
                    <a:pt x="11620" y="31968"/>
                    <a:pt x="11879" y="31964"/>
                    <a:pt x="12143" y="31954"/>
                  </a:cubicBezTo>
                  <a:lnTo>
                    <a:pt x="13255" y="25816"/>
                  </a:lnTo>
                  <a:lnTo>
                    <a:pt x="16150" y="11489"/>
                  </a:lnTo>
                  <a:lnTo>
                    <a:pt x="16984" y="0"/>
                  </a:lnTo>
                  <a:close/>
                </a:path>
              </a:pathLst>
            </a:custGeom>
            <a:solidFill>
              <a:srgbClr val="1449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1" name="Google Shape;1253;p26">
              <a:extLst>
                <a:ext uri="{FF2B5EF4-FFF2-40B4-BE49-F238E27FC236}">
                  <a16:creationId xmlns:a16="http://schemas.microsoft.com/office/drawing/2014/main" id="{C44629A5-0FCB-8CFD-4614-0B08118E825C}"/>
                </a:ext>
              </a:extLst>
            </p:cNvPr>
            <p:cNvSpPr/>
            <p:nvPr/>
          </p:nvSpPr>
          <p:spPr>
            <a:xfrm>
              <a:off x="3776556" y="4235161"/>
              <a:ext cx="164138" cy="299322"/>
            </a:xfrm>
            <a:custGeom>
              <a:avLst/>
              <a:gdLst/>
              <a:ahLst/>
              <a:cxnLst/>
              <a:rect l="l" t="t" r="r" b="b"/>
              <a:pathLst>
                <a:path w="4008" h="7309" extrusionOk="0">
                  <a:moveTo>
                    <a:pt x="98" y="2256"/>
                  </a:moveTo>
                  <a:cubicBezTo>
                    <a:pt x="85" y="2280"/>
                    <a:pt x="73" y="2302"/>
                    <a:pt x="62" y="2322"/>
                  </a:cubicBezTo>
                  <a:lnTo>
                    <a:pt x="62" y="2322"/>
                  </a:lnTo>
                  <a:cubicBezTo>
                    <a:pt x="75" y="2302"/>
                    <a:pt x="86" y="2281"/>
                    <a:pt x="98" y="2256"/>
                  </a:cubicBezTo>
                  <a:close/>
                  <a:moveTo>
                    <a:pt x="62" y="2322"/>
                  </a:moveTo>
                  <a:cubicBezTo>
                    <a:pt x="61" y="2324"/>
                    <a:pt x="59" y="2326"/>
                    <a:pt x="58" y="2328"/>
                  </a:cubicBezTo>
                  <a:cubicBezTo>
                    <a:pt x="12" y="2398"/>
                    <a:pt x="0" y="2444"/>
                    <a:pt x="0" y="2444"/>
                  </a:cubicBezTo>
                  <a:cubicBezTo>
                    <a:pt x="12" y="2444"/>
                    <a:pt x="35" y="2398"/>
                    <a:pt x="35" y="2374"/>
                  </a:cubicBezTo>
                  <a:cubicBezTo>
                    <a:pt x="43" y="2359"/>
                    <a:pt x="52" y="2341"/>
                    <a:pt x="62" y="2322"/>
                  </a:cubicBezTo>
                  <a:close/>
                  <a:moveTo>
                    <a:pt x="1784" y="0"/>
                  </a:moveTo>
                  <a:cubicBezTo>
                    <a:pt x="1610" y="0"/>
                    <a:pt x="1436" y="47"/>
                    <a:pt x="1297" y="139"/>
                  </a:cubicBezTo>
                  <a:cubicBezTo>
                    <a:pt x="1170" y="243"/>
                    <a:pt x="1089" y="394"/>
                    <a:pt x="1008" y="521"/>
                  </a:cubicBezTo>
                  <a:cubicBezTo>
                    <a:pt x="938" y="649"/>
                    <a:pt x="869" y="776"/>
                    <a:pt x="811" y="892"/>
                  </a:cubicBezTo>
                  <a:cubicBezTo>
                    <a:pt x="568" y="1378"/>
                    <a:pt x="359" y="1749"/>
                    <a:pt x="220" y="2027"/>
                  </a:cubicBezTo>
                  <a:cubicBezTo>
                    <a:pt x="164" y="2116"/>
                    <a:pt x="129" y="2194"/>
                    <a:pt x="98" y="2256"/>
                  </a:cubicBezTo>
                  <a:lnTo>
                    <a:pt x="98" y="2256"/>
                  </a:lnTo>
                  <a:cubicBezTo>
                    <a:pt x="128" y="2203"/>
                    <a:pt x="165" y="2142"/>
                    <a:pt x="209" y="2073"/>
                  </a:cubicBezTo>
                  <a:cubicBezTo>
                    <a:pt x="348" y="1807"/>
                    <a:pt x="568" y="1413"/>
                    <a:pt x="822" y="950"/>
                  </a:cubicBezTo>
                  <a:cubicBezTo>
                    <a:pt x="880" y="823"/>
                    <a:pt x="961" y="707"/>
                    <a:pt x="1031" y="579"/>
                  </a:cubicBezTo>
                  <a:cubicBezTo>
                    <a:pt x="1100" y="452"/>
                    <a:pt x="1193" y="313"/>
                    <a:pt x="1309" y="232"/>
                  </a:cubicBezTo>
                  <a:cubicBezTo>
                    <a:pt x="1436" y="128"/>
                    <a:pt x="1598" y="104"/>
                    <a:pt x="1749" y="104"/>
                  </a:cubicBezTo>
                  <a:cubicBezTo>
                    <a:pt x="1911" y="104"/>
                    <a:pt x="2085" y="139"/>
                    <a:pt x="2259" y="186"/>
                  </a:cubicBezTo>
                  <a:cubicBezTo>
                    <a:pt x="2606" y="278"/>
                    <a:pt x="2954" y="406"/>
                    <a:pt x="3301" y="579"/>
                  </a:cubicBezTo>
                  <a:cubicBezTo>
                    <a:pt x="3475" y="660"/>
                    <a:pt x="3648" y="765"/>
                    <a:pt x="3799" y="892"/>
                  </a:cubicBezTo>
                  <a:lnTo>
                    <a:pt x="3857" y="938"/>
                  </a:lnTo>
                  <a:cubicBezTo>
                    <a:pt x="3868" y="950"/>
                    <a:pt x="3868" y="950"/>
                    <a:pt x="3880" y="985"/>
                  </a:cubicBezTo>
                  <a:cubicBezTo>
                    <a:pt x="3892" y="1031"/>
                    <a:pt x="3915" y="1089"/>
                    <a:pt x="3915" y="1124"/>
                  </a:cubicBezTo>
                  <a:lnTo>
                    <a:pt x="3915" y="1436"/>
                  </a:lnTo>
                  <a:cubicBezTo>
                    <a:pt x="3892" y="1842"/>
                    <a:pt x="3834" y="2224"/>
                    <a:pt x="3799" y="2618"/>
                  </a:cubicBezTo>
                  <a:cubicBezTo>
                    <a:pt x="3753" y="3000"/>
                    <a:pt x="3695" y="3371"/>
                    <a:pt x="3637" y="3718"/>
                  </a:cubicBezTo>
                  <a:cubicBezTo>
                    <a:pt x="3521" y="4424"/>
                    <a:pt x="3417" y="5050"/>
                    <a:pt x="3313" y="5583"/>
                  </a:cubicBezTo>
                  <a:cubicBezTo>
                    <a:pt x="3231" y="6104"/>
                    <a:pt x="3162" y="6544"/>
                    <a:pt x="3104" y="6845"/>
                  </a:cubicBezTo>
                  <a:cubicBezTo>
                    <a:pt x="3069" y="7007"/>
                    <a:pt x="3058" y="7123"/>
                    <a:pt x="3046" y="7193"/>
                  </a:cubicBezTo>
                  <a:cubicBezTo>
                    <a:pt x="3023" y="7262"/>
                    <a:pt x="3023" y="7308"/>
                    <a:pt x="3023" y="7308"/>
                  </a:cubicBezTo>
                  <a:cubicBezTo>
                    <a:pt x="3023" y="7308"/>
                    <a:pt x="3035" y="7262"/>
                    <a:pt x="3058" y="7193"/>
                  </a:cubicBezTo>
                  <a:cubicBezTo>
                    <a:pt x="3081" y="7111"/>
                    <a:pt x="3104" y="6996"/>
                    <a:pt x="3127" y="6845"/>
                  </a:cubicBezTo>
                  <a:cubicBezTo>
                    <a:pt x="3185" y="6544"/>
                    <a:pt x="3278" y="6104"/>
                    <a:pt x="3370" y="5583"/>
                  </a:cubicBezTo>
                  <a:cubicBezTo>
                    <a:pt x="3475" y="5050"/>
                    <a:pt x="3591" y="4424"/>
                    <a:pt x="3706" y="3718"/>
                  </a:cubicBezTo>
                  <a:cubicBezTo>
                    <a:pt x="3764" y="3359"/>
                    <a:pt x="3822" y="3000"/>
                    <a:pt x="3880" y="2606"/>
                  </a:cubicBezTo>
                  <a:cubicBezTo>
                    <a:pt x="3926" y="2212"/>
                    <a:pt x="3984" y="1819"/>
                    <a:pt x="3996" y="1402"/>
                  </a:cubicBezTo>
                  <a:cubicBezTo>
                    <a:pt x="4007" y="1286"/>
                    <a:pt x="4007" y="1182"/>
                    <a:pt x="3996" y="1089"/>
                  </a:cubicBezTo>
                  <a:cubicBezTo>
                    <a:pt x="3996" y="1031"/>
                    <a:pt x="3984" y="985"/>
                    <a:pt x="3973" y="927"/>
                  </a:cubicBezTo>
                  <a:cubicBezTo>
                    <a:pt x="3973" y="915"/>
                    <a:pt x="3950" y="869"/>
                    <a:pt x="3926" y="857"/>
                  </a:cubicBezTo>
                  <a:lnTo>
                    <a:pt x="3868" y="811"/>
                  </a:lnTo>
                  <a:cubicBezTo>
                    <a:pt x="3706" y="684"/>
                    <a:pt x="3533" y="579"/>
                    <a:pt x="3359" y="487"/>
                  </a:cubicBezTo>
                  <a:cubicBezTo>
                    <a:pt x="3011" y="301"/>
                    <a:pt x="2652" y="174"/>
                    <a:pt x="2305" y="81"/>
                  </a:cubicBezTo>
                  <a:cubicBezTo>
                    <a:pt x="2131" y="47"/>
                    <a:pt x="1957" y="0"/>
                    <a:pt x="17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2" name="Google Shape;1254;p26">
              <a:extLst>
                <a:ext uri="{FF2B5EF4-FFF2-40B4-BE49-F238E27FC236}">
                  <a16:creationId xmlns:a16="http://schemas.microsoft.com/office/drawing/2014/main" id="{A13F5E4F-61BA-2DBC-879B-24FC85933007}"/>
                </a:ext>
              </a:extLst>
            </p:cNvPr>
            <p:cNvSpPr/>
            <p:nvPr/>
          </p:nvSpPr>
          <p:spPr>
            <a:xfrm>
              <a:off x="3590636" y="4111815"/>
              <a:ext cx="233388" cy="139976"/>
            </a:xfrm>
            <a:custGeom>
              <a:avLst/>
              <a:gdLst/>
              <a:ahLst/>
              <a:cxnLst/>
              <a:rect l="l" t="t" r="r" b="b"/>
              <a:pathLst>
                <a:path w="5699" h="3418" extrusionOk="0">
                  <a:moveTo>
                    <a:pt x="0" y="1"/>
                  </a:moveTo>
                  <a:cubicBezTo>
                    <a:pt x="0" y="1"/>
                    <a:pt x="23" y="1"/>
                    <a:pt x="81" y="13"/>
                  </a:cubicBezTo>
                  <a:cubicBezTo>
                    <a:pt x="139" y="24"/>
                    <a:pt x="209" y="24"/>
                    <a:pt x="301" y="47"/>
                  </a:cubicBezTo>
                  <a:cubicBezTo>
                    <a:pt x="475" y="59"/>
                    <a:pt x="753" y="70"/>
                    <a:pt x="1066" y="117"/>
                  </a:cubicBezTo>
                  <a:cubicBezTo>
                    <a:pt x="1390" y="163"/>
                    <a:pt x="1772" y="221"/>
                    <a:pt x="2201" y="302"/>
                  </a:cubicBezTo>
                  <a:cubicBezTo>
                    <a:pt x="2629" y="406"/>
                    <a:pt x="3081" y="534"/>
                    <a:pt x="3521" y="754"/>
                  </a:cubicBezTo>
                  <a:cubicBezTo>
                    <a:pt x="3973" y="974"/>
                    <a:pt x="4378" y="1229"/>
                    <a:pt x="4702" y="1518"/>
                  </a:cubicBezTo>
                  <a:cubicBezTo>
                    <a:pt x="5038" y="1808"/>
                    <a:pt x="5281" y="2109"/>
                    <a:pt x="5420" y="2398"/>
                  </a:cubicBezTo>
                  <a:cubicBezTo>
                    <a:pt x="5571" y="2688"/>
                    <a:pt x="5640" y="2954"/>
                    <a:pt x="5652" y="3128"/>
                  </a:cubicBezTo>
                  <a:cubicBezTo>
                    <a:pt x="5687" y="3313"/>
                    <a:pt x="5675" y="3418"/>
                    <a:pt x="5687" y="3418"/>
                  </a:cubicBezTo>
                  <a:lnTo>
                    <a:pt x="5687" y="3336"/>
                  </a:lnTo>
                  <a:cubicBezTo>
                    <a:pt x="5687" y="3279"/>
                    <a:pt x="5698" y="3209"/>
                    <a:pt x="5687" y="3128"/>
                  </a:cubicBezTo>
                  <a:cubicBezTo>
                    <a:pt x="5675" y="2931"/>
                    <a:pt x="5617" y="2676"/>
                    <a:pt x="5467" y="2375"/>
                  </a:cubicBezTo>
                  <a:cubicBezTo>
                    <a:pt x="5328" y="2062"/>
                    <a:pt x="5061" y="1750"/>
                    <a:pt x="4749" y="1460"/>
                  </a:cubicBezTo>
                  <a:cubicBezTo>
                    <a:pt x="4413" y="1171"/>
                    <a:pt x="4007" y="893"/>
                    <a:pt x="3556" y="673"/>
                  </a:cubicBezTo>
                  <a:cubicBezTo>
                    <a:pt x="3092" y="464"/>
                    <a:pt x="2629" y="314"/>
                    <a:pt x="2212" y="233"/>
                  </a:cubicBezTo>
                  <a:cubicBezTo>
                    <a:pt x="1772" y="140"/>
                    <a:pt x="1401" y="105"/>
                    <a:pt x="1066" y="70"/>
                  </a:cubicBezTo>
                  <a:cubicBezTo>
                    <a:pt x="730" y="36"/>
                    <a:pt x="475" y="24"/>
                    <a:pt x="290" y="13"/>
                  </a:cubicBezTo>
                  <a:cubicBezTo>
                    <a:pt x="197" y="1"/>
                    <a:pt x="127" y="1"/>
                    <a:pt x="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3" name="Google Shape;1255;p26">
              <a:extLst>
                <a:ext uri="{FF2B5EF4-FFF2-40B4-BE49-F238E27FC236}">
                  <a16:creationId xmlns:a16="http://schemas.microsoft.com/office/drawing/2014/main" id="{ED52CDAC-740C-5AB3-CFA6-63F658ADF06D}"/>
                </a:ext>
              </a:extLst>
            </p:cNvPr>
            <p:cNvSpPr/>
            <p:nvPr/>
          </p:nvSpPr>
          <p:spPr>
            <a:xfrm>
              <a:off x="3812594" y="4088104"/>
              <a:ext cx="54098" cy="122407"/>
            </a:xfrm>
            <a:custGeom>
              <a:avLst/>
              <a:gdLst/>
              <a:ahLst/>
              <a:cxnLst/>
              <a:rect l="l" t="t" r="r" b="b"/>
              <a:pathLst>
                <a:path w="1321" h="2989" extrusionOk="0">
                  <a:moveTo>
                    <a:pt x="1309" y="0"/>
                  </a:moveTo>
                  <a:cubicBezTo>
                    <a:pt x="1303" y="0"/>
                    <a:pt x="1213" y="171"/>
                    <a:pt x="1101" y="429"/>
                  </a:cubicBezTo>
                  <a:cubicBezTo>
                    <a:pt x="973" y="719"/>
                    <a:pt x="800" y="1078"/>
                    <a:pt x="626" y="1483"/>
                  </a:cubicBezTo>
                  <a:cubicBezTo>
                    <a:pt x="452" y="1889"/>
                    <a:pt x="278" y="2271"/>
                    <a:pt x="174" y="2549"/>
                  </a:cubicBezTo>
                  <a:cubicBezTo>
                    <a:pt x="58" y="2815"/>
                    <a:pt x="0" y="2989"/>
                    <a:pt x="12" y="2989"/>
                  </a:cubicBezTo>
                  <a:cubicBezTo>
                    <a:pt x="12" y="2989"/>
                    <a:pt x="105" y="2838"/>
                    <a:pt x="220" y="2560"/>
                  </a:cubicBezTo>
                  <a:cubicBezTo>
                    <a:pt x="348" y="2271"/>
                    <a:pt x="522" y="1912"/>
                    <a:pt x="695" y="1506"/>
                  </a:cubicBezTo>
                  <a:cubicBezTo>
                    <a:pt x="869" y="1101"/>
                    <a:pt x="1043" y="719"/>
                    <a:pt x="1147" y="441"/>
                  </a:cubicBezTo>
                  <a:cubicBezTo>
                    <a:pt x="1263" y="175"/>
                    <a:pt x="1321" y="1"/>
                    <a:pt x="1309" y="1"/>
                  </a:cubicBezTo>
                  <a:cubicBezTo>
                    <a:pt x="1309" y="0"/>
                    <a:pt x="1309" y="0"/>
                    <a:pt x="1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4" name="Google Shape;1256;p26">
              <a:extLst>
                <a:ext uri="{FF2B5EF4-FFF2-40B4-BE49-F238E27FC236}">
                  <a16:creationId xmlns:a16="http://schemas.microsoft.com/office/drawing/2014/main" id="{06527B87-CCE7-14CA-5E49-D6C7B2FE0630}"/>
                </a:ext>
              </a:extLst>
            </p:cNvPr>
            <p:cNvSpPr/>
            <p:nvPr/>
          </p:nvSpPr>
          <p:spPr>
            <a:xfrm>
              <a:off x="4007032" y="3585384"/>
              <a:ext cx="3850" cy="132809"/>
            </a:xfrm>
            <a:custGeom>
              <a:avLst/>
              <a:gdLst/>
              <a:ahLst/>
              <a:cxnLst/>
              <a:rect l="l" t="t" r="r" b="b"/>
              <a:pathLst>
                <a:path w="94" h="3243" extrusionOk="0">
                  <a:moveTo>
                    <a:pt x="47" y="0"/>
                  </a:moveTo>
                  <a:cubicBezTo>
                    <a:pt x="24" y="0"/>
                    <a:pt x="1" y="718"/>
                    <a:pt x="1" y="1622"/>
                  </a:cubicBezTo>
                  <a:cubicBezTo>
                    <a:pt x="1" y="2513"/>
                    <a:pt x="36" y="3243"/>
                    <a:pt x="47" y="3243"/>
                  </a:cubicBezTo>
                  <a:cubicBezTo>
                    <a:pt x="59" y="3243"/>
                    <a:pt x="82" y="2502"/>
                    <a:pt x="94" y="1622"/>
                  </a:cubicBezTo>
                  <a:cubicBezTo>
                    <a:pt x="94" y="718"/>
                    <a:pt x="59" y="0"/>
                    <a:pt x="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5" name="Google Shape;1257;p26">
              <a:extLst>
                <a:ext uri="{FF2B5EF4-FFF2-40B4-BE49-F238E27FC236}">
                  <a16:creationId xmlns:a16="http://schemas.microsoft.com/office/drawing/2014/main" id="{838E1572-59E8-69CC-12EC-B1168D1310F9}"/>
                </a:ext>
              </a:extLst>
            </p:cNvPr>
            <p:cNvSpPr/>
            <p:nvPr/>
          </p:nvSpPr>
          <p:spPr>
            <a:xfrm>
              <a:off x="3686913" y="4250313"/>
              <a:ext cx="135225" cy="180928"/>
            </a:xfrm>
            <a:custGeom>
              <a:avLst/>
              <a:gdLst/>
              <a:ahLst/>
              <a:cxnLst/>
              <a:rect l="l" t="t" r="r" b="b"/>
              <a:pathLst>
                <a:path w="3302" h="4418" extrusionOk="0">
                  <a:moveTo>
                    <a:pt x="3301" y="1"/>
                  </a:moveTo>
                  <a:lnTo>
                    <a:pt x="3301" y="1"/>
                  </a:lnTo>
                  <a:cubicBezTo>
                    <a:pt x="1656" y="580"/>
                    <a:pt x="521" y="2086"/>
                    <a:pt x="81" y="3777"/>
                  </a:cubicBezTo>
                  <a:cubicBezTo>
                    <a:pt x="35" y="3962"/>
                    <a:pt x="0" y="4170"/>
                    <a:pt x="116" y="4298"/>
                  </a:cubicBezTo>
                  <a:cubicBezTo>
                    <a:pt x="179" y="4380"/>
                    <a:pt x="284" y="4417"/>
                    <a:pt x="390" y="4417"/>
                  </a:cubicBezTo>
                  <a:cubicBezTo>
                    <a:pt x="479" y="4417"/>
                    <a:pt x="569" y="4391"/>
                    <a:pt x="637" y="4344"/>
                  </a:cubicBezTo>
                  <a:cubicBezTo>
                    <a:pt x="799" y="4240"/>
                    <a:pt x="915" y="4089"/>
                    <a:pt x="1008" y="3927"/>
                  </a:cubicBezTo>
                  <a:cubicBezTo>
                    <a:pt x="1819" y="2653"/>
                    <a:pt x="2583" y="1460"/>
                    <a:pt x="3301" y="1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6" name="Google Shape;1258;p26">
              <a:extLst>
                <a:ext uri="{FF2B5EF4-FFF2-40B4-BE49-F238E27FC236}">
                  <a16:creationId xmlns:a16="http://schemas.microsoft.com/office/drawing/2014/main" id="{4AE4A19D-EC7F-8D7C-4601-3465197F0FC2}"/>
                </a:ext>
              </a:extLst>
            </p:cNvPr>
            <p:cNvSpPr/>
            <p:nvPr/>
          </p:nvSpPr>
          <p:spPr>
            <a:xfrm>
              <a:off x="3523271" y="4085278"/>
              <a:ext cx="289370" cy="124782"/>
            </a:xfrm>
            <a:custGeom>
              <a:avLst/>
              <a:gdLst/>
              <a:ahLst/>
              <a:cxnLst/>
              <a:rect l="l" t="t" r="r" b="b"/>
              <a:pathLst>
                <a:path w="7066" h="3047" extrusionOk="0">
                  <a:moveTo>
                    <a:pt x="2134" y="0"/>
                  </a:moveTo>
                  <a:cubicBezTo>
                    <a:pt x="1832" y="0"/>
                    <a:pt x="1536" y="44"/>
                    <a:pt x="1240" y="116"/>
                  </a:cubicBezTo>
                  <a:cubicBezTo>
                    <a:pt x="719" y="232"/>
                    <a:pt x="116" y="487"/>
                    <a:pt x="0" y="846"/>
                  </a:cubicBezTo>
                  <a:cubicBezTo>
                    <a:pt x="435" y="711"/>
                    <a:pt x="944" y="657"/>
                    <a:pt x="1474" y="657"/>
                  </a:cubicBezTo>
                  <a:cubicBezTo>
                    <a:pt x="2398" y="657"/>
                    <a:pt x="3386" y="820"/>
                    <a:pt x="4158" y="996"/>
                  </a:cubicBezTo>
                  <a:cubicBezTo>
                    <a:pt x="5386" y="1274"/>
                    <a:pt x="6382" y="1969"/>
                    <a:pt x="7065" y="3046"/>
                  </a:cubicBezTo>
                  <a:cubicBezTo>
                    <a:pt x="6799" y="2143"/>
                    <a:pt x="6104" y="1240"/>
                    <a:pt x="5247" y="765"/>
                  </a:cubicBezTo>
                  <a:cubicBezTo>
                    <a:pt x="4378" y="290"/>
                    <a:pt x="3382" y="70"/>
                    <a:pt x="2398" y="12"/>
                  </a:cubicBezTo>
                  <a:cubicBezTo>
                    <a:pt x="2309" y="4"/>
                    <a:pt x="2221" y="0"/>
                    <a:pt x="2134" y="0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7" name="Google Shape;1259;p26">
              <a:extLst>
                <a:ext uri="{FF2B5EF4-FFF2-40B4-BE49-F238E27FC236}">
                  <a16:creationId xmlns:a16="http://schemas.microsoft.com/office/drawing/2014/main" id="{B3EEEFD3-8EA0-CE05-F20E-3CC8D1F743CB}"/>
                </a:ext>
              </a:extLst>
            </p:cNvPr>
            <p:cNvSpPr/>
            <p:nvPr/>
          </p:nvSpPr>
          <p:spPr>
            <a:xfrm>
              <a:off x="3872833" y="3349175"/>
              <a:ext cx="98204" cy="168397"/>
            </a:xfrm>
            <a:custGeom>
              <a:avLst/>
              <a:gdLst/>
              <a:ahLst/>
              <a:cxnLst/>
              <a:rect l="l" t="t" r="r" b="b"/>
              <a:pathLst>
                <a:path w="2398" h="4112" extrusionOk="0">
                  <a:moveTo>
                    <a:pt x="0" y="0"/>
                  </a:moveTo>
                  <a:cubicBezTo>
                    <a:pt x="0" y="12"/>
                    <a:pt x="35" y="58"/>
                    <a:pt x="128" y="151"/>
                  </a:cubicBezTo>
                  <a:cubicBezTo>
                    <a:pt x="209" y="232"/>
                    <a:pt x="348" y="371"/>
                    <a:pt x="487" y="522"/>
                  </a:cubicBezTo>
                  <a:cubicBezTo>
                    <a:pt x="788" y="846"/>
                    <a:pt x="1170" y="1309"/>
                    <a:pt x="1506" y="1888"/>
                  </a:cubicBezTo>
                  <a:cubicBezTo>
                    <a:pt x="1830" y="2467"/>
                    <a:pt x="2062" y="3012"/>
                    <a:pt x="2201" y="3440"/>
                  </a:cubicBezTo>
                  <a:cubicBezTo>
                    <a:pt x="2259" y="3637"/>
                    <a:pt x="2317" y="3811"/>
                    <a:pt x="2340" y="3927"/>
                  </a:cubicBezTo>
                  <a:cubicBezTo>
                    <a:pt x="2375" y="4054"/>
                    <a:pt x="2398" y="4112"/>
                    <a:pt x="2398" y="4112"/>
                  </a:cubicBezTo>
                  <a:cubicBezTo>
                    <a:pt x="2398" y="4112"/>
                    <a:pt x="2398" y="4042"/>
                    <a:pt x="2375" y="3915"/>
                  </a:cubicBezTo>
                  <a:cubicBezTo>
                    <a:pt x="2340" y="3776"/>
                    <a:pt x="2293" y="3625"/>
                    <a:pt x="2236" y="3405"/>
                  </a:cubicBezTo>
                  <a:cubicBezTo>
                    <a:pt x="2120" y="2988"/>
                    <a:pt x="1888" y="2421"/>
                    <a:pt x="1564" y="1842"/>
                  </a:cubicBezTo>
                  <a:cubicBezTo>
                    <a:pt x="1216" y="1263"/>
                    <a:pt x="823" y="800"/>
                    <a:pt x="521" y="487"/>
                  </a:cubicBezTo>
                  <a:cubicBezTo>
                    <a:pt x="359" y="325"/>
                    <a:pt x="243" y="197"/>
                    <a:pt x="139" y="116"/>
                  </a:cubicBezTo>
                  <a:cubicBezTo>
                    <a:pt x="58" y="4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8" name="Google Shape;1260;p26">
              <a:extLst>
                <a:ext uri="{FF2B5EF4-FFF2-40B4-BE49-F238E27FC236}">
                  <a16:creationId xmlns:a16="http://schemas.microsoft.com/office/drawing/2014/main" id="{E08404FB-E93E-5F6C-9554-7EF0D5F83A54}"/>
                </a:ext>
              </a:extLst>
            </p:cNvPr>
            <p:cNvSpPr/>
            <p:nvPr/>
          </p:nvSpPr>
          <p:spPr>
            <a:xfrm>
              <a:off x="3766114" y="3717698"/>
              <a:ext cx="1333291" cy="842393"/>
            </a:xfrm>
            <a:custGeom>
              <a:avLst/>
              <a:gdLst/>
              <a:ahLst/>
              <a:cxnLst/>
              <a:rect l="l" t="t" r="r" b="b"/>
              <a:pathLst>
                <a:path w="32557" h="20570" extrusionOk="0">
                  <a:moveTo>
                    <a:pt x="4668" y="0"/>
                  </a:moveTo>
                  <a:cubicBezTo>
                    <a:pt x="4089" y="0"/>
                    <a:pt x="3707" y="313"/>
                    <a:pt x="3660" y="811"/>
                  </a:cubicBezTo>
                  <a:lnTo>
                    <a:pt x="3614" y="1425"/>
                  </a:lnTo>
                  <a:cubicBezTo>
                    <a:pt x="3579" y="1923"/>
                    <a:pt x="3197" y="2236"/>
                    <a:pt x="2618" y="2236"/>
                  </a:cubicBezTo>
                  <a:lnTo>
                    <a:pt x="1216" y="2236"/>
                  </a:lnTo>
                  <a:cubicBezTo>
                    <a:pt x="406" y="2236"/>
                    <a:pt x="0" y="2873"/>
                    <a:pt x="313" y="3649"/>
                  </a:cubicBezTo>
                  <a:lnTo>
                    <a:pt x="7320" y="20570"/>
                  </a:lnTo>
                  <a:lnTo>
                    <a:pt x="7320" y="20558"/>
                  </a:lnTo>
                  <a:lnTo>
                    <a:pt x="32557" y="20558"/>
                  </a:lnTo>
                  <a:lnTo>
                    <a:pt x="25608" y="3278"/>
                  </a:lnTo>
                  <a:cubicBezTo>
                    <a:pt x="25283" y="2502"/>
                    <a:pt x="24380" y="1877"/>
                    <a:pt x="23569" y="1877"/>
                  </a:cubicBezTo>
                  <a:lnTo>
                    <a:pt x="15022" y="1877"/>
                  </a:lnTo>
                  <a:cubicBezTo>
                    <a:pt x="14501" y="1877"/>
                    <a:pt x="13910" y="1622"/>
                    <a:pt x="13470" y="1193"/>
                  </a:cubicBezTo>
                  <a:lnTo>
                    <a:pt x="12926" y="672"/>
                  </a:lnTo>
                  <a:cubicBezTo>
                    <a:pt x="12486" y="255"/>
                    <a:pt x="11895" y="0"/>
                    <a:pt x="11374" y="0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9" name="Google Shape;1261;p26">
              <a:extLst>
                <a:ext uri="{FF2B5EF4-FFF2-40B4-BE49-F238E27FC236}">
                  <a16:creationId xmlns:a16="http://schemas.microsoft.com/office/drawing/2014/main" id="{4E118F60-D4D2-6916-C9D7-1CBEF74F0535}"/>
                </a:ext>
              </a:extLst>
            </p:cNvPr>
            <p:cNvSpPr/>
            <p:nvPr/>
          </p:nvSpPr>
          <p:spPr>
            <a:xfrm>
              <a:off x="3766114" y="3717698"/>
              <a:ext cx="1333291" cy="842393"/>
            </a:xfrm>
            <a:custGeom>
              <a:avLst/>
              <a:gdLst/>
              <a:ahLst/>
              <a:cxnLst/>
              <a:rect l="l" t="t" r="r" b="b"/>
              <a:pathLst>
                <a:path w="32557" h="20570" extrusionOk="0">
                  <a:moveTo>
                    <a:pt x="4668" y="0"/>
                  </a:moveTo>
                  <a:cubicBezTo>
                    <a:pt x="4089" y="0"/>
                    <a:pt x="3707" y="313"/>
                    <a:pt x="3660" y="811"/>
                  </a:cubicBezTo>
                  <a:lnTo>
                    <a:pt x="3614" y="1425"/>
                  </a:lnTo>
                  <a:cubicBezTo>
                    <a:pt x="3579" y="1923"/>
                    <a:pt x="3197" y="2236"/>
                    <a:pt x="2618" y="2236"/>
                  </a:cubicBezTo>
                  <a:lnTo>
                    <a:pt x="1216" y="2236"/>
                  </a:lnTo>
                  <a:cubicBezTo>
                    <a:pt x="406" y="2236"/>
                    <a:pt x="0" y="2873"/>
                    <a:pt x="313" y="3649"/>
                  </a:cubicBezTo>
                  <a:lnTo>
                    <a:pt x="7320" y="20570"/>
                  </a:lnTo>
                  <a:lnTo>
                    <a:pt x="7320" y="20558"/>
                  </a:lnTo>
                  <a:lnTo>
                    <a:pt x="32557" y="20558"/>
                  </a:lnTo>
                  <a:lnTo>
                    <a:pt x="25608" y="3278"/>
                  </a:lnTo>
                  <a:cubicBezTo>
                    <a:pt x="25283" y="2502"/>
                    <a:pt x="24380" y="1877"/>
                    <a:pt x="23569" y="1877"/>
                  </a:cubicBezTo>
                  <a:lnTo>
                    <a:pt x="15022" y="1877"/>
                  </a:lnTo>
                  <a:cubicBezTo>
                    <a:pt x="14501" y="1877"/>
                    <a:pt x="13910" y="1622"/>
                    <a:pt x="13470" y="1193"/>
                  </a:cubicBezTo>
                  <a:lnTo>
                    <a:pt x="12926" y="672"/>
                  </a:lnTo>
                  <a:cubicBezTo>
                    <a:pt x="12486" y="255"/>
                    <a:pt x="11895" y="0"/>
                    <a:pt x="11374" y="0"/>
                  </a:cubicBezTo>
                  <a:close/>
                </a:path>
              </a:pathLst>
            </a:custGeom>
            <a:solidFill>
              <a:srgbClr val="FC5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0" name="Google Shape;1262;p26">
              <a:extLst>
                <a:ext uri="{FF2B5EF4-FFF2-40B4-BE49-F238E27FC236}">
                  <a16:creationId xmlns:a16="http://schemas.microsoft.com/office/drawing/2014/main" id="{C8FECFF8-2EAD-5EC6-CDFC-C5F9DD245079}"/>
                </a:ext>
              </a:extLst>
            </p:cNvPr>
            <p:cNvSpPr/>
            <p:nvPr/>
          </p:nvSpPr>
          <p:spPr>
            <a:xfrm>
              <a:off x="3902687" y="3850954"/>
              <a:ext cx="1093145" cy="705407"/>
            </a:xfrm>
            <a:custGeom>
              <a:avLst/>
              <a:gdLst/>
              <a:ahLst/>
              <a:cxnLst/>
              <a:rect l="l" t="t" r="r" b="b"/>
              <a:pathLst>
                <a:path w="26693" h="17225" extrusionOk="0">
                  <a:moveTo>
                    <a:pt x="1066" y="1"/>
                  </a:moveTo>
                  <a:cubicBezTo>
                    <a:pt x="441" y="1"/>
                    <a:pt x="1" y="661"/>
                    <a:pt x="175" y="1344"/>
                  </a:cubicBezTo>
                  <a:lnTo>
                    <a:pt x="2827" y="11571"/>
                  </a:lnTo>
                  <a:lnTo>
                    <a:pt x="4089" y="16470"/>
                  </a:lnTo>
                  <a:cubicBezTo>
                    <a:pt x="4205" y="16910"/>
                    <a:pt x="4553" y="17223"/>
                    <a:pt x="4958" y="17223"/>
                  </a:cubicBezTo>
                  <a:lnTo>
                    <a:pt x="25817" y="17223"/>
                  </a:lnTo>
                  <a:cubicBezTo>
                    <a:pt x="25833" y="17224"/>
                    <a:pt x="25850" y="17224"/>
                    <a:pt x="25866" y="17224"/>
                  </a:cubicBezTo>
                  <a:cubicBezTo>
                    <a:pt x="26445" y="17224"/>
                    <a:pt x="26692" y="16822"/>
                    <a:pt x="26523" y="16158"/>
                  </a:cubicBezTo>
                  <a:lnTo>
                    <a:pt x="22678" y="765"/>
                  </a:lnTo>
                  <a:cubicBezTo>
                    <a:pt x="22562" y="302"/>
                    <a:pt x="22203" y="1"/>
                    <a:pt x="2179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1" name="Google Shape;1263;p26">
              <a:extLst>
                <a:ext uri="{FF2B5EF4-FFF2-40B4-BE49-F238E27FC236}">
                  <a16:creationId xmlns:a16="http://schemas.microsoft.com/office/drawing/2014/main" id="{10F22C9B-C89A-A937-0E05-EC8A833302ED}"/>
                </a:ext>
              </a:extLst>
            </p:cNvPr>
            <p:cNvSpPr/>
            <p:nvPr/>
          </p:nvSpPr>
          <p:spPr>
            <a:xfrm>
              <a:off x="4029350" y="3837686"/>
              <a:ext cx="921595" cy="703441"/>
            </a:xfrm>
            <a:custGeom>
              <a:avLst/>
              <a:gdLst/>
              <a:ahLst/>
              <a:cxnLst/>
              <a:rect l="l" t="t" r="r" b="b"/>
              <a:pathLst>
                <a:path w="22504" h="17177" extrusionOk="0">
                  <a:moveTo>
                    <a:pt x="1019" y="1"/>
                  </a:moveTo>
                  <a:cubicBezTo>
                    <a:pt x="464" y="1"/>
                    <a:pt x="0" y="499"/>
                    <a:pt x="35" y="1066"/>
                  </a:cubicBezTo>
                  <a:lnTo>
                    <a:pt x="1170" y="17176"/>
                  </a:lnTo>
                  <a:lnTo>
                    <a:pt x="22504" y="17176"/>
                  </a:lnTo>
                  <a:lnTo>
                    <a:pt x="2250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2" name="Google Shape;1264;p26">
              <a:extLst>
                <a:ext uri="{FF2B5EF4-FFF2-40B4-BE49-F238E27FC236}">
                  <a16:creationId xmlns:a16="http://schemas.microsoft.com/office/drawing/2014/main" id="{3D8EA872-43D8-685A-8BC8-CCAB49D11E20}"/>
                </a:ext>
              </a:extLst>
            </p:cNvPr>
            <p:cNvSpPr/>
            <p:nvPr/>
          </p:nvSpPr>
          <p:spPr>
            <a:xfrm>
              <a:off x="4066821" y="3838177"/>
              <a:ext cx="1101827" cy="718143"/>
            </a:xfrm>
            <a:custGeom>
              <a:avLst/>
              <a:gdLst/>
              <a:ahLst/>
              <a:cxnLst/>
              <a:rect l="l" t="t" r="r" b="b"/>
              <a:pathLst>
                <a:path w="26905" h="17536" extrusionOk="0">
                  <a:moveTo>
                    <a:pt x="3741" y="0"/>
                  </a:moveTo>
                  <a:cubicBezTo>
                    <a:pt x="3174" y="0"/>
                    <a:pt x="2687" y="394"/>
                    <a:pt x="2571" y="927"/>
                  </a:cubicBezTo>
                  <a:lnTo>
                    <a:pt x="0" y="17535"/>
                  </a:lnTo>
                  <a:lnTo>
                    <a:pt x="0" y="17535"/>
                  </a:lnTo>
                  <a:lnTo>
                    <a:pt x="21878" y="16840"/>
                  </a:lnTo>
                  <a:lnTo>
                    <a:pt x="26569" y="1645"/>
                  </a:lnTo>
                  <a:cubicBezTo>
                    <a:pt x="26905" y="869"/>
                    <a:pt x="26326" y="0"/>
                    <a:pt x="254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3" name="Google Shape;1265;p26">
              <a:extLst>
                <a:ext uri="{FF2B5EF4-FFF2-40B4-BE49-F238E27FC236}">
                  <a16:creationId xmlns:a16="http://schemas.microsoft.com/office/drawing/2014/main" id="{A2994539-C95F-C205-A8D4-B4E63D713F49}"/>
                </a:ext>
              </a:extLst>
            </p:cNvPr>
            <p:cNvSpPr/>
            <p:nvPr/>
          </p:nvSpPr>
          <p:spPr>
            <a:xfrm>
              <a:off x="4065879" y="3878965"/>
              <a:ext cx="1244137" cy="681122"/>
            </a:xfrm>
            <a:custGeom>
              <a:avLst/>
              <a:gdLst/>
              <a:ahLst/>
              <a:cxnLst/>
              <a:rect l="l" t="t" r="r" b="b"/>
              <a:pathLst>
                <a:path w="30380" h="16632" extrusionOk="0">
                  <a:moveTo>
                    <a:pt x="6729" y="0"/>
                  </a:moveTo>
                  <a:cubicBezTo>
                    <a:pt x="6081" y="0"/>
                    <a:pt x="5490" y="429"/>
                    <a:pt x="5270" y="1077"/>
                  </a:cubicBezTo>
                  <a:lnTo>
                    <a:pt x="0" y="16632"/>
                  </a:lnTo>
                  <a:lnTo>
                    <a:pt x="25237" y="16632"/>
                  </a:lnTo>
                  <a:lnTo>
                    <a:pt x="30148" y="1448"/>
                  </a:lnTo>
                  <a:cubicBezTo>
                    <a:pt x="30379" y="730"/>
                    <a:pt x="29870" y="0"/>
                    <a:pt x="29140" y="0"/>
                  </a:cubicBezTo>
                  <a:close/>
                </a:path>
              </a:pathLst>
            </a:custGeom>
            <a:solidFill>
              <a:srgbClr val="FC5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4" name="Google Shape;1266;p26">
              <a:extLst>
                <a:ext uri="{FF2B5EF4-FFF2-40B4-BE49-F238E27FC236}">
                  <a16:creationId xmlns:a16="http://schemas.microsoft.com/office/drawing/2014/main" id="{95C2227C-D1B9-FD41-B644-44EF4F67ABC9}"/>
                </a:ext>
              </a:extLst>
            </p:cNvPr>
            <p:cNvSpPr/>
            <p:nvPr/>
          </p:nvSpPr>
          <p:spPr>
            <a:xfrm>
              <a:off x="4078656" y="4179672"/>
              <a:ext cx="449699" cy="380899"/>
            </a:xfrm>
            <a:custGeom>
              <a:avLst/>
              <a:gdLst/>
              <a:ahLst/>
              <a:cxnLst/>
              <a:rect l="l" t="t" r="r" b="b"/>
              <a:pathLst>
                <a:path w="10981" h="9301" extrusionOk="0">
                  <a:moveTo>
                    <a:pt x="5027" y="0"/>
                  </a:moveTo>
                  <a:lnTo>
                    <a:pt x="4911" y="93"/>
                  </a:lnTo>
                  <a:cubicBezTo>
                    <a:pt x="4610" y="857"/>
                    <a:pt x="3765" y="1239"/>
                    <a:pt x="3058" y="1668"/>
                  </a:cubicBezTo>
                  <a:cubicBezTo>
                    <a:pt x="1761" y="2479"/>
                    <a:pt x="777" y="3787"/>
                    <a:pt x="325" y="5247"/>
                  </a:cubicBezTo>
                  <a:cubicBezTo>
                    <a:pt x="82" y="6057"/>
                    <a:pt x="1" y="6984"/>
                    <a:pt x="499" y="7679"/>
                  </a:cubicBezTo>
                  <a:cubicBezTo>
                    <a:pt x="846" y="8177"/>
                    <a:pt x="1414" y="8443"/>
                    <a:pt x="1970" y="8652"/>
                  </a:cubicBezTo>
                  <a:cubicBezTo>
                    <a:pt x="3672" y="9277"/>
                    <a:pt x="5479" y="9300"/>
                    <a:pt x="7286" y="9300"/>
                  </a:cubicBezTo>
                  <a:cubicBezTo>
                    <a:pt x="7853" y="9300"/>
                    <a:pt x="9614" y="9277"/>
                    <a:pt x="9614" y="9277"/>
                  </a:cubicBezTo>
                  <a:cubicBezTo>
                    <a:pt x="10170" y="9127"/>
                    <a:pt x="10355" y="8837"/>
                    <a:pt x="10691" y="8374"/>
                  </a:cubicBezTo>
                  <a:cubicBezTo>
                    <a:pt x="10980" y="7945"/>
                    <a:pt x="10922" y="7019"/>
                    <a:pt x="10517" y="6683"/>
                  </a:cubicBezTo>
                  <a:cubicBezTo>
                    <a:pt x="10517" y="6683"/>
                    <a:pt x="9683" y="6729"/>
                    <a:pt x="9289" y="6752"/>
                  </a:cubicBezTo>
                  <a:cubicBezTo>
                    <a:pt x="9028" y="6770"/>
                    <a:pt x="8766" y="6779"/>
                    <a:pt x="8503" y="6779"/>
                  </a:cubicBezTo>
                  <a:cubicBezTo>
                    <a:pt x="6905" y="6779"/>
                    <a:pt x="5298" y="6446"/>
                    <a:pt x="3846" y="5779"/>
                  </a:cubicBezTo>
                  <a:cubicBezTo>
                    <a:pt x="3325" y="5548"/>
                    <a:pt x="2757" y="5212"/>
                    <a:pt x="2595" y="4668"/>
                  </a:cubicBezTo>
                  <a:cubicBezTo>
                    <a:pt x="2421" y="4042"/>
                    <a:pt x="2815" y="3394"/>
                    <a:pt x="3302" y="2977"/>
                  </a:cubicBezTo>
                  <a:cubicBezTo>
                    <a:pt x="3800" y="2548"/>
                    <a:pt x="4390" y="2247"/>
                    <a:pt x="4830" y="1772"/>
                  </a:cubicBezTo>
                  <a:cubicBezTo>
                    <a:pt x="5247" y="1274"/>
                    <a:pt x="5444" y="498"/>
                    <a:pt x="5027" y="0"/>
                  </a:cubicBezTo>
                  <a:close/>
                </a:path>
              </a:pathLst>
            </a:custGeom>
            <a:solidFill>
              <a:srgbClr val="000000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5" name="Google Shape;1267;p26">
              <a:extLst>
                <a:ext uri="{FF2B5EF4-FFF2-40B4-BE49-F238E27FC236}">
                  <a16:creationId xmlns:a16="http://schemas.microsoft.com/office/drawing/2014/main" id="{2EA5EC42-408A-5217-547D-2FFAC93FA161}"/>
                </a:ext>
              </a:extLst>
            </p:cNvPr>
            <p:cNvSpPr/>
            <p:nvPr/>
          </p:nvSpPr>
          <p:spPr>
            <a:xfrm>
              <a:off x="3907437" y="4164479"/>
              <a:ext cx="603353" cy="409156"/>
            </a:xfrm>
            <a:custGeom>
              <a:avLst/>
              <a:gdLst/>
              <a:ahLst/>
              <a:cxnLst/>
              <a:rect l="l" t="t" r="r" b="b"/>
              <a:pathLst>
                <a:path w="14733" h="9991" extrusionOk="0">
                  <a:moveTo>
                    <a:pt x="9035" y="1"/>
                  </a:moveTo>
                  <a:lnTo>
                    <a:pt x="4159" y="1958"/>
                  </a:lnTo>
                  <a:lnTo>
                    <a:pt x="696" y="4297"/>
                  </a:lnTo>
                  <a:lnTo>
                    <a:pt x="1" y="8224"/>
                  </a:lnTo>
                  <a:lnTo>
                    <a:pt x="4830" y="9799"/>
                  </a:lnTo>
                  <a:cubicBezTo>
                    <a:pt x="4830" y="9799"/>
                    <a:pt x="8115" y="9990"/>
                    <a:pt x="10253" y="9990"/>
                  </a:cubicBezTo>
                  <a:cubicBezTo>
                    <a:pt x="10847" y="9990"/>
                    <a:pt x="11353" y="9975"/>
                    <a:pt x="11675" y="9938"/>
                  </a:cubicBezTo>
                  <a:cubicBezTo>
                    <a:pt x="13146" y="9776"/>
                    <a:pt x="13146" y="9081"/>
                    <a:pt x="13146" y="9081"/>
                  </a:cubicBezTo>
                  <a:cubicBezTo>
                    <a:pt x="13424" y="8988"/>
                    <a:pt x="13980" y="8502"/>
                    <a:pt x="13980" y="8050"/>
                  </a:cubicBezTo>
                  <a:cubicBezTo>
                    <a:pt x="14733" y="7367"/>
                    <a:pt x="14698" y="7054"/>
                    <a:pt x="14698" y="7054"/>
                  </a:cubicBezTo>
                  <a:lnTo>
                    <a:pt x="8849" y="6174"/>
                  </a:lnTo>
                  <a:lnTo>
                    <a:pt x="6579" y="4865"/>
                  </a:lnTo>
                  <a:cubicBezTo>
                    <a:pt x="6278" y="4691"/>
                    <a:pt x="6070" y="4390"/>
                    <a:pt x="6058" y="4043"/>
                  </a:cubicBezTo>
                  <a:lnTo>
                    <a:pt x="6058" y="4031"/>
                  </a:lnTo>
                  <a:cubicBezTo>
                    <a:pt x="6046" y="3591"/>
                    <a:pt x="6301" y="3197"/>
                    <a:pt x="6695" y="3047"/>
                  </a:cubicBezTo>
                  <a:cubicBezTo>
                    <a:pt x="7413" y="2734"/>
                    <a:pt x="8548" y="2328"/>
                    <a:pt x="9035" y="1483"/>
                  </a:cubicBezTo>
                  <a:cubicBezTo>
                    <a:pt x="9729" y="244"/>
                    <a:pt x="9035" y="1"/>
                    <a:pt x="903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6" name="Google Shape;1268;p26">
              <a:extLst>
                <a:ext uri="{FF2B5EF4-FFF2-40B4-BE49-F238E27FC236}">
                  <a16:creationId xmlns:a16="http://schemas.microsoft.com/office/drawing/2014/main" id="{B2D00A73-ED02-0F51-A945-AFB9A94FCDF7}"/>
                </a:ext>
              </a:extLst>
            </p:cNvPr>
            <p:cNvSpPr/>
            <p:nvPr/>
          </p:nvSpPr>
          <p:spPr>
            <a:xfrm>
              <a:off x="4202944" y="4522108"/>
              <a:ext cx="253291" cy="22729"/>
            </a:xfrm>
            <a:custGeom>
              <a:avLst/>
              <a:gdLst/>
              <a:ahLst/>
              <a:cxnLst/>
              <a:rect l="l" t="t" r="r" b="b"/>
              <a:pathLst>
                <a:path w="6185" h="555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12"/>
                    <a:pt x="81" y="47"/>
                    <a:pt x="255" y="81"/>
                  </a:cubicBezTo>
                  <a:cubicBezTo>
                    <a:pt x="417" y="128"/>
                    <a:pt x="637" y="197"/>
                    <a:pt x="915" y="255"/>
                  </a:cubicBezTo>
                  <a:cubicBezTo>
                    <a:pt x="1460" y="394"/>
                    <a:pt x="2224" y="521"/>
                    <a:pt x="3093" y="545"/>
                  </a:cubicBezTo>
                  <a:cubicBezTo>
                    <a:pt x="3266" y="552"/>
                    <a:pt x="3436" y="555"/>
                    <a:pt x="3602" y="555"/>
                  </a:cubicBezTo>
                  <a:cubicBezTo>
                    <a:pt x="4263" y="555"/>
                    <a:pt x="4848" y="503"/>
                    <a:pt x="5293" y="429"/>
                  </a:cubicBezTo>
                  <a:cubicBezTo>
                    <a:pt x="5571" y="394"/>
                    <a:pt x="5791" y="359"/>
                    <a:pt x="5953" y="313"/>
                  </a:cubicBezTo>
                  <a:cubicBezTo>
                    <a:pt x="6092" y="278"/>
                    <a:pt x="6185" y="243"/>
                    <a:pt x="6185" y="243"/>
                  </a:cubicBezTo>
                  <a:lnTo>
                    <a:pt x="6185" y="243"/>
                  </a:lnTo>
                  <a:cubicBezTo>
                    <a:pt x="6185" y="243"/>
                    <a:pt x="6092" y="243"/>
                    <a:pt x="5930" y="278"/>
                  </a:cubicBezTo>
                  <a:cubicBezTo>
                    <a:pt x="5780" y="301"/>
                    <a:pt x="5548" y="336"/>
                    <a:pt x="5270" y="359"/>
                  </a:cubicBezTo>
                  <a:cubicBezTo>
                    <a:pt x="4800" y="408"/>
                    <a:pt x="4173" y="457"/>
                    <a:pt x="3473" y="457"/>
                  </a:cubicBezTo>
                  <a:cubicBezTo>
                    <a:pt x="3344" y="457"/>
                    <a:pt x="3214" y="455"/>
                    <a:pt x="3081" y="452"/>
                  </a:cubicBezTo>
                  <a:cubicBezTo>
                    <a:pt x="2224" y="417"/>
                    <a:pt x="1460" y="301"/>
                    <a:pt x="915" y="186"/>
                  </a:cubicBezTo>
                  <a:cubicBezTo>
                    <a:pt x="637" y="128"/>
                    <a:pt x="417" y="81"/>
                    <a:pt x="255" y="47"/>
                  </a:cubicBezTo>
                  <a:cubicBezTo>
                    <a:pt x="104" y="1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7" name="Google Shape;1269;p26">
              <a:extLst>
                <a:ext uri="{FF2B5EF4-FFF2-40B4-BE49-F238E27FC236}">
                  <a16:creationId xmlns:a16="http://schemas.microsoft.com/office/drawing/2014/main" id="{C40FE934-2250-E62B-51EA-9823F40988EB}"/>
                </a:ext>
              </a:extLst>
            </p:cNvPr>
            <p:cNvSpPr/>
            <p:nvPr/>
          </p:nvSpPr>
          <p:spPr>
            <a:xfrm>
              <a:off x="4224730" y="4485088"/>
              <a:ext cx="256199" cy="23015"/>
            </a:xfrm>
            <a:custGeom>
              <a:avLst/>
              <a:gdLst/>
              <a:ahLst/>
              <a:cxnLst/>
              <a:rect l="l" t="t" r="r" b="b"/>
              <a:pathLst>
                <a:path w="6256" h="562" extrusionOk="0">
                  <a:moveTo>
                    <a:pt x="1" y="1"/>
                  </a:moveTo>
                  <a:cubicBezTo>
                    <a:pt x="1" y="24"/>
                    <a:pt x="94" y="47"/>
                    <a:pt x="244" y="105"/>
                  </a:cubicBezTo>
                  <a:cubicBezTo>
                    <a:pt x="395" y="163"/>
                    <a:pt x="626" y="221"/>
                    <a:pt x="904" y="279"/>
                  </a:cubicBezTo>
                  <a:cubicBezTo>
                    <a:pt x="1449" y="406"/>
                    <a:pt x="2248" y="522"/>
                    <a:pt x="3116" y="557"/>
                  </a:cubicBezTo>
                  <a:cubicBezTo>
                    <a:pt x="3232" y="560"/>
                    <a:pt x="3346" y="561"/>
                    <a:pt x="3458" y="561"/>
                  </a:cubicBezTo>
                  <a:cubicBezTo>
                    <a:pt x="4193" y="561"/>
                    <a:pt x="4858" y="500"/>
                    <a:pt x="5340" y="429"/>
                  </a:cubicBezTo>
                  <a:cubicBezTo>
                    <a:pt x="5630" y="383"/>
                    <a:pt x="5850" y="337"/>
                    <a:pt x="6012" y="290"/>
                  </a:cubicBezTo>
                  <a:cubicBezTo>
                    <a:pt x="6174" y="256"/>
                    <a:pt x="6255" y="221"/>
                    <a:pt x="6255" y="221"/>
                  </a:cubicBezTo>
                  <a:lnTo>
                    <a:pt x="6255" y="221"/>
                  </a:lnTo>
                  <a:cubicBezTo>
                    <a:pt x="6255" y="221"/>
                    <a:pt x="6174" y="221"/>
                    <a:pt x="6012" y="256"/>
                  </a:cubicBezTo>
                  <a:cubicBezTo>
                    <a:pt x="5850" y="267"/>
                    <a:pt x="5630" y="302"/>
                    <a:pt x="5340" y="337"/>
                  </a:cubicBezTo>
                  <a:cubicBezTo>
                    <a:pt x="4869" y="396"/>
                    <a:pt x="4232" y="446"/>
                    <a:pt x="3520" y="446"/>
                  </a:cubicBezTo>
                  <a:cubicBezTo>
                    <a:pt x="3392" y="446"/>
                    <a:pt x="3261" y="444"/>
                    <a:pt x="3128" y="441"/>
                  </a:cubicBezTo>
                  <a:cubicBezTo>
                    <a:pt x="2259" y="406"/>
                    <a:pt x="1483" y="302"/>
                    <a:pt x="916" y="198"/>
                  </a:cubicBezTo>
                  <a:cubicBezTo>
                    <a:pt x="626" y="128"/>
                    <a:pt x="406" y="93"/>
                    <a:pt x="244" y="47"/>
                  </a:cubicBezTo>
                  <a:cubicBezTo>
                    <a:pt x="94" y="1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8" name="Google Shape;1270;p26">
              <a:extLst>
                <a:ext uri="{FF2B5EF4-FFF2-40B4-BE49-F238E27FC236}">
                  <a16:creationId xmlns:a16="http://schemas.microsoft.com/office/drawing/2014/main" id="{1E0E4A34-1A3A-C5AC-C9C4-F84C3F322401}"/>
                </a:ext>
              </a:extLst>
            </p:cNvPr>
            <p:cNvSpPr/>
            <p:nvPr/>
          </p:nvSpPr>
          <p:spPr>
            <a:xfrm>
              <a:off x="5025824" y="2936057"/>
              <a:ext cx="659335" cy="749513"/>
            </a:xfrm>
            <a:custGeom>
              <a:avLst/>
              <a:gdLst/>
              <a:ahLst/>
              <a:cxnLst/>
              <a:rect l="l" t="t" r="r" b="b"/>
              <a:pathLst>
                <a:path w="16100" h="18302" extrusionOk="0">
                  <a:moveTo>
                    <a:pt x="7772" y="1"/>
                  </a:moveTo>
                  <a:lnTo>
                    <a:pt x="1182" y="1309"/>
                  </a:lnTo>
                  <a:cubicBezTo>
                    <a:pt x="464" y="1437"/>
                    <a:pt x="1" y="2132"/>
                    <a:pt x="140" y="2850"/>
                  </a:cubicBezTo>
                  <a:lnTo>
                    <a:pt x="2977" y="17234"/>
                  </a:lnTo>
                  <a:cubicBezTo>
                    <a:pt x="3100" y="17867"/>
                    <a:pt x="3653" y="18301"/>
                    <a:pt x="4274" y="18301"/>
                  </a:cubicBezTo>
                  <a:cubicBezTo>
                    <a:pt x="4358" y="18301"/>
                    <a:pt x="4443" y="18293"/>
                    <a:pt x="4529" y="18277"/>
                  </a:cubicBezTo>
                  <a:lnTo>
                    <a:pt x="14906" y="16215"/>
                  </a:lnTo>
                  <a:cubicBezTo>
                    <a:pt x="15636" y="16076"/>
                    <a:pt x="16099" y="15381"/>
                    <a:pt x="15972" y="14663"/>
                  </a:cubicBezTo>
                  <a:lnTo>
                    <a:pt x="13910" y="4240"/>
                  </a:lnTo>
                  <a:lnTo>
                    <a:pt x="77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9" name="Google Shape;1271;p26">
              <a:extLst>
                <a:ext uri="{FF2B5EF4-FFF2-40B4-BE49-F238E27FC236}">
                  <a16:creationId xmlns:a16="http://schemas.microsoft.com/office/drawing/2014/main" id="{A0501262-3707-4528-496B-4AA22E2B8613}"/>
                </a:ext>
              </a:extLst>
            </p:cNvPr>
            <p:cNvSpPr/>
            <p:nvPr/>
          </p:nvSpPr>
          <p:spPr>
            <a:xfrm>
              <a:off x="5343608" y="2936057"/>
              <a:ext cx="251407" cy="206319"/>
            </a:xfrm>
            <a:custGeom>
              <a:avLst/>
              <a:gdLst/>
              <a:ahLst/>
              <a:cxnLst/>
              <a:rect l="l" t="t" r="r" b="b"/>
              <a:pathLst>
                <a:path w="6139" h="5038" extrusionOk="0">
                  <a:moveTo>
                    <a:pt x="0" y="1"/>
                  </a:moveTo>
                  <a:lnTo>
                    <a:pt x="800" y="4043"/>
                  </a:lnTo>
                  <a:cubicBezTo>
                    <a:pt x="912" y="4626"/>
                    <a:pt x="1432" y="5037"/>
                    <a:pt x="2015" y="5037"/>
                  </a:cubicBezTo>
                  <a:cubicBezTo>
                    <a:pt x="2091" y="5037"/>
                    <a:pt x="2169" y="5030"/>
                    <a:pt x="2247" y="5016"/>
                  </a:cubicBezTo>
                  <a:lnTo>
                    <a:pt x="6139" y="42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0" name="Google Shape;1272;p26">
              <a:extLst>
                <a:ext uri="{FF2B5EF4-FFF2-40B4-BE49-F238E27FC236}">
                  <a16:creationId xmlns:a16="http://schemas.microsoft.com/office/drawing/2014/main" id="{64D108A5-5577-19CC-DDA2-41931BD20B85}"/>
                </a:ext>
              </a:extLst>
            </p:cNvPr>
            <p:cNvSpPr/>
            <p:nvPr/>
          </p:nvSpPr>
          <p:spPr>
            <a:xfrm>
              <a:off x="5381570" y="3109650"/>
              <a:ext cx="222454" cy="50331"/>
            </a:xfrm>
            <a:custGeom>
              <a:avLst/>
              <a:gdLst/>
              <a:ahLst/>
              <a:cxnLst/>
              <a:rect l="l" t="t" r="r" b="b"/>
              <a:pathLst>
                <a:path w="5432" h="1229" extrusionOk="0">
                  <a:moveTo>
                    <a:pt x="5200" y="1"/>
                  </a:moveTo>
                  <a:lnTo>
                    <a:pt x="1297" y="765"/>
                  </a:lnTo>
                  <a:cubicBezTo>
                    <a:pt x="1304" y="768"/>
                    <a:pt x="1223" y="784"/>
                    <a:pt x="1096" y="784"/>
                  </a:cubicBezTo>
                  <a:cubicBezTo>
                    <a:pt x="797" y="784"/>
                    <a:pt x="244" y="696"/>
                    <a:pt x="0" y="151"/>
                  </a:cubicBezTo>
                  <a:lnTo>
                    <a:pt x="0" y="151"/>
                  </a:lnTo>
                  <a:cubicBezTo>
                    <a:pt x="0" y="151"/>
                    <a:pt x="139" y="1136"/>
                    <a:pt x="1320" y="1228"/>
                  </a:cubicBezTo>
                  <a:lnTo>
                    <a:pt x="1448" y="1228"/>
                  </a:lnTo>
                  <a:cubicBezTo>
                    <a:pt x="1969" y="1217"/>
                    <a:pt x="5432" y="1159"/>
                    <a:pt x="5409" y="1089"/>
                  </a:cubicBezTo>
                  <a:cubicBezTo>
                    <a:pt x="5397" y="1008"/>
                    <a:pt x="5200" y="1"/>
                    <a:pt x="52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1" name="Google Shape;1273;p26">
              <a:extLst>
                <a:ext uri="{FF2B5EF4-FFF2-40B4-BE49-F238E27FC236}">
                  <a16:creationId xmlns:a16="http://schemas.microsoft.com/office/drawing/2014/main" id="{54B77DC6-ECE9-9F0E-3860-FD2CFC5297A9}"/>
                </a:ext>
              </a:extLst>
            </p:cNvPr>
            <p:cNvSpPr/>
            <p:nvPr/>
          </p:nvSpPr>
          <p:spPr>
            <a:xfrm>
              <a:off x="5028691" y="2934173"/>
              <a:ext cx="655035" cy="751437"/>
            </a:xfrm>
            <a:custGeom>
              <a:avLst/>
              <a:gdLst/>
              <a:ahLst/>
              <a:cxnLst/>
              <a:rect l="l" t="t" r="r" b="b"/>
              <a:pathLst>
                <a:path w="15995" h="18349" extrusionOk="0">
                  <a:moveTo>
                    <a:pt x="14836" y="16261"/>
                  </a:moveTo>
                  <a:lnTo>
                    <a:pt x="14836" y="16261"/>
                  </a:lnTo>
                  <a:cubicBezTo>
                    <a:pt x="14836" y="16261"/>
                    <a:pt x="14800" y="16261"/>
                    <a:pt x="14743" y="16285"/>
                  </a:cubicBezTo>
                  <a:lnTo>
                    <a:pt x="14743" y="16285"/>
                  </a:lnTo>
                  <a:cubicBezTo>
                    <a:pt x="14812" y="16269"/>
                    <a:pt x="14836" y="16261"/>
                    <a:pt x="14836" y="16261"/>
                  </a:cubicBezTo>
                  <a:close/>
                  <a:moveTo>
                    <a:pt x="14743" y="16285"/>
                  </a:moveTo>
                  <a:lnTo>
                    <a:pt x="14743" y="16285"/>
                  </a:lnTo>
                  <a:cubicBezTo>
                    <a:pt x="14730" y="16289"/>
                    <a:pt x="14714" y="16292"/>
                    <a:pt x="14697" y="16296"/>
                  </a:cubicBezTo>
                  <a:cubicBezTo>
                    <a:pt x="14622" y="16304"/>
                    <a:pt x="14533" y="16319"/>
                    <a:pt x="14419" y="16344"/>
                  </a:cubicBezTo>
                  <a:lnTo>
                    <a:pt x="14419" y="16344"/>
                  </a:lnTo>
                  <a:cubicBezTo>
                    <a:pt x="14548" y="16321"/>
                    <a:pt x="14648" y="16305"/>
                    <a:pt x="14721" y="16296"/>
                  </a:cubicBezTo>
                  <a:cubicBezTo>
                    <a:pt x="14728" y="16292"/>
                    <a:pt x="14736" y="16289"/>
                    <a:pt x="14743" y="16285"/>
                  </a:cubicBezTo>
                  <a:close/>
                  <a:moveTo>
                    <a:pt x="7702" y="0"/>
                  </a:moveTo>
                  <a:cubicBezTo>
                    <a:pt x="6486" y="243"/>
                    <a:pt x="5212" y="498"/>
                    <a:pt x="3915" y="753"/>
                  </a:cubicBezTo>
                  <a:cubicBezTo>
                    <a:pt x="3255" y="880"/>
                    <a:pt x="2594" y="1019"/>
                    <a:pt x="1923" y="1147"/>
                  </a:cubicBezTo>
                  <a:cubicBezTo>
                    <a:pt x="1749" y="1170"/>
                    <a:pt x="1598" y="1216"/>
                    <a:pt x="1425" y="1251"/>
                  </a:cubicBezTo>
                  <a:cubicBezTo>
                    <a:pt x="1263" y="1274"/>
                    <a:pt x="1089" y="1309"/>
                    <a:pt x="915" y="1367"/>
                  </a:cubicBezTo>
                  <a:cubicBezTo>
                    <a:pt x="579" y="1483"/>
                    <a:pt x="290" y="1738"/>
                    <a:pt x="151" y="2073"/>
                  </a:cubicBezTo>
                  <a:cubicBezTo>
                    <a:pt x="46" y="2293"/>
                    <a:pt x="0" y="2548"/>
                    <a:pt x="35" y="2791"/>
                  </a:cubicBezTo>
                  <a:cubicBezTo>
                    <a:pt x="58" y="3046"/>
                    <a:pt x="116" y="3278"/>
                    <a:pt x="162" y="3510"/>
                  </a:cubicBezTo>
                  <a:cubicBezTo>
                    <a:pt x="243" y="3984"/>
                    <a:pt x="348" y="4448"/>
                    <a:pt x="440" y="4911"/>
                  </a:cubicBezTo>
                  <a:cubicBezTo>
                    <a:pt x="602" y="5837"/>
                    <a:pt x="799" y="6752"/>
                    <a:pt x="973" y="7644"/>
                  </a:cubicBezTo>
                  <a:cubicBezTo>
                    <a:pt x="1332" y="9439"/>
                    <a:pt x="1668" y="11177"/>
                    <a:pt x="2004" y="12833"/>
                  </a:cubicBezTo>
                  <a:cubicBezTo>
                    <a:pt x="2154" y="13655"/>
                    <a:pt x="2317" y="14466"/>
                    <a:pt x="2479" y="15242"/>
                  </a:cubicBezTo>
                  <a:cubicBezTo>
                    <a:pt x="2560" y="15636"/>
                    <a:pt x="2641" y="16030"/>
                    <a:pt x="2710" y="16400"/>
                  </a:cubicBezTo>
                  <a:cubicBezTo>
                    <a:pt x="2757" y="16597"/>
                    <a:pt x="2780" y="16782"/>
                    <a:pt x="2826" y="16968"/>
                  </a:cubicBezTo>
                  <a:cubicBezTo>
                    <a:pt x="2849" y="17141"/>
                    <a:pt x="2884" y="17350"/>
                    <a:pt x="2954" y="17524"/>
                  </a:cubicBezTo>
                  <a:cubicBezTo>
                    <a:pt x="3104" y="17871"/>
                    <a:pt x="3405" y="18137"/>
                    <a:pt x="3753" y="18276"/>
                  </a:cubicBezTo>
                  <a:cubicBezTo>
                    <a:pt x="3897" y="18325"/>
                    <a:pt x="4050" y="18349"/>
                    <a:pt x="4198" y="18349"/>
                  </a:cubicBezTo>
                  <a:cubicBezTo>
                    <a:pt x="4227" y="18349"/>
                    <a:pt x="4256" y="18348"/>
                    <a:pt x="4285" y="18346"/>
                  </a:cubicBezTo>
                  <a:cubicBezTo>
                    <a:pt x="4471" y="18334"/>
                    <a:pt x="4633" y="18288"/>
                    <a:pt x="4807" y="18253"/>
                  </a:cubicBezTo>
                  <a:cubicBezTo>
                    <a:pt x="5490" y="18126"/>
                    <a:pt x="6139" y="17998"/>
                    <a:pt x="6764" y="17871"/>
                  </a:cubicBezTo>
                  <a:cubicBezTo>
                    <a:pt x="9254" y="17373"/>
                    <a:pt x="11269" y="16968"/>
                    <a:pt x="12671" y="16701"/>
                  </a:cubicBezTo>
                  <a:cubicBezTo>
                    <a:pt x="13366" y="16562"/>
                    <a:pt x="13910" y="16446"/>
                    <a:pt x="14281" y="16377"/>
                  </a:cubicBezTo>
                  <a:cubicBezTo>
                    <a:pt x="14331" y="16364"/>
                    <a:pt x="14377" y="16353"/>
                    <a:pt x="14419" y="16344"/>
                  </a:cubicBezTo>
                  <a:lnTo>
                    <a:pt x="14419" y="16344"/>
                  </a:lnTo>
                  <a:cubicBezTo>
                    <a:pt x="14383" y="16351"/>
                    <a:pt x="14345" y="16358"/>
                    <a:pt x="14304" y="16365"/>
                  </a:cubicBezTo>
                  <a:cubicBezTo>
                    <a:pt x="13945" y="16423"/>
                    <a:pt x="13389" y="16539"/>
                    <a:pt x="12694" y="16667"/>
                  </a:cubicBezTo>
                  <a:cubicBezTo>
                    <a:pt x="11292" y="16944"/>
                    <a:pt x="9266" y="17338"/>
                    <a:pt x="6776" y="17825"/>
                  </a:cubicBezTo>
                  <a:cubicBezTo>
                    <a:pt x="6150" y="17952"/>
                    <a:pt x="5502" y="18091"/>
                    <a:pt x="4818" y="18218"/>
                  </a:cubicBezTo>
                  <a:cubicBezTo>
                    <a:pt x="4644" y="18242"/>
                    <a:pt x="4471" y="18288"/>
                    <a:pt x="4297" y="18300"/>
                  </a:cubicBezTo>
                  <a:cubicBezTo>
                    <a:pt x="4260" y="18304"/>
                    <a:pt x="4222" y="18307"/>
                    <a:pt x="4184" y="18307"/>
                  </a:cubicBezTo>
                  <a:cubicBezTo>
                    <a:pt x="4045" y="18307"/>
                    <a:pt x="3903" y="18276"/>
                    <a:pt x="3776" y="18230"/>
                  </a:cubicBezTo>
                  <a:cubicBezTo>
                    <a:pt x="3452" y="18114"/>
                    <a:pt x="3174" y="17836"/>
                    <a:pt x="3023" y="17512"/>
                  </a:cubicBezTo>
                  <a:cubicBezTo>
                    <a:pt x="2954" y="17338"/>
                    <a:pt x="2942" y="17141"/>
                    <a:pt x="2896" y="16956"/>
                  </a:cubicBezTo>
                  <a:cubicBezTo>
                    <a:pt x="2849" y="16771"/>
                    <a:pt x="2826" y="16585"/>
                    <a:pt x="2780" y="16389"/>
                  </a:cubicBezTo>
                  <a:cubicBezTo>
                    <a:pt x="2710" y="16018"/>
                    <a:pt x="2618" y="15624"/>
                    <a:pt x="2548" y="15230"/>
                  </a:cubicBezTo>
                  <a:cubicBezTo>
                    <a:pt x="2386" y="14454"/>
                    <a:pt x="2235" y="13644"/>
                    <a:pt x="2073" y="12821"/>
                  </a:cubicBezTo>
                  <a:cubicBezTo>
                    <a:pt x="1737" y="11165"/>
                    <a:pt x="1390" y="9428"/>
                    <a:pt x="1043" y="7633"/>
                  </a:cubicBezTo>
                  <a:cubicBezTo>
                    <a:pt x="869" y="6741"/>
                    <a:pt x="695" y="5826"/>
                    <a:pt x="510" y="4899"/>
                  </a:cubicBezTo>
                  <a:cubicBezTo>
                    <a:pt x="417" y="4436"/>
                    <a:pt x="324" y="3961"/>
                    <a:pt x="232" y="3486"/>
                  </a:cubicBezTo>
                  <a:cubicBezTo>
                    <a:pt x="185" y="3255"/>
                    <a:pt x="151" y="3012"/>
                    <a:pt x="104" y="2780"/>
                  </a:cubicBezTo>
                  <a:cubicBezTo>
                    <a:pt x="70" y="2537"/>
                    <a:pt x="104" y="2305"/>
                    <a:pt x="209" y="2085"/>
                  </a:cubicBezTo>
                  <a:cubicBezTo>
                    <a:pt x="348" y="1784"/>
                    <a:pt x="614" y="1541"/>
                    <a:pt x="927" y="1425"/>
                  </a:cubicBezTo>
                  <a:cubicBezTo>
                    <a:pt x="1077" y="1367"/>
                    <a:pt x="1251" y="1332"/>
                    <a:pt x="1425" y="1309"/>
                  </a:cubicBezTo>
                  <a:cubicBezTo>
                    <a:pt x="1598" y="1274"/>
                    <a:pt x="1749" y="1240"/>
                    <a:pt x="1923" y="1205"/>
                  </a:cubicBezTo>
                  <a:cubicBezTo>
                    <a:pt x="2594" y="1077"/>
                    <a:pt x="3255" y="950"/>
                    <a:pt x="3915" y="811"/>
                  </a:cubicBezTo>
                  <a:cubicBezTo>
                    <a:pt x="5206" y="557"/>
                    <a:pt x="6473" y="304"/>
                    <a:pt x="7684" y="62"/>
                  </a:cubicBezTo>
                  <a:lnTo>
                    <a:pt x="7684" y="62"/>
                  </a:lnTo>
                  <a:cubicBezTo>
                    <a:pt x="9894" y="1578"/>
                    <a:pt x="11966" y="3013"/>
                    <a:pt x="13817" y="4297"/>
                  </a:cubicBezTo>
                  <a:lnTo>
                    <a:pt x="13794" y="4286"/>
                  </a:lnTo>
                  <a:lnTo>
                    <a:pt x="13794" y="4286"/>
                  </a:lnTo>
                  <a:cubicBezTo>
                    <a:pt x="14535" y="8050"/>
                    <a:pt x="15161" y="11165"/>
                    <a:pt x="15589" y="13331"/>
                  </a:cubicBezTo>
                  <a:cubicBezTo>
                    <a:pt x="15705" y="13875"/>
                    <a:pt x="15809" y="14362"/>
                    <a:pt x="15879" y="14779"/>
                  </a:cubicBezTo>
                  <a:cubicBezTo>
                    <a:pt x="15937" y="15219"/>
                    <a:pt x="15786" y="15578"/>
                    <a:pt x="15589" y="15798"/>
                  </a:cubicBezTo>
                  <a:cubicBezTo>
                    <a:pt x="15404" y="16030"/>
                    <a:pt x="15207" y="16134"/>
                    <a:pt x="15057" y="16192"/>
                  </a:cubicBezTo>
                  <a:cubicBezTo>
                    <a:pt x="14987" y="16215"/>
                    <a:pt x="14941" y="16238"/>
                    <a:pt x="14894" y="16250"/>
                  </a:cubicBezTo>
                  <a:cubicBezTo>
                    <a:pt x="14860" y="16261"/>
                    <a:pt x="14836" y="16261"/>
                    <a:pt x="14836" y="16261"/>
                  </a:cubicBezTo>
                  <a:lnTo>
                    <a:pt x="14929" y="16261"/>
                  </a:lnTo>
                  <a:cubicBezTo>
                    <a:pt x="14952" y="16261"/>
                    <a:pt x="15010" y="16250"/>
                    <a:pt x="15091" y="16215"/>
                  </a:cubicBezTo>
                  <a:cubicBezTo>
                    <a:pt x="15230" y="16157"/>
                    <a:pt x="15450" y="16053"/>
                    <a:pt x="15636" y="15821"/>
                  </a:cubicBezTo>
                  <a:cubicBezTo>
                    <a:pt x="15821" y="15589"/>
                    <a:pt x="15995" y="15230"/>
                    <a:pt x="15937" y="14802"/>
                  </a:cubicBezTo>
                  <a:cubicBezTo>
                    <a:pt x="15867" y="14373"/>
                    <a:pt x="15763" y="13898"/>
                    <a:pt x="15670" y="13354"/>
                  </a:cubicBezTo>
                  <a:cubicBezTo>
                    <a:pt x="15230" y="11177"/>
                    <a:pt x="14628" y="8061"/>
                    <a:pt x="13887" y="4297"/>
                  </a:cubicBezTo>
                  <a:lnTo>
                    <a:pt x="13887" y="4286"/>
                  </a:lnTo>
                  <a:lnTo>
                    <a:pt x="13875" y="4274"/>
                  </a:lnTo>
                  <a:cubicBezTo>
                    <a:pt x="11999" y="2988"/>
                    <a:pt x="9949" y="1552"/>
                    <a:pt x="7737" y="12"/>
                  </a:cubicBezTo>
                  <a:lnTo>
                    <a:pt x="77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2" name="Google Shape;1274;p26">
              <a:extLst>
                <a:ext uri="{FF2B5EF4-FFF2-40B4-BE49-F238E27FC236}">
                  <a16:creationId xmlns:a16="http://schemas.microsoft.com/office/drawing/2014/main" id="{6C2ECC1A-BD15-54D5-56E7-9A32DE6B8B2C}"/>
                </a:ext>
              </a:extLst>
            </p:cNvPr>
            <p:cNvSpPr/>
            <p:nvPr/>
          </p:nvSpPr>
          <p:spPr>
            <a:xfrm>
              <a:off x="5342175" y="2936057"/>
              <a:ext cx="252841" cy="207588"/>
            </a:xfrm>
            <a:custGeom>
              <a:avLst/>
              <a:gdLst/>
              <a:ahLst/>
              <a:cxnLst/>
              <a:rect l="l" t="t" r="r" b="b"/>
              <a:pathLst>
                <a:path w="6174" h="5069" extrusionOk="0">
                  <a:moveTo>
                    <a:pt x="6174" y="4240"/>
                  </a:moveTo>
                  <a:cubicBezTo>
                    <a:pt x="6174" y="4240"/>
                    <a:pt x="6146" y="4240"/>
                    <a:pt x="6073" y="4273"/>
                  </a:cubicBezTo>
                  <a:lnTo>
                    <a:pt x="6073" y="4273"/>
                  </a:lnTo>
                  <a:cubicBezTo>
                    <a:pt x="6140" y="4251"/>
                    <a:pt x="6174" y="4240"/>
                    <a:pt x="6174" y="4240"/>
                  </a:cubicBezTo>
                  <a:close/>
                  <a:moveTo>
                    <a:pt x="6073" y="4273"/>
                  </a:moveTo>
                  <a:lnTo>
                    <a:pt x="6073" y="4273"/>
                  </a:lnTo>
                  <a:cubicBezTo>
                    <a:pt x="6072" y="4274"/>
                    <a:pt x="6071" y="4274"/>
                    <a:pt x="6070" y="4274"/>
                  </a:cubicBezTo>
                  <a:cubicBezTo>
                    <a:pt x="6047" y="4278"/>
                    <a:pt x="6020" y="4283"/>
                    <a:pt x="5991" y="4289"/>
                  </a:cubicBezTo>
                  <a:lnTo>
                    <a:pt x="5991" y="4289"/>
                  </a:lnTo>
                  <a:cubicBezTo>
                    <a:pt x="6010" y="4287"/>
                    <a:pt x="6028" y="4286"/>
                    <a:pt x="6046" y="4286"/>
                  </a:cubicBezTo>
                  <a:cubicBezTo>
                    <a:pt x="6056" y="4281"/>
                    <a:pt x="6064" y="4277"/>
                    <a:pt x="6073" y="4273"/>
                  </a:cubicBezTo>
                  <a:close/>
                  <a:moveTo>
                    <a:pt x="1" y="1"/>
                  </a:moveTo>
                  <a:cubicBezTo>
                    <a:pt x="1" y="1"/>
                    <a:pt x="1" y="35"/>
                    <a:pt x="24" y="105"/>
                  </a:cubicBezTo>
                  <a:cubicBezTo>
                    <a:pt x="24" y="174"/>
                    <a:pt x="47" y="279"/>
                    <a:pt x="59" y="394"/>
                  </a:cubicBezTo>
                  <a:cubicBezTo>
                    <a:pt x="117" y="649"/>
                    <a:pt x="174" y="1020"/>
                    <a:pt x="267" y="1448"/>
                  </a:cubicBezTo>
                  <a:cubicBezTo>
                    <a:pt x="348" y="1900"/>
                    <a:pt x="452" y="2421"/>
                    <a:pt x="568" y="3012"/>
                  </a:cubicBezTo>
                  <a:cubicBezTo>
                    <a:pt x="626" y="3313"/>
                    <a:pt x="684" y="3626"/>
                    <a:pt x="742" y="3938"/>
                  </a:cubicBezTo>
                  <a:cubicBezTo>
                    <a:pt x="777" y="4101"/>
                    <a:pt x="811" y="4274"/>
                    <a:pt x="904" y="4413"/>
                  </a:cubicBezTo>
                  <a:cubicBezTo>
                    <a:pt x="985" y="4564"/>
                    <a:pt x="1101" y="4703"/>
                    <a:pt x="1252" y="4807"/>
                  </a:cubicBezTo>
                  <a:cubicBezTo>
                    <a:pt x="1481" y="4981"/>
                    <a:pt x="1754" y="5068"/>
                    <a:pt x="2024" y="5068"/>
                  </a:cubicBezTo>
                  <a:cubicBezTo>
                    <a:pt x="2095" y="5068"/>
                    <a:pt x="2166" y="5062"/>
                    <a:pt x="2236" y="5050"/>
                  </a:cubicBezTo>
                  <a:cubicBezTo>
                    <a:pt x="2549" y="4981"/>
                    <a:pt x="2873" y="4923"/>
                    <a:pt x="3163" y="4865"/>
                  </a:cubicBezTo>
                  <a:cubicBezTo>
                    <a:pt x="3753" y="4749"/>
                    <a:pt x="4274" y="4633"/>
                    <a:pt x="4726" y="4552"/>
                  </a:cubicBezTo>
                  <a:cubicBezTo>
                    <a:pt x="5166" y="4460"/>
                    <a:pt x="5525" y="4390"/>
                    <a:pt x="5780" y="4332"/>
                  </a:cubicBezTo>
                  <a:cubicBezTo>
                    <a:pt x="5858" y="4317"/>
                    <a:pt x="5930" y="4301"/>
                    <a:pt x="5991" y="4289"/>
                  </a:cubicBezTo>
                  <a:lnTo>
                    <a:pt x="5991" y="4289"/>
                  </a:lnTo>
                  <a:cubicBezTo>
                    <a:pt x="5923" y="4296"/>
                    <a:pt x="5847" y="4314"/>
                    <a:pt x="5757" y="4332"/>
                  </a:cubicBezTo>
                  <a:cubicBezTo>
                    <a:pt x="5491" y="4390"/>
                    <a:pt x="5131" y="4448"/>
                    <a:pt x="4691" y="4529"/>
                  </a:cubicBezTo>
                  <a:cubicBezTo>
                    <a:pt x="4251" y="4622"/>
                    <a:pt x="3730" y="4714"/>
                    <a:pt x="3128" y="4830"/>
                  </a:cubicBezTo>
                  <a:cubicBezTo>
                    <a:pt x="2827" y="4888"/>
                    <a:pt x="2526" y="4946"/>
                    <a:pt x="2201" y="5004"/>
                  </a:cubicBezTo>
                  <a:cubicBezTo>
                    <a:pt x="2131" y="5019"/>
                    <a:pt x="2060" y="5027"/>
                    <a:pt x="1988" y="5027"/>
                  </a:cubicBezTo>
                  <a:cubicBezTo>
                    <a:pt x="1738" y="5027"/>
                    <a:pt x="1482" y="4937"/>
                    <a:pt x="1275" y="4784"/>
                  </a:cubicBezTo>
                  <a:cubicBezTo>
                    <a:pt x="1147" y="4680"/>
                    <a:pt x="1032" y="4552"/>
                    <a:pt x="962" y="4402"/>
                  </a:cubicBezTo>
                  <a:cubicBezTo>
                    <a:pt x="893" y="4263"/>
                    <a:pt x="846" y="4101"/>
                    <a:pt x="811" y="3938"/>
                  </a:cubicBezTo>
                  <a:cubicBezTo>
                    <a:pt x="742" y="3626"/>
                    <a:pt x="684" y="3301"/>
                    <a:pt x="626" y="3012"/>
                  </a:cubicBezTo>
                  <a:cubicBezTo>
                    <a:pt x="510" y="2421"/>
                    <a:pt x="395" y="1900"/>
                    <a:pt x="313" y="1448"/>
                  </a:cubicBezTo>
                  <a:cubicBezTo>
                    <a:pt x="221" y="997"/>
                    <a:pt x="151" y="649"/>
                    <a:pt x="93" y="394"/>
                  </a:cubicBezTo>
                  <a:cubicBezTo>
                    <a:pt x="82" y="279"/>
                    <a:pt x="47" y="174"/>
                    <a:pt x="35" y="105"/>
                  </a:cubicBezTo>
                  <a:cubicBezTo>
                    <a:pt x="24" y="3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3" name="Google Shape;1275;p26">
              <a:extLst>
                <a:ext uri="{FF2B5EF4-FFF2-40B4-BE49-F238E27FC236}">
                  <a16:creationId xmlns:a16="http://schemas.microsoft.com/office/drawing/2014/main" id="{94FBEA42-F6D3-71B5-3EB1-5FA8614581A6}"/>
                </a:ext>
              </a:extLst>
            </p:cNvPr>
            <p:cNvSpPr/>
            <p:nvPr/>
          </p:nvSpPr>
          <p:spPr>
            <a:xfrm>
              <a:off x="5140120" y="3085407"/>
              <a:ext cx="224870" cy="44679"/>
            </a:xfrm>
            <a:custGeom>
              <a:avLst/>
              <a:gdLst/>
              <a:ahLst/>
              <a:cxnLst/>
              <a:rect l="l" t="t" r="r" b="b"/>
              <a:pathLst>
                <a:path w="5491" h="1091" extrusionOk="0">
                  <a:moveTo>
                    <a:pt x="5483" y="0"/>
                  </a:moveTo>
                  <a:cubicBezTo>
                    <a:pt x="5375" y="0"/>
                    <a:pt x="4181" y="224"/>
                    <a:pt x="2734" y="511"/>
                  </a:cubicBezTo>
                  <a:cubicBezTo>
                    <a:pt x="1217" y="813"/>
                    <a:pt x="1" y="1079"/>
                    <a:pt x="1" y="1091"/>
                  </a:cubicBezTo>
                  <a:cubicBezTo>
                    <a:pt x="1" y="1091"/>
                    <a:pt x="2" y="1091"/>
                    <a:pt x="4" y="1091"/>
                  </a:cubicBezTo>
                  <a:cubicBezTo>
                    <a:pt x="74" y="1091"/>
                    <a:pt x="1267" y="874"/>
                    <a:pt x="2757" y="581"/>
                  </a:cubicBezTo>
                  <a:cubicBezTo>
                    <a:pt x="4275" y="280"/>
                    <a:pt x="5491" y="13"/>
                    <a:pt x="5491" y="2"/>
                  </a:cubicBezTo>
                  <a:cubicBezTo>
                    <a:pt x="5491" y="1"/>
                    <a:pt x="5488" y="0"/>
                    <a:pt x="54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Google Shape;1276;p26">
              <a:extLst>
                <a:ext uri="{FF2B5EF4-FFF2-40B4-BE49-F238E27FC236}">
                  <a16:creationId xmlns:a16="http://schemas.microsoft.com/office/drawing/2014/main" id="{58BB4A78-083F-308D-EE7A-EEF6857FB99C}"/>
                </a:ext>
              </a:extLst>
            </p:cNvPr>
            <p:cNvSpPr/>
            <p:nvPr/>
          </p:nvSpPr>
          <p:spPr>
            <a:xfrm>
              <a:off x="5157197" y="3147080"/>
              <a:ext cx="330650" cy="66015"/>
            </a:xfrm>
            <a:custGeom>
              <a:avLst/>
              <a:gdLst/>
              <a:ahLst/>
              <a:cxnLst/>
              <a:rect l="l" t="t" r="r" b="b"/>
              <a:pathLst>
                <a:path w="8074" h="1612" extrusionOk="0">
                  <a:moveTo>
                    <a:pt x="8068" y="0"/>
                  </a:moveTo>
                  <a:cubicBezTo>
                    <a:pt x="7954" y="0"/>
                    <a:pt x="6182" y="329"/>
                    <a:pt x="4031" y="766"/>
                  </a:cubicBezTo>
                  <a:cubicBezTo>
                    <a:pt x="1796" y="1218"/>
                    <a:pt x="1" y="1600"/>
                    <a:pt x="1" y="1611"/>
                  </a:cubicBezTo>
                  <a:cubicBezTo>
                    <a:pt x="1" y="1612"/>
                    <a:pt x="1" y="1612"/>
                    <a:pt x="2" y="1612"/>
                  </a:cubicBezTo>
                  <a:cubicBezTo>
                    <a:pt x="60" y="1612"/>
                    <a:pt x="1855" y="1269"/>
                    <a:pt x="4043" y="847"/>
                  </a:cubicBezTo>
                  <a:cubicBezTo>
                    <a:pt x="6278" y="395"/>
                    <a:pt x="8073" y="13"/>
                    <a:pt x="8073" y="1"/>
                  </a:cubicBezTo>
                  <a:cubicBezTo>
                    <a:pt x="8073" y="1"/>
                    <a:pt x="8071" y="0"/>
                    <a:pt x="80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5" name="Google Shape;1277;p26">
              <a:extLst>
                <a:ext uri="{FF2B5EF4-FFF2-40B4-BE49-F238E27FC236}">
                  <a16:creationId xmlns:a16="http://schemas.microsoft.com/office/drawing/2014/main" id="{0CAE9AC3-7129-302B-46E7-66BD367A195E}"/>
                </a:ext>
              </a:extLst>
            </p:cNvPr>
            <p:cNvSpPr/>
            <p:nvPr/>
          </p:nvSpPr>
          <p:spPr>
            <a:xfrm>
              <a:off x="5173823" y="3229638"/>
              <a:ext cx="330159" cy="65565"/>
            </a:xfrm>
            <a:custGeom>
              <a:avLst/>
              <a:gdLst/>
              <a:ahLst/>
              <a:cxnLst/>
              <a:rect l="l" t="t" r="r" b="b"/>
              <a:pathLst>
                <a:path w="8062" h="1601" extrusionOk="0">
                  <a:moveTo>
                    <a:pt x="8059" y="0"/>
                  </a:moveTo>
                  <a:cubicBezTo>
                    <a:pt x="7987" y="0"/>
                    <a:pt x="6204" y="321"/>
                    <a:pt x="4031" y="765"/>
                  </a:cubicBezTo>
                  <a:cubicBezTo>
                    <a:pt x="1795" y="1217"/>
                    <a:pt x="0" y="1587"/>
                    <a:pt x="0" y="1599"/>
                  </a:cubicBezTo>
                  <a:cubicBezTo>
                    <a:pt x="0" y="1600"/>
                    <a:pt x="2" y="1600"/>
                    <a:pt x="6" y="1600"/>
                  </a:cubicBezTo>
                  <a:cubicBezTo>
                    <a:pt x="116" y="1600"/>
                    <a:pt x="1889" y="1261"/>
                    <a:pt x="4042" y="835"/>
                  </a:cubicBezTo>
                  <a:cubicBezTo>
                    <a:pt x="6278" y="395"/>
                    <a:pt x="8061" y="12"/>
                    <a:pt x="8061" y="1"/>
                  </a:cubicBezTo>
                  <a:cubicBezTo>
                    <a:pt x="8061" y="1"/>
                    <a:pt x="8060" y="0"/>
                    <a:pt x="8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6" name="Google Shape;1278;p26">
              <a:extLst>
                <a:ext uri="{FF2B5EF4-FFF2-40B4-BE49-F238E27FC236}">
                  <a16:creationId xmlns:a16="http://schemas.microsoft.com/office/drawing/2014/main" id="{1EC432C1-048E-1968-D24F-2FDD699FF365}"/>
                </a:ext>
              </a:extLst>
            </p:cNvPr>
            <p:cNvSpPr/>
            <p:nvPr/>
          </p:nvSpPr>
          <p:spPr>
            <a:xfrm>
              <a:off x="5189467" y="3311213"/>
              <a:ext cx="330159" cy="66097"/>
            </a:xfrm>
            <a:custGeom>
              <a:avLst/>
              <a:gdLst/>
              <a:ahLst/>
              <a:cxnLst/>
              <a:rect l="l" t="t" r="r" b="b"/>
              <a:pathLst>
                <a:path w="8062" h="1614" extrusionOk="0">
                  <a:moveTo>
                    <a:pt x="8060" y="1"/>
                  </a:moveTo>
                  <a:cubicBezTo>
                    <a:pt x="8003" y="1"/>
                    <a:pt x="6218" y="344"/>
                    <a:pt x="4019" y="777"/>
                  </a:cubicBezTo>
                  <a:cubicBezTo>
                    <a:pt x="1796" y="1217"/>
                    <a:pt x="0" y="1599"/>
                    <a:pt x="0" y="1611"/>
                  </a:cubicBezTo>
                  <a:cubicBezTo>
                    <a:pt x="0" y="1612"/>
                    <a:pt x="4" y="1613"/>
                    <a:pt x="12" y="1613"/>
                  </a:cubicBezTo>
                  <a:cubicBezTo>
                    <a:pt x="169" y="1613"/>
                    <a:pt x="1922" y="1277"/>
                    <a:pt x="4042" y="846"/>
                  </a:cubicBezTo>
                  <a:cubicBezTo>
                    <a:pt x="6266" y="395"/>
                    <a:pt x="8061" y="24"/>
                    <a:pt x="8061" y="1"/>
                  </a:cubicBezTo>
                  <a:cubicBezTo>
                    <a:pt x="8061" y="1"/>
                    <a:pt x="8061" y="1"/>
                    <a:pt x="80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Google Shape;1279;p26">
              <a:extLst>
                <a:ext uri="{FF2B5EF4-FFF2-40B4-BE49-F238E27FC236}">
                  <a16:creationId xmlns:a16="http://schemas.microsoft.com/office/drawing/2014/main" id="{9C73C04E-806A-4061-D26F-F2E170F3C769}"/>
                </a:ext>
              </a:extLst>
            </p:cNvPr>
            <p:cNvSpPr/>
            <p:nvPr/>
          </p:nvSpPr>
          <p:spPr>
            <a:xfrm>
              <a:off x="5206543" y="3395082"/>
              <a:ext cx="330159" cy="65647"/>
            </a:xfrm>
            <a:custGeom>
              <a:avLst/>
              <a:gdLst/>
              <a:ahLst/>
              <a:cxnLst/>
              <a:rect l="l" t="t" r="r" b="b"/>
              <a:pathLst>
                <a:path w="8062" h="1603" extrusionOk="0">
                  <a:moveTo>
                    <a:pt x="8048" y="0"/>
                  </a:moveTo>
                  <a:cubicBezTo>
                    <a:pt x="7882" y="0"/>
                    <a:pt x="6141" y="336"/>
                    <a:pt x="4031" y="767"/>
                  </a:cubicBezTo>
                  <a:cubicBezTo>
                    <a:pt x="1796" y="1207"/>
                    <a:pt x="0" y="1590"/>
                    <a:pt x="0" y="1601"/>
                  </a:cubicBezTo>
                  <a:cubicBezTo>
                    <a:pt x="0" y="1602"/>
                    <a:pt x="2" y="1602"/>
                    <a:pt x="6" y="1602"/>
                  </a:cubicBezTo>
                  <a:cubicBezTo>
                    <a:pt x="115" y="1602"/>
                    <a:pt x="1878" y="1263"/>
                    <a:pt x="4042" y="837"/>
                  </a:cubicBezTo>
                  <a:cubicBezTo>
                    <a:pt x="6266" y="385"/>
                    <a:pt x="8061" y="14"/>
                    <a:pt x="8061" y="3"/>
                  </a:cubicBezTo>
                  <a:cubicBezTo>
                    <a:pt x="8061" y="1"/>
                    <a:pt x="8056" y="0"/>
                    <a:pt x="80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8" name="Google Shape;1280;p26">
              <a:extLst>
                <a:ext uri="{FF2B5EF4-FFF2-40B4-BE49-F238E27FC236}">
                  <a16:creationId xmlns:a16="http://schemas.microsoft.com/office/drawing/2014/main" id="{D44AE970-22E1-170A-D1BA-0D198B1FA1C2}"/>
                </a:ext>
              </a:extLst>
            </p:cNvPr>
            <p:cNvSpPr/>
            <p:nvPr/>
          </p:nvSpPr>
          <p:spPr>
            <a:xfrm>
              <a:off x="5222678" y="3477231"/>
              <a:ext cx="330159" cy="65974"/>
            </a:xfrm>
            <a:custGeom>
              <a:avLst/>
              <a:gdLst/>
              <a:ahLst/>
              <a:cxnLst/>
              <a:rect l="l" t="t" r="r" b="b"/>
              <a:pathLst>
                <a:path w="8062" h="1611" extrusionOk="0">
                  <a:moveTo>
                    <a:pt x="8060" y="0"/>
                  </a:moveTo>
                  <a:cubicBezTo>
                    <a:pt x="8000" y="0"/>
                    <a:pt x="6217" y="332"/>
                    <a:pt x="4019" y="765"/>
                  </a:cubicBezTo>
                  <a:cubicBezTo>
                    <a:pt x="1795" y="1217"/>
                    <a:pt x="0" y="1599"/>
                    <a:pt x="0" y="1610"/>
                  </a:cubicBezTo>
                  <a:cubicBezTo>
                    <a:pt x="0" y="1611"/>
                    <a:pt x="1" y="1611"/>
                    <a:pt x="2" y="1611"/>
                  </a:cubicBezTo>
                  <a:cubicBezTo>
                    <a:pt x="59" y="1611"/>
                    <a:pt x="1843" y="1267"/>
                    <a:pt x="4042" y="846"/>
                  </a:cubicBezTo>
                  <a:cubicBezTo>
                    <a:pt x="6266" y="394"/>
                    <a:pt x="8061" y="12"/>
                    <a:pt x="8061" y="0"/>
                  </a:cubicBezTo>
                  <a:cubicBezTo>
                    <a:pt x="8061" y="0"/>
                    <a:pt x="8061" y="0"/>
                    <a:pt x="80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9" name="Google Shape;1281;p26">
              <a:extLst>
                <a:ext uri="{FF2B5EF4-FFF2-40B4-BE49-F238E27FC236}">
                  <a16:creationId xmlns:a16="http://schemas.microsoft.com/office/drawing/2014/main" id="{D3B0B05B-491C-DF6C-F463-9BDACDCE8017}"/>
                </a:ext>
              </a:extLst>
            </p:cNvPr>
            <p:cNvSpPr/>
            <p:nvPr/>
          </p:nvSpPr>
          <p:spPr>
            <a:xfrm>
              <a:off x="5009689" y="3369528"/>
              <a:ext cx="389458" cy="225403"/>
            </a:xfrm>
            <a:custGeom>
              <a:avLst/>
              <a:gdLst/>
              <a:ahLst/>
              <a:cxnLst/>
              <a:rect l="l" t="t" r="r" b="b"/>
              <a:pathLst>
                <a:path w="9510" h="5504" extrusionOk="0">
                  <a:moveTo>
                    <a:pt x="8290" y="0"/>
                  </a:moveTo>
                  <a:cubicBezTo>
                    <a:pt x="8250" y="0"/>
                    <a:pt x="8208" y="4"/>
                    <a:pt x="8166" y="13"/>
                  </a:cubicBezTo>
                  <a:lnTo>
                    <a:pt x="545" y="1519"/>
                  </a:lnTo>
                  <a:cubicBezTo>
                    <a:pt x="221" y="1588"/>
                    <a:pt x="1" y="1912"/>
                    <a:pt x="70" y="2248"/>
                  </a:cubicBezTo>
                  <a:lnTo>
                    <a:pt x="626" y="5005"/>
                  </a:lnTo>
                  <a:cubicBezTo>
                    <a:pt x="687" y="5299"/>
                    <a:pt x="934" y="5504"/>
                    <a:pt x="1220" y="5504"/>
                  </a:cubicBezTo>
                  <a:cubicBezTo>
                    <a:pt x="1261" y="5504"/>
                    <a:pt x="1302" y="5500"/>
                    <a:pt x="1344" y="5491"/>
                  </a:cubicBezTo>
                  <a:lnTo>
                    <a:pt x="8965" y="3986"/>
                  </a:lnTo>
                  <a:cubicBezTo>
                    <a:pt x="9301" y="3904"/>
                    <a:pt x="9510" y="3592"/>
                    <a:pt x="9440" y="3256"/>
                  </a:cubicBezTo>
                  <a:lnTo>
                    <a:pt x="8884" y="488"/>
                  </a:lnTo>
                  <a:cubicBezTo>
                    <a:pt x="8823" y="204"/>
                    <a:pt x="8576" y="0"/>
                    <a:pt x="8290" y="0"/>
                  </a:cubicBezTo>
                  <a:close/>
                </a:path>
              </a:pathLst>
            </a:custGeom>
            <a:solidFill>
              <a:srgbClr val="FC5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1" name="Google Shape;1282;p26">
              <a:extLst>
                <a:ext uri="{FF2B5EF4-FFF2-40B4-BE49-F238E27FC236}">
                  <a16:creationId xmlns:a16="http://schemas.microsoft.com/office/drawing/2014/main" id="{510F16E6-1B92-18A4-92E9-ACEC5DAFBBC2}"/>
                </a:ext>
              </a:extLst>
            </p:cNvPr>
            <p:cNvSpPr/>
            <p:nvPr/>
          </p:nvSpPr>
          <p:spPr>
            <a:xfrm>
              <a:off x="5106949" y="3465764"/>
              <a:ext cx="71175" cy="67490"/>
            </a:xfrm>
            <a:custGeom>
              <a:avLst/>
              <a:gdLst/>
              <a:ahLst/>
              <a:cxnLst/>
              <a:rect l="l" t="t" r="r" b="b"/>
              <a:pathLst>
                <a:path w="1738" h="1648" extrusionOk="0">
                  <a:moveTo>
                    <a:pt x="856" y="279"/>
                  </a:moveTo>
                  <a:cubicBezTo>
                    <a:pt x="1085" y="279"/>
                    <a:pt x="1260" y="416"/>
                    <a:pt x="1309" y="663"/>
                  </a:cubicBezTo>
                  <a:cubicBezTo>
                    <a:pt x="1367" y="952"/>
                    <a:pt x="1205" y="1161"/>
                    <a:pt x="904" y="1219"/>
                  </a:cubicBezTo>
                  <a:lnTo>
                    <a:pt x="591" y="1288"/>
                  </a:lnTo>
                  <a:lnTo>
                    <a:pt x="406" y="350"/>
                  </a:lnTo>
                  <a:lnTo>
                    <a:pt x="730" y="292"/>
                  </a:lnTo>
                  <a:cubicBezTo>
                    <a:pt x="773" y="283"/>
                    <a:pt x="815" y="279"/>
                    <a:pt x="856" y="279"/>
                  </a:cubicBezTo>
                  <a:close/>
                  <a:moveTo>
                    <a:pt x="908" y="1"/>
                  </a:moveTo>
                  <a:cubicBezTo>
                    <a:pt x="836" y="1"/>
                    <a:pt x="761" y="9"/>
                    <a:pt x="683" y="26"/>
                  </a:cubicBezTo>
                  <a:lnTo>
                    <a:pt x="0" y="153"/>
                  </a:lnTo>
                  <a:lnTo>
                    <a:pt x="290" y="1647"/>
                  </a:lnTo>
                  <a:lnTo>
                    <a:pt x="973" y="1508"/>
                  </a:lnTo>
                  <a:cubicBezTo>
                    <a:pt x="1459" y="1415"/>
                    <a:pt x="1737" y="1045"/>
                    <a:pt x="1656" y="605"/>
                  </a:cubicBezTo>
                  <a:cubicBezTo>
                    <a:pt x="1578" y="225"/>
                    <a:pt x="1288" y="1"/>
                    <a:pt x="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2" name="Google Shape;1283;p26">
              <a:extLst>
                <a:ext uri="{FF2B5EF4-FFF2-40B4-BE49-F238E27FC236}">
                  <a16:creationId xmlns:a16="http://schemas.microsoft.com/office/drawing/2014/main" id="{E6E98D46-AC26-3779-D969-C564E83CA5E5}"/>
                </a:ext>
              </a:extLst>
            </p:cNvPr>
            <p:cNvSpPr/>
            <p:nvPr/>
          </p:nvSpPr>
          <p:spPr>
            <a:xfrm>
              <a:off x="5178082" y="3449384"/>
              <a:ext cx="74042" cy="65196"/>
            </a:xfrm>
            <a:custGeom>
              <a:avLst/>
              <a:gdLst/>
              <a:ahLst/>
              <a:cxnLst/>
              <a:rect l="l" t="t" r="r" b="b"/>
              <a:pathLst>
                <a:path w="1808" h="1592" extrusionOk="0">
                  <a:moveTo>
                    <a:pt x="909" y="313"/>
                  </a:moveTo>
                  <a:cubicBezTo>
                    <a:pt x="1142" y="313"/>
                    <a:pt x="1328" y="460"/>
                    <a:pt x="1379" y="715"/>
                  </a:cubicBezTo>
                  <a:cubicBezTo>
                    <a:pt x="1437" y="993"/>
                    <a:pt x="1263" y="1236"/>
                    <a:pt x="996" y="1283"/>
                  </a:cubicBezTo>
                  <a:cubicBezTo>
                    <a:pt x="968" y="1286"/>
                    <a:pt x="941" y="1288"/>
                    <a:pt x="914" y="1288"/>
                  </a:cubicBezTo>
                  <a:cubicBezTo>
                    <a:pt x="674" y="1288"/>
                    <a:pt x="481" y="1149"/>
                    <a:pt x="429" y="889"/>
                  </a:cubicBezTo>
                  <a:cubicBezTo>
                    <a:pt x="383" y="611"/>
                    <a:pt x="556" y="379"/>
                    <a:pt x="811" y="321"/>
                  </a:cubicBezTo>
                  <a:cubicBezTo>
                    <a:pt x="844" y="316"/>
                    <a:pt x="877" y="313"/>
                    <a:pt x="909" y="313"/>
                  </a:cubicBezTo>
                  <a:close/>
                  <a:moveTo>
                    <a:pt x="950" y="1"/>
                  </a:moveTo>
                  <a:cubicBezTo>
                    <a:pt x="886" y="1"/>
                    <a:pt x="821" y="7"/>
                    <a:pt x="753" y="20"/>
                  </a:cubicBezTo>
                  <a:cubicBezTo>
                    <a:pt x="278" y="125"/>
                    <a:pt x="0" y="507"/>
                    <a:pt x="93" y="958"/>
                  </a:cubicBezTo>
                  <a:cubicBezTo>
                    <a:pt x="163" y="1348"/>
                    <a:pt x="474" y="1591"/>
                    <a:pt x="863" y="1591"/>
                  </a:cubicBezTo>
                  <a:cubicBezTo>
                    <a:pt x="925" y="1591"/>
                    <a:pt x="989" y="1585"/>
                    <a:pt x="1054" y="1572"/>
                  </a:cubicBezTo>
                  <a:cubicBezTo>
                    <a:pt x="1518" y="1468"/>
                    <a:pt x="1807" y="1074"/>
                    <a:pt x="1726" y="623"/>
                  </a:cubicBezTo>
                  <a:cubicBezTo>
                    <a:pt x="1647" y="235"/>
                    <a:pt x="1337" y="1"/>
                    <a:pt x="9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3" name="Google Shape;1284;p26">
              <a:extLst>
                <a:ext uri="{FF2B5EF4-FFF2-40B4-BE49-F238E27FC236}">
                  <a16:creationId xmlns:a16="http://schemas.microsoft.com/office/drawing/2014/main" id="{4B0EE4BC-B44D-A8B3-9A4B-788C95E5C892}"/>
                </a:ext>
              </a:extLst>
            </p:cNvPr>
            <p:cNvSpPr/>
            <p:nvPr/>
          </p:nvSpPr>
          <p:spPr>
            <a:xfrm>
              <a:off x="5251590" y="3435051"/>
              <a:ext cx="66466" cy="65606"/>
            </a:xfrm>
            <a:custGeom>
              <a:avLst/>
              <a:gdLst/>
              <a:ahLst/>
              <a:cxnLst/>
              <a:rect l="l" t="t" r="r" b="b"/>
              <a:pathLst>
                <a:path w="1623" h="1602" extrusionOk="0">
                  <a:moveTo>
                    <a:pt x="947" y="1"/>
                  </a:moveTo>
                  <a:cubicBezTo>
                    <a:pt x="884" y="1"/>
                    <a:pt x="820" y="8"/>
                    <a:pt x="753" y="23"/>
                  </a:cubicBezTo>
                  <a:cubicBezTo>
                    <a:pt x="279" y="127"/>
                    <a:pt x="1" y="509"/>
                    <a:pt x="82" y="961"/>
                  </a:cubicBezTo>
                  <a:cubicBezTo>
                    <a:pt x="173" y="1357"/>
                    <a:pt x="495" y="1601"/>
                    <a:pt x="886" y="1601"/>
                  </a:cubicBezTo>
                  <a:cubicBezTo>
                    <a:pt x="941" y="1601"/>
                    <a:pt x="997" y="1596"/>
                    <a:pt x="1055" y="1586"/>
                  </a:cubicBezTo>
                  <a:cubicBezTo>
                    <a:pt x="1321" y="1528"/>
                    <a:pt x="1518" y="1389"/>
                    <a:pt x="1622" y="1193"/>
                  </a:cubicBezTo>
                  <a:lnTo>
                    <a:pt x="1367" y="1030"/>
                  </a:lnTo>
                  <a:cubicBezTo>
                    <a:pt x="1275" y="1169"/>
                    <a:pt x="1159" y="1251"/>
                    <a:pt x="1020" y="1285"/>
                  </a:cubicBezTo>
                  <a:cubicBezTo>
                    <a:pt x="991" y="1289"/>
                    <a:pt x="962" y="1290"/>
                    <a:pt x="934" y="1290"/>
                  </a:cubicBezTo>
                  <a:cubicBezTo>
                    <a:pt x="685" y="1290"/>
                    <a:pt x="493" y="1152"/>
                    <a:pt x="441" y="891"/>
                  </a:cubicBezTo>
                  <a:cubicBezTo>
                    <a:pt x="394" y="602"/>
                    <a:pt x="557" y="370"/>
                    <a:pt x="823" y="312"/>
                  </a:cubicBezTo>
                  <a:cubicBezTo>
                    <a:pt x="861" y="304"/>
                    <a:pt x="897" y="299"/>
                    <a:pt x="932" y="299"/>
                  </a:cubicBezTo>
                  <a:cubicBezTo>
                    <a:pt x="1037" y="299"/>
                    <a:pt x="1133" y="338"/>
                    <a:pt x="1228" y="417"/>
                  </a:cubicBezTo>
                  <a:lnTo>
                    <a:pt x="1425" y="162"/>
                  </a:lnTo>
                  <a:cubicBezTo>
                    <a:pt x="1288" y="59"/>
                    <a:pt x="1126" y="1"/>
                    <a:pt x="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4" name="Google Shape;1285;p26">
              <a:extLst>
                <a:ext uri="{FF2B5EF4-FFF2-40B4-BE49-F238E27FC236}">
                  <a16:creationId xmlns:a16="http://schemas.microsoft.com/office/drawing/2014/main" id="{74ED373C-2A0B-A787-FE77-C3FB52C59715}"/>
                </a:ext>
              </a:extLst>
            </p:cNvPr>
            <p:cNvSpPr/>
            <p:nvPr/>
          </p:nvSpPr>
          <p:spPr>
            <a:xfrm>
              <a:off x="5507251" y="3137702"/>
              <a:ext cx="231504" cy="286749"/>
            </a:xfrm>
            <a:custGeom>
              <a:avLst/>
              <a:gdLst/>
              <a:ahLst/>
              <a:cxnLst/>
              <a:rect l="l" t="t" r="r" b="b"/>
              <a:pathLst>
                <a:path w="5653" h="7002" extrusionOk="0">
                  <a:moveTo>
                    <a:pt x="2473" y="0"/>
                  </a:moveTo>
                  <a:cubicBezTo>
                    <a:pt x="1986" y="0"/>
                    <a:pt x="1517" y="590"/>
                    <a:pt x="1517" y="590"/>
                  </a:cubicBezTo>
                  <a:lnTo>
                    <a:pt x="1228" y="1620"/>
                  </a:lnTo>
                  <a:cubicBezTo>
                    <a:pt x="1228" y="1620"/>
                    <a:pt x="429" y="2292"/>
                    <a:pt x="209" y="2593"/>
                  </a:cubicBezTo>
                  <a:cubicBezTo>
                    <a:pt x="0" y="2894"/>
                    <a:pt x="232" y="3045"/>
                    <a:pt x="429" y="3195"/>
                  </a:cubicBezTo>
                  <a:cubicBezTo>
                    <a:pt x="466" y="3225"/>
                    <a:pt x="525" y="3237"/>
                    <a:pt x="597" y="3237"/>
                  </a:cubicBezTo>
                  <a:cubicBezTo>
                    <a:pt x="953" y="3237"/>
                    <a:pt x="1633" y="2941"/>
                    <a:pt x="1633" y="2941"/>
                  </a:cubicBezTo>
                  <a:lnTo>
                    <a:pt x="1633" y="2941"/>
                  </a:lnTo>
                  <a:lnTo>
                    <a:pt x="904" y="3636"/>
                  </a:lnTo>
                  <a:cubicBezTo>
                    <a:pt x="904" y="3636"/>
                    <a:pt x="741" y="4226"/>
                    <a:pt x="846" y="4354"/>
                  </a:cubicBezTo>
                  <a:cubicBezTo>
                    <a:pt x="961" y="4493"/>
                    <a:pt x="1413" y="4956"/>
                    <a:pt x="1413" y="4956"/>
                  </a:cubicBezTo>
                  <a:cubicBezTo>
                    <a:pt x="1413" y="4956"/>
                    <a:pt x="1170" y="5361"/>
                    <a:pt x="1309" y="5628"/>
                  </a:cubicBezTo>
                  <a:cubicBezTo>
                    <a:pt x="1460" y="5906"/>
                    <a:pt x="1992" y="6149"/>
                    <a:pt x="1992" y="6149"/>
                  </a:cubicBezTo>
                  <a:cubicBezTo>
                    <a:pt x="1992" y="6149"/>
                    <a:pt x="1992" y="6786"/>
                    <a:pt x="2444" y="6983"/>
                  </a:cubicBezTo>
                  <a:cubicBezTo>
                    <a:pt x="2477" y="6995"/>
                    <a:pt x="2517" y="7001"/>
                    <a:pt x="2563" y="7001"/>
                  </a:cubicBezTo>
                  <a:cubicBezTo>
                    <a:pt x="3148" y="7001"/>
                    <a:pt x="4704" y="6036"/>
                    <a:pt x="5166" y="5489"/>
                  </a:cubicBezTo>
                  <a:cubicBezTo>
                    <a:pt x="5652" y="4898"/>
                    <a:pt x="4714" y="3971"/>
                    <a:pt x="4714" y="3971"/>
                  </a:cubicBezTo>
                  <a:cubicBezTo>
                    <a:pt x="4804" y="3141"/>
                    <a:pt x="4071" y="3049"/>
                    <a:pt x="3743" y="3049"/>
                  </a:cubicBezTo>
                  <a:cubicBezTo>
                    <a:pt x="3651" y="3049"/>
                    <a:pt x="3591" y="3056"/>
                    <a:pt x="3591" y="3056"/>
                  </a:cubicBezTo>
                  <a:cubicBezTo>
                    <a:pt x="3956" y="1896"/>
                    <a:pt x="2964" y="1840"/>
                    <a:pt x="2767" y="1840"/>
                  </a:cubicBezTo>
                  <a:cubicBezTo>
                    <a:pt x="2746" y="1840"/>
                    <a:pt x="2734" y="1840"/>
                    <a:pt x="2734" y="1840"/>
                  </a:cubicBezTo>
                  <a:cubicBezTo>
                    <a:pt x="3301" y="983"/>
                    <a:pt x="3475" y="694"/>
                    <a:pt x="2872" y="161"/>
                  </a:cubicBezTo>
                  <a:cubicBezTo>
                    <a:pt x="2744" y="45"/>
                    <a:pt x="2608" y="0"/>
                    <a:pt x="247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5" name="Google Shape;1286;p26">
              <a:extLst>
                <a:ext uri="{FF2B5EF4-FFF2-40B4-BE49-F238E27FC236}">
                  <a16:creationId xmlns:a16="http://schemas.microsoft.com/office/drawing/2014/main" id="{0EA7012E-B375-3D0F-4738-64E55896D5CB}"/>
                </a:ext>
              </a:extLst>
            </p:cNvPr>
            <p:cNvSpPr/>
            <p:nvPr/>
          </p:nvSpPr>
          <p:spPr>
            <a:xfrm>
              <a:off x="5592594" y="3300771"/>
              <a:ext cx="107705" cy="92594"/>
            </a:xfrm>
            <a:custGeom>
              <a:avLst/>
              <a:gdLst/>
              <a:ahLst/>
              <a:cxnLst/>
              <a:rect l="l" t="t" r="r" b="b"/>
              <a:pathLst>
                <a:path w="2630" h="2261" extrusionOk="0">
                  <a:moveTo>
                    <a:pt x="2617" y="0"/>
                  </a:moveTo>
                  <a:cubicBezTo>
                    <a:pt x="2601" y="0"/>
                    <a:pt x="2506" y="169"/>
                    <a:pt x="2271" y="360"/>
                  </a:cubicBezTo>
                  <a:cubicBezTo>
                    <a:pt x="2039" y="569"/>
                    <a:pt x="1657" y="777"/>
                    <a:pt x="1240" y="1032"/>
                  </a:cubicBezTo>
                  <a:cubicBezTo>
                    <a:pt x="823" y="1287"/>
                    <a:pt x="534" y="1634"/>
                    <a:pt x="337" y="1866"/>
                  </a:cubicBezTo>
                  <a:cubicBezTo>
                    <a:pt x="128" y="2097"/>
                    <a:pt x="1" y="2248"/>
                    <a:pt x="13" y="2259"/>
                  </a:cubicBezTo>
                  <a:cubicBezTo>
                    <a:pt x="13" y="2260"/>
                    <a:pt x="14" y="2260"/>
                    <a:pt x="15" y="2260"/>
                  </a:cubicBezTo>
                  <a:cubicBezTo>
                    <a:pt x="39" y="2260"/>
                    <a:pt x="196" y="2144"/>
                    <a:pt x="395" y="1912"/>
                  </a:cubicBezTo>
                  <a:cubicBezTo>
                    <a:pt x="603" y="1680"/>
                    <a:pt x="893" y="1356"/>
                    <a:pt x="1298" y="1113"/>
                  </a:cubicBezTo>
                  <a:cubicBezTo>
                    <a:pt x="1703" y="870"/>
                    <a:pt x="2097" y="650"/>
                    <a:pt x="2329" y="418"/>
                  </a:cubicBezTo>
                  <a:cubicBezTo>
                    <a:pt x="2561" y="198"/>
                    <a:pt x="2630" y="1"/>
                    <a:pt x="2618" y="1"/>
                  </a:cubicBezTo>
                  <a:cubicBezTo>
                    <a:pt x="2618" y="1"/>
                    <a:pt x="2618" y="0"/>
                    <a:pt x="2617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6" name="Google Shape;1287;p26">
              <a:extLst>
                <a:ext uri="{FF2B5EF4-FFF2-40B4-BE49-F238E27FC236}">
                  <a16:creationId xmlns:a16="http://schemas.microsoft.com/office/drawing/2014/main" id="{C09E9AFC-76B5-9BAA-AAD5-502C43AFF398}"/>
                </a:ext>
              </a:extLst>
            </p:cNvPr>
            <p:cNvSpPr/>
            <p:nvPr/>
          </p:nvSpPr>
          <p:spPr>
            <a:xfrm>
              <a:off x="5563191" y="3263259"/>
              <a:ext cx="91611" cy="85509"/>
            </a:xfrm>
            <a:custGeom>
              <a:avLst/>
              <a:gdLst/>
              <a:ahLst/>
              <a:cxnLst/>
              <a:rect l="l" t="t" r="r" b="b"/>
              <a:pathLst>
                <a:path w="2237" h="2088" extrusionOk="0">
                  <a:moveTo>
                    <a:pt x="2220" y="1"/>
                  </a:moveTo>
                  <a:cubicBezTo>
                    <a:pt x="2190" y="1"/>
                    <a:pt x="2035" y="72"/>
                    <a:pt x="1831" y="234"/>
                  </a:cubicBezTo>
                  <a:cubicBezTo>
                    <a:pt x="1611" y="396"/>
                    <a:pt x="1368" y="685"/>
                    <a:pt x="1066" y="975"/>
                  </a:cubicBezTo>
                  <a:cubicBezTo>
                    <a:pt x="476" y="1566"/>
                    <a:pt x="1" y="2064"/>
                    <a:pt x="36" y="2087"/>
                  </a:cubicBezTo>
                  <a:cubicBezTo>
                    <a:pt x="36" y="2087"/>
                    <a:pt x="38" y="2088"/>
                    <a:pt x="39" y="2088"/>
                  </a:cubicBezTo>
                  <a:cubicBezTo>
                    <a:pt x="94" y="2088"/>
                    <a:pt x="571" y="1643"/>
                    <a:pt x="1147" y="1056"/>
                  </a:cubicBezTo>
                  <a:cubicBezTo>
                    <a:pt x="1460" y="766"/>
                    <a:pt x="1692" y="477"/>
                    <a:pt x="1889" y="292"/>
                  </a:cubicBezTo>
                  <a:cubicBezTo>
                    <a:pt x="2097" y="106"/>
                    <a:pt x="2236" y="14"/>
                    <a:pt x="2225" y="2"/>
                  </a:cubicBezTo>
                  <a:cubicBezTo>
                    <a:pt x="2224" y="1"/>
                    <a:pt x="2222" y="1"/>
                    <a:pt x="222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7" name="Google Shape;1288;p26">
              <a:extLst>
                <a:ext uri="{FF2B5EF4-FFF2-40B4-BE49-F238E27FC236}">
                  <a16:creationId xmlns:a16="http://schemas.microsoft.com/office/drawing/2014/main" id="{14C1C747-613D-F6FA-BA3D-91C6AE643B5D}"/>
                </a:ext>
              </a:extLst>
            </p:cNvPr>
            <p:cNvSpPr/>
            <p:nvPr/>
          </p:nvSpPr>
          <p:spPr>
            <a:xfrm>
              <a:off x="5573633" y="3211128"/>
              <a:ext cx="47013" cy="47669"/>
            </a:xfrm>
            <a:custGeom>
              <a:avLst/>
              <a:gdLst/>
              <a:ahLst/>
              <a:cxnLst/>
              <a:rect l="l" t="t" r="r" b="b"/>
              <a:pathLst>
                <a:path w="1148" h="1164" extrusionOk="0">
                  <a:moveTo>
                    <a:pt x="1111" y="1"/>
                  </a:moveTo>
                  <a:cubicBezTo>
                    <a:pt x="1083" y="1"/>
                    <a:pt x="921" y="308"/>
                    <a:pt x="603" y="615"/>
                  </a:cubicBezTo>
                  <a:cubicBezTo>
                    <a:pt x="290" y="904"/>
                    <a:pt x="1" y="1136"/>
                    <a:pt x="24" y="1159"/>
                  </a:cubicBezTo>
                  <a:cubicBezTo>
                    <a:pt x="25" y="1162"/>
                    <a:pt x="27" y="1163"/>
                    <a:pt x="32" y="1163"/>
                  </a:cubicBezTo>
                  <a:cubicBezTo>
                    <a:pt x="84" y="1163"/>
                    <a:pt x="375" y="974"/>
                    <a:pt x="696" y="696"/>
                  </a:cubicBezTo>
                  <a:cubicBezTo>
                    <a:pt x="1031" y="383"/>
                    <a:pt x="1147" y="13"/>
                    <a:pt x="1113" y="1"/>
                  </a:cubicBezTo>
                  <a:cubicBezTo>
                    <a:pt x="1112" y="1"/>
                    <a:pt x="1112" y="1"/>
                    <a:pt x="111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2" name="Google Shape;1289;p26">
              <a:extLst>
                <a:ext uri="{FF2B5EF4-FFF2-40B4-BE49-F238E27FC236}">
                  <a16:creationId xmlns:a16="http://schemas.microsoft.com/office/drawing/2014/main" id="{EC9E7F86-E7DB-E89B-915C-850D4F3DA189}"/>
                </a:ext>
              </a:extLst>
            </p:cNvPr>
            <p:cNvSpPr/>
            <p:nvPr/>
          </p:nvSpPr>
          <p:spPr>
            <a:xfrm>
              <a:off x="5510568" y="3136719"/>
              <a:ext cx="216803" cy="290353"/>
            </a:xfrm>
            <a:custGeom>
              <a:avLst/>
              <a:gdLst/>
              <a:ahLst/>
              <a:cxnLst/>
              <a:rect l="l" t="t" r="r" b="b"/>
              <a:pathLst>
                <a:path w="5294" h="7090" extrusionOk="0">
                  <a:moveTo>
                    <a:pt x="1946" y="6231"/>
                  </a:moveTo>
                  <a:lnTo>
                    <a:pt x="1946" y="6233"/>
                  </a:lnTo>
                  <a:lnTo>
                    <a:pt x="1946" y="6233"/>
                  </a:lnTo>
                  <a:cubicBezTo>
                    <a:pt x="1941" y="6235"/>
                    <a:pt x="1939" y="6235"/>
                    <a:pt x="1939" y="6235"/>
                  </a:cubicBezTo>
                  <a:cubicBezTo>
                    <a:pt x="1938" y="6235"/>
                    <a:pt x="1942" y="6233"/>
                    <a:pt x="1946" y="6231"/>
                  </a:cubicBezTo>
                  <a:close/>
                  <a:moveTo>
                    <a:pt x="2072" y="6237"/>
                  </a:moveTo>
                  <a:cubicBezTo>
                    <a:pt x="2073" y="6237"/>
                    <a:pt x="2073" y="6237"/>
                    <a:pt x="2070" y="6239"/>
                  </a:cubicBezTo>
                  <a:lnTo>
                    <a:pt x="2070" y="6239"/>
                  </a:lnTo>
                  <a:cubicBezTo>
                    <a:pt x="2069" y="6239"/>
                    <a:pt x="2069" y="6238"/>
                    <a:pt x="2068" y="6237"/>
                  </a:cubicBezTo>
                  <a:lnTo>
                    <a:pt x="2068" y="6237"/>
                  </a:lnTo>
                  <a:cubicBezTo>
                    <a:pt x="2069" y="6237"/>
                    <a:pt x="2071" y="6237"/>
                    <a:pt x="2072" y="6237"/>
                  </a:cubicBezTo>
                  <a:close/>
                  <a:moveTo>
                    <a:pt x="2065" y="6241"/>
                  </a:moveTo>
                  <a:cubicBezTo>
                    <a:pt x="2065" y="6241"/>
                    <a:pt x="2066" y="6241"/>
                    <a:pt x="2066" y="6242"/>
                  </a:cubicBezTo>
                  <a:lnTo>
                    <a:pt x="2066" y="6242"/>
                  </a:lnTo>
                  <a:cubicBezTo>
                    <a:pt x="2065" y="6242"/>
                    <a:pt x="2063" y="6243"/>
                    <a:pt x="2060" y="6245"/>
                  </a:cubicBezTo>
                  <a:lnTo>
                    <a:pt x="2060" y="6245"/>
                  </a:lnTo>
                  <a:cubicBezTo>
                    <a:pt x="2061" y="6242"/>
                    <a:pt x="2063" y="6241"/>
                    <a:pt x="2065" y="6241"/>
                  </a:cubicBezTo>
                  <a:close/>
                  <a:moveTo>
                    <a:pt x="2392" y="0"/>
                  </a:moveTo>
                  <a:cubicBezTo>
                    <a:pt x="2314" y="0"/>
                    <a:pt x="2239" y="14"/>
                    <a:pt x="2178" y="34"/>
                  </a:cubicBezTo>
                  <a:cubicBezTo>
                    <a:pt x="2027" y="81"/>
                    <a:pt x="1911" y="150"/>
                    <a:pt x="1819" y="220"/>
                  </a:cubicBezTo>
                  <a:cubicBezTo>
                    <a:pt x="1714" y="301"/>
                    <a:pt x="1633" y="370"/>
                    <a:pt x="1575" y="428"/>
                  </a:cubicBezTo>
                  <a:cubicBezTo>
                    <a:pt x="1541" y="475"/>
                    <a:pt x="1494" y="532"/>
                    <a:pt x="1471" y="556"/>
                  </a:cubicBezTo>
                  <a:cubicBezTo>
                    <a:pt x="1448" y="602"/>
                    <a:pt x="1436" y="614"/>
                    <a:pt x="1436" y="614"/>
                  </a:cubicBezTo>
                  <a:cubicBezTo>
                    <a:pt x="1436" y="614"/>
                    <a:pt x="1448" y="602"/>
                    <a:pt x="1529" y="556"/>
                  </a:cubicBezTo>
                  <a:lnTo>
                    <a:pt x="1656" y="428"/>
                  </a:lnTo>
                  <a:cubicBezTo>
                    <a:pt x="1772" y="324"/>
                    <a:pt x="1946" y="150"/>
                    <a:pt x="2236" y="69"/>
                  </a:cubicBezTo>
                  <a:cubicBezTo>
                    <a:pt x="2288" y="50"/>
                    <a:pt x="2349" y="39"/>
                    <a:pt x="2414" y="39"/>
                  </a:cubicBezTo>
                  <a:cubicBezTo>
                    <a:pt x="2505" y="39"/>
                    <a:pt x="2604" y="61"/>
                    <a:pt x="2699" y="116"/>
                  </a:cubicBezTo>
                  <a:cubicBezTo>
                    <a:pt x="2838" y="208"/>
                    <a:pt x="2988" y="370"/>
                    <a:pt x="3093" y="544"/>
                  </a:cubicBezTo>
                  <a:cubicBezTo>
                    <a:pt x="3127" y="637"/>
                    <a:pt x="3162" y="753"/>
                    <a:pt x="3151" y="845"/>
                  </a:cubicBezTo>
                  <a:cubicBezTo>
                    <a:pt x="3127" y="961"/>
                    <a:pt x="3104" y="1077"/>
                    <a:pt x="3046" y="1181"/>
                  </a:cubicBezTo>
                  <a:cubicBezTo>
                    <a:pt x="2932" y="1386"/>
                    <a:pt x="2785" y="1591"/>
                    <a:pt x="2648" y="1818"/>
                  </a:cubicBezTo>
                  <a:lnTo>
                    <a:pt x="2648" y="1818"/>
                  </a:lnTo>
                  <a:cubicBezTo>
                    <a:pt x="2642" y="1818"/>
                    <a:pt x="2635" y="1818"/>
                    <a:pt x="2629" y="1818"/>
                  </a:cubicBezTo>
                  <a:lnTo>
                    <a:pt x="2638" y="1835"/>
                  </a:lnTo>
                  <a:lnTo>
                    <a:pt x="2638" y="1835"/>
                  </a:lnTo>
                  <a:lnTo>
                    <a:pt x="2595" y="1911"/>
                  </a:lnTo>
                  <a:lnTo>
                    <a:pt x="2687" y="1911"/>
                  </a:lnTo>
                  <a:cubicBezTo>
                    <a:pt x="2942" y="1911"/>
                    <a:pt x="3266" y="1980"/>
                    <a:pt x="3440" y="2200"/>
                  </a:cubicBezTo>
                  <a:cubicBezTo>
                    <a:pt x="3521" y="2316"/>
                    <a:pt x="3567" y="2443"/>
                    <a:pt x="3567" y="2606"/>
                  </a:cubicBezTo>
                  <a:cubicBezTo>
                    <a:pt x="3579" y="2675"/>
                    <a:pt x="3556" y="2756"/>
                    <a:pt x="3556" y="2837"/>
                  </a:cubicBezTo>
                  <a:cubicBezTo>
                    <a:pt x="3537" y="2893"/>
                    <a:pt x="3519" y="2957"/>
                    <a:pt x="3506" y="3021"/>
                  </a:cubicBezTo>
                  <a:lnTo>
                    <a:pt x="3506" y="3021"/>
                  </a:lnTo>
                  <a:cubicBezTo>
                    <a:pt x="3496" y="3022"/>
                    <a:pt x="3485" y="3022"/>
                    <a:pt x="3475" y="3023"/>
                  </a:cubicBezTo>
                  <a:lnTo>
                    <a:pt x="3500" y="3053"/>
                  </a:lnTo>
                  <a:lnTo>
                    <a:pt x="3500" y="3053"/>
                  </a:lnTo>
                  <a:cubicBezTo>
                    <a:pt x="3500" y="3058"/>
                    <a:pt x="3499" y="3064"/>
                    <a:pt x="3498" y="3069"/>
                  </a:cubicBezTo>
                  <a:lnTo>
                    <a:pt x="3475" y="3138"/>
                  </a:lnTo>
                  <a:lnTo>
                    <a:pt x="3556" y="3138"/>
                  </a:lnTo>
                  <a:cubicBezTo>
                    <a:pt x="3599" y="3136"/>
                    <a:pt x="3644" y="3135"/>
                    <a:pt x="3690" y="3135"/>
                  </a:cubicBezTo>
                  <a:cubicBezTo>
                    <a:pt x="3901" y="3135"/>
                    <a:pt x="4130" y="3163"/>
                    <a:pt x="4320" y="3277"/>
                  </a:cubicBezTo>
                  <a:cubicBezTo>
                    <a:pt x="4425" y="3358"/>
                    <a:pt x="4517" y="3451"/>
                    <a:pt x="4564" y="3590"/>
                  </a:cubicBezTo>
                  <a:cubicBezTo>
                    <a:pt x="4621" y="3706"/>
                    <a:pt x="4610" y="3845"/>
                    <a:pt x="4610" y="3995"/>
                  </a:cubicBezTo>
                  <a:lnTo>
                    <a:pt x="4610" y="4019"/>
                  </a:lnTo>
                  <a:lnTo>
                    <a:pt x="4621" y="4030"/>
                  </a:lnTo>
                  <a:cubicBezTo>
                    <a:pt x="4807" y="4239"/>
                    <a:pt x="5004" y="4470"/>
                    <a:pt x="5119" y="4748"/>
                  </a:cubicBezTo>
                  <a:cubicBezTo>
                    <a:pt x="5154" y="4876"/>
                    <a:pt x="5201" y="5015"/>
                    <a:pt x="5189" y="5165"/>
                  </a:cubicBezTo>
                  <a:cubicBezTo>
                    <a:pt x="5177" y="5304"/>
                    <a:pt x="5119" y="5420"/>
                    <a:pt x="5004" y="5536"/>
                  </a:cubicBezTo>
                  <a:cubicBezTo>
                    <a:pt x="4784" y="5767"/>
                    <a:pt x="4517" y="5964"/>
                    <a:pt x="4262" y="6150"/>
                  </a:cubicBezTo>
                  <a:cubicBezTo>
                    <a:pt x="3996" y="6335"/>
                    <a:pt x="3706" y="6509"/>
                    <a:pt x="3417" y="6659"/>
                  </a:cubicBezTo>
                  <a:cubicBezTo>
                    <a:pt x="3266" y="6740"/>
                    <a:pt x="3104" y="6810"/>
                    <a:pt x="2942" y="6868"/>
                  </a:cubicBezTo>
                  <a:cubicBezTo>
                    <a:pt x="2794" y="6910"/>
                    <a:pt x="2637" y="6962"/>
                    <a:pt x="2505" y="6962"/>
                  </a:cubicBezTo>
                  <a:cubicBezTo>
                    <a:pt x="2492" y="6962"/>
                    <a:pt x="2479" y="6961"/>
                    <a:pt x="2467" y="6960"/>
                  </a:cubicBezTo>
                  <a:cubicBezTo>
                    <a:pt x="2398" y="6960"/>
                    <a:pt x="2340" y="6914"/>
                    <a:pt x="2282" y="6856"/>
                  </a:cubicBezTo>
                  <a:cubicBezTo>
                    <a:pt x="2224" y="6798"/>
                    <a:pt x="2178" y="6740"/>
                    <a:pt x="2143" y="6671"/>
                  </a:cubicBezTo>
                  <a:cubicBezTo>
                    <a:pt x="2120" y="6601"/>
                    <a:pt x="2108" y="6509"/>
                    <a:pt x="2085" y="6439"/>
                  </a:cubicBezTo>
                  <a:cubicBezTo>
                    <a:pt x="2073" y="6393"/>
                    <a:pt x="2073" y="6370"/>
                    <a:pt x="2073" y="6323"/>
                  </a:cubicBezTo>
                  <a:lnTo>
                    <a:pt x="2073" y="6265"/>
                  </a:lnTo>
                  <a:lnTo>
                    <a:pt x="2073" y="6231"/>
                  </a:lnTo>
                  <a:cubicBezTo>
                    <a:pt x="2070" y="6232"/>
                    <a:pt x="2067" y="6234"/>
                    <a:pt x="2066" y="6235"/>
                  </a:cubicBezTo>
                  <a:lnTo>
                    <a:pt x="2066" y="6235"/>
                  </a:lnTo>
                  <a:cubicBezTo>
                    <a:pt x="2060" y="6229"/>
                    <a:pt x="2050" y="6219"/>
                    <a:pt x="2033" y="6202"/>
                  </a:cubicBezTo>
                  <a:lnTo>
                    <a:pt x="2033" y="6202"/>
                  </a:lnTo>
                  <a:lnTo>
                    <a:pt x="2050" y="6196"/>
                  </a:lnTo>
                  <a:cubicBezTo>
                    <a:pt x="1795" y="6057"/>
                    <a:pt x="1552" y="5918"/>
                    <a:pt x="1367" y="5733"/>
                  </a:cubicBezTo>
                  <a:cubicBezTo>
                    <a:pt x="1158" y="5559"/>
                    <a:pt x="1263" y="5269"/>
                    <a:pt x="1425" y="5073"/>
                  </a:cubicBezTo>
                  <a:lnTo>
                    <a:pt x="1471" y="5038"/>
                  </a:lnTo>
                  <a:lnTo>
                    <a:pt x="1425" y="4991"/>
                  </a:lnTo>
                  <a:cubicBezTo>
                    <a:pt x="1205" y="4818"/>
                    <a:pt x="985" y="4632"/>
                    <a:pt x="857" y="4412"/>
                  </a:cubicBezTo>
                  <a:cubicBezTo>
                    <a:pt x="756" y="4199"/>
                    <a:pt x="808" y="3920"/>
                    <a:pt x="895" y="3703"/>
                  </a:cubicBezTo>
                  <a:lnTo>
                    <a:pt x="895" y="3703"/>
                  </a:lnTo>
                  <a:cubicBezTo>
                    <a:pt x="1130" y="3489"/>
                    <a:pt x="1346" y="3255"/>
                    <a:pt x="1560" y="3057"/>
                  </a:cubicBezTo>
                  <a:lnTo>
                    <a:pt x="1560" y="3057"/>
                  </a:lnTo>
                  <a:cubicBezTo>
                    <a:pt x="1569" y="3053"/>
                    <a:pt x="1578" y="3049"/>
                    <a:pt x="1587" y="3046"/>
                  </a:cubicBezTo>
                  <a:lnTo>
                    <a:pt x="1580" y="3038"/>
                  </a:lnTo>
                  <a:lnTo>
                    <a:pt x="1580" y="3038"/>
                  </a:lnTo>
                  <a:cubicBezTo>
                    <a:pt x="1590" y="3029"/>
                    <a:pt x="1600" y="3020"/>
                    <a:pt x="1610" y="3011"/>
                  </a:cubicBezTo>
                  <a:lnTo>
                    <a:pt x="1784" y="2837"/>
                  </a:lnTo>
                  <a:lnTo>
                    <a:pt x="1552" y="2930"/>
                  </a:lnTo>
                  <a:cubicBezTo>
                    <a:pt x="1216" y="3080"/>
                    <a:pt x="904" y="3196"/>
                    <a:pt x="579" y="3243"/>
                  </a:cubicBezTo>
                  <a:cubicBezTo>
                    <a:pt x="498" y="3243"/>
                    <a:pt x="440" y="3243"/>
                    <a:pt x="382" y="3196"/>
                  </a:cubicBezTo>
                  <a:cubicBezTo>
                    <a:pt x="325" y="3150"/>
                    <a:pt x="267" y="3104"/>
                    <a:pt x="209" y="3046"/>
                  </a:cubicBezTo>
                  <a:cubicBezTo>
                    <a:pt x="151" y="2988"/>
                    <a:pt x="105" y="2930"/>
                    <a:pt x="105" y="2872"/>
                  </a:cubicBezTo>
                  <a:cubicBezTo>
                    <a:pt x="105" y="2802"/>
                    <a:pt x="128" y="2745"/>
                    <a:pt x="162" y="2687"/>
                  </a:cubicBezTo>
                  <a:cubicBezTo>
                    <a:pt x="325" y="2467"/>
                    <a:pt x="521" y="2293"/>
                    <a:pt x="695" y="2119"/>
                  </a:cubicBezTo>
                  <a:cubicBezTo>
                    <a:pt x="869" y="1969"/>
                    <a:pt x="1031" y="1818"/>
                    <a:pt x="1182" y="1691"/>
                  </a:cubicBezTo>
                  <a:lnTo>
                    <a:pt x="1182" y="1679"/>
                  </a:lnTo>
                  <a:cubicBezTo>
                    <a:pt x="1263" y="1343"/>
                    <a:pt x="1332" y="1077"/>
                    <a:pt x="1379" y="891"/>
                  </a:cubicBezTo>
                  <a:cubicBezTo>
                    <a:pt x="1390" y="810"/>
                    <a:pt x="1402" y="753"/>
                    <a:pt x="1425" y="695"/>
                  </a:cubicBezTo>
                  <a:cubicBezTo>
                    <a:pt x="1436" y="649"/>
                    <a:pt x="1436" y="614"/>
                    <a:pt x="1436" y="614"/>
                  </a:cubicBezTo>
                  <a:lnTo>
                    <a:pt x="1436" y="614"/>
                  </a:lnTo>
                  <a:cubicBezTo>
                    <a:pt x="1436" y="614"/>
                    <a:pt x="1436" y="649"/>
                    <a:pt x="1413" y="706"/>
                  </a:cubicBezTo>
                  <a:cubicBezTo>
                    <a:pt x="1390" y="764"/>
                    <a:pt x="1379" y="822"/>
                    <a:pt x="1355" y="903"/>
                  </a:cubicBezTo>
                  <a:cubicBezTo>
                    <a:pt x="1298" y="1100"/>
                    <a:pt x="1217" y="1354"/>
                    <a:pt x="1124" y="1688"/>
                  </a:cubicBezTo>
                  <a:lnTo>
                    <a:pt x="1124" y="1688"/>
                  </a:lnTo>
                  <a:cubicBezTo>
                    <a:pt x="976" y="1813"/>
                    <a:pt x="807" y="1949"/>
                    <a:pt x="637" y="2108"/>
                  </a:cubicBezTo>
                  <a:cubicBezTo>
                    <a:pt x="464" y="2281"/>
                    <a:pt x="267" y="2443"/>
                    <a:pt x="93" y="2687"/>
                  </a:cubicBezTo>
                  <a:cubicBezTo>
                    <a:pt x="47" y="2745"/>
                    <a:pt x="0" y="2837"/>
                    <a:pt x="23" y="2918"/>
                  </a:cubicBezTo>
                  <a:cubicBezTo>
                    <a:pt x="23" y="2999"/>
                    <a:pt x="81" y="3080"/>
                    <a:pt x="139" y="3138"/>
                  </a:cubicBezTo>
                  <a:cubicBezTo>
                    <a:pt x="197" y="3196"/>
                    <a:pt x="267" y="3254"/>
                    <a:pt x="325" y="3289"/>
                  </a:cubicBezTo>
                  <a:cubicBezTo>
                    <a:pt x="394" y="3358"/>
                    <a:pt x="498" y="3358"/>
                    <a:pt x="579" y="3358"/>
                  </a:cubicBezTo>
                  <a:cubicBezTo>
                    <a:pt x="839" y="3323"/>
                    <a:pt x="1098" y="3239"/>
                    <a:pt x="1357" y="3138"/>
                  </a:cubicBezTo>
                  <a:lnTo>
                    <a:pt x="1357" y="3138"/>
                  </a:lnTo>
                  <a:cubicBezTo>
                    <a:pt x="1175" y="3309"/>
                    <a:pt x="984" y="3487"/>
                    <a:pt x="799" y="3671"/>
                  </a:cubicBezTo>
                  <a:lnTo>
                    <a:pt x="788" y="3671"/>
                  </a:lnTo>
                  <a:lnTo>
                    <a:pt x="788" y="3683"/>
                  </a:lnTo>
                  <a:cubicBezTo>
                    <a:pt x="742" y="3799"/>
                    <a:pt x="695" y="3938"/>
                    <a:pt x="684" y="4076"/>
                  </a:cubicBezTo>
                  <a:cubicBezTo>
                    <a:pt x="672" y="4204"/>
                    <a:pt x="684" y="4366"/>
                    <a:pt x="753" y="4493"/>
                  </a:cubicBezTo>
                  <a:cubicBezTo>
                    <a:pt x="891" y="4738"/>
                    <a:pt x="1087" y="4914"/>
                    <a:pt x="1298" y="5075"/>
                  </a:cubicBezTo>
                  <a:lnTo>
                    <a:pt x="1298" y="5075"/>
                  </a:lnTo>
                  <a:cubicBezTo>
                    <a:pt x="1220" y="5166"/>
                    <a:pt x="1156" y="5287"/>
                    <a:pt x="1135" y="5408"/>
                  </a:cubicBezTo>
                  <a:cubicBezTo>
                    <a:pt x="1124" y="5478"/>
                    <a:pt x="1124" y="5571"/>
                    <a:pt x="1147" y="5640"/>
                  </a:cubicBezTo>
                  <a:cubicBezTo>
                    <a:pt x="1158" y="5710"/>
                    <a:pt x="1216" y="5767"/>
                    <a:pt x="1263" y="5825"/>
                  </a:cubicBezTo>
                  <a:cubicBezTo>
                    <a:pt x="1465" y="6039"/>
                    <a:pt x="1700" y="6176"/>
                    <a:pt x="1946" y="6311"/>
                  </a:cubicBezTo>
                  <a:lnTo>
                    <a:pt x="1946" y="6311"/>
                  </a:lnTo>
                  <a:lnTo>
                    <a:pt x="1946" y="6335"/>
                  </a:lnTo>
                  <a:cubicBezTo>
                    <a:pt x="1946" y="6381"/>
                    <a:pt x="1958" y="6428"/>
                    <a:pt x="1958" y="6462"/>
                  </a:cubicBezTo>
                  <a:cubicBezTo>
                    <a:pt x="1969" y="6555"/>
                    <a:pt x="2004" y="6636"/>
                    <a:pt x="2027" y="6729"/>
                  </a:cubicBezTo>
                  <a:cubicBezTo>
                    <a:pt x="2108" y="6891"/>
                    <a:pt x="2236" y="7041"/>
                    <a:pt x="2432" y="7088"/>
                  </a:cubicBezTo>
                  <a:cubicBezTo>
                    <a:pt x="2451" y="7089"/>
                    <a:pt x="2468" y="7089"/>
                    <a:pt x="2486" y="7089"/>
                  </a:cubicBezTo>
                  <a:cubicBezTo>
                    <a:pt x="2669" y="7089"/>
                    <a:pt x="2818" y="7036"/>
                    <a:pt x="2977" y="6984"/>
                  </a:cubicBezTo>
                  <a:cubicBezTo>
                    <a:pt x="3127" y="6926"/>
                    <a:pt x="3290" y="6856"/>
                    <a:pt x="3452" y="6775"/>
                  </a:cubicBezTo>
                  <a:cubicBezTo>
                    <a:pt x="3753" y="6613"/>
                    <a:pt x="4031" y="6439"/>
                    <a:pt x="4309" y="6254"/>
                  </a:cubicBezTo>
                  <a:cubicBezTo>
                    <a:pt x="4575" y="6057"/>
                    <a:pt x="4841" y="5860"/>
                    <a:pt x="5062" y="5628"/>
                  </a:cubicBezTo>
                  <a:cubicBezTo>
                    <a:pt x="5119" y="5571"/>
                    <a:pt x="5154" y="5501"/>
                    <a:pt x="5201" y="5420"/>
                  </a:cubicBezTo>
                  <a:cubicBezTo>
                    <a:pt x="5247" y="5339"/>
                    <a:pt x="5270" y="5269"/>
                    <a:pt x="5270" y="5177"/>
                  </a:cubicBezTo>
                  <a:cubicBezTo>
                    <a:pt x="5293" y="5003"/>
                    <a:pt x="5247" y="4841"/>
                    <a:pt x="5189" y="4702"/>
                  </a:cubicBezTo>
                  <a:cubicBezTo>
                    <a:pt x="5064" y="4418"/>
                    <a:pt x="4872" y="4179"/>
                    <a:pt x="4679" y="3962"/>
                  </a:cubicBezTo>
                  <a:lnTo>
                    <a:pt x="4679" y="3962"/>
                  </a:lnTo>
                  <a:cubicBezTo>
                    <a:pt x="4679" y="3811"/>
                    <a:pt x="4675" y="3662"/>
                    <a:pt x="4621" y="3532"/>
                  </a:cubicBezTo>
                  <a:cubicBezTo>
                    <a:pt x="4564" y="3382"/>
                    <a:pt x="4448" y="3254"/>
                    <a:pt x="4320" y="3173"/>
                  </a:cubicBezTo>
                  <a:cubicBezTo>
                    <a:pt x="4100" y="3049"/>
                    <a:pt x="3857" y="3019"/>
                    <a:pt x="3622" y="3019"/>
                  </a:cubicBezTo>
                  <a:cubicBezTo>
                    <a:pt x="3598" y="3019"/>
                    <a:pt x="3575" y="3020"/>
                    <a:pt x="3552" y="3020"/>
                  </a:cubicBezTo>
                  <a:lnTo>
                    <a:pt x="3552" y="3020"/>
                  </a:lnTo>
                  <a:cubicBezTo>
                    <a:pt x="3568" y="2960"/>
                    <a:pt x="3582" y="2908"/>
                    <a:pt x="3591" y="2849"/>
                  </a:cubicBezTo>
                  <a:cubicBezTo>
                    <a:pt x="3591" y="2756"/>
                    <a:pt x="3625" y="2687"/>
                    <a:pt x="3614" y="2594"/>
                  </a:cubicBezTo>
                  <a:cubicBezTo>
                    <a:pt x="3614" y="2443"/>
                    <a:pt x="3556" y="2270"/>
                    <a:pt x="3452" y="2131"/>
                  </a:cubicBezTo>
                  <a:cubicBezTo>
                    <a:pt x="3347" y="2003"/>
                    <a:pt x="3208" y="1922"/>
                    <a:pt x="3058" y="1876"/>
                  </a:cubicBezTo>
                  <a:cubicBezTo>
                    <a:pt x="2946" y="1839"/>
                    <a:pt x="2826" y="1824"/>
                    <a:pt x="2710" y="1819"/>
                  </a:cubicBezTo>
                  <a:lnTo>
                    <a:pt x="2710" y="1819"/>
                  </a:lnTo>
                  <a:cubicBezTo>
                    <a:pt x="2843" y="1624"/>
                    <a:pt x="2966" y="1435"/>
                    <a:pt x="3069" y="1227"/>
                  </a:cubicBezTo>
                  <a:cubicBezTo>
                    <a:pt x="3116" y="1123"/>
                    <a:pt x="3162" y="996"/>
                    <a:pt x="3174" y="880"/>
                  </a:cubicBezTo>
                  <a:cubicBezTo>
                    <a:pt x="3185" y="741"/>
                    <a:pt x="3162" y="625"/>
                    <a:pt x="3104" y="532"/>
                  </a:cubicBezTo>
                  <a:cubicBezTo>
                    <a:pt x="3046" y="428"/>
                    <a:pt x="2977" y="336"/>
                    <a:pt x="2896" y="266"/>
                  </a:cubicBezTo>
                  <a:lnTo>
                    <a:pt x="2791" y="162"/>
                  </a:lnTo>
                  <a:cubicBezTo>
                    <a:pt x="2757" y="139"/>
                    <a:pt x="2722" y="104"/>
                    <a:pt x="2687" y="81"/>
                  </a:cubicBezTo>
                  <a:cubicBezTo>
                    <a:pt x="2597" y="22"/>
                    <a:pt x="2491" y="0"/>
                    <a:pt x="239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3" name="Google Shape;1290;p26">
              <a:extLst>
                <a:ext uri="{FF2B5EF4-FFF2-40B4-BE49-F238E27FC236}">
                  <a16:creationId xmlns:a16="http://schemas.microsoft.com/office/drawing/2014/main" id="{0FD57D60-3903-F99F-50D2-8C5A4F1ACD0B}"/>
                </a:ext>
              </a:extLst>
            </p:cNvPr>
            <p:cNvSpPr/>
            <p:nvPr/>
          </p:nvSpPr>
          <p:spPr>
            <a:xfrm>
              <a:off x="3065575" y="4553884"/>
              <a:ext cx="2935897" cy="14950"/>
            </a:xfrm>
            <a:custGeom>
              <a:avLst/>
              <a:gdLst/>
              <a:ahLst/>
              <a:cxnLst/>
              <a:rect l="l" t="t" r="r" b="b"/>
              <a:pathLst>
                <a:path w="96663" h="94" extrusionOk="0">
                  <a:moveTo>
                    <a:pt x="48332" y="0"/>
                  </a:moveTo>
                  <a:cubicBezTo>
                    <a:pt x="21636" y="0"/>
                    <a:pt x="1" y="12"/>
                    <a:pt x="1" y="47"/>
                  </a:cubicBezTo>
                  <a:cubicBezTo>
                    <a:pt x="1" y="70"/>
                    <a:pt x="21636" y="93"/>
                    <a:pt x="48332" y="93"/>
                  </a:cubicBezTo>
                  <a:cubicBezTo>
                    <a:pt x="75016" y="93"/>
                    <a:pt x="96663" y="58"/>
                    <a:pt x="96663" y="47"/>
                  </a:cubicBezTo>
                  <a:cubicBezTo>
                    <a:pt x="96663" y="35"/>
                    <a:pt x="75016" y="12"/>
                    <a:pt x="483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844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6"/>
          <p:cNvSpPr txBox="1">
            <a:spLocks noGrp="1"/>
          </p:cNvSpPr>
          <p:nvPr>
            <p:ph type="title"/>
          </p:nvPr>
        </p:nvSpPr>
        <p:spPr>
          <a:xfrm>
            <a:off x="724364" y="557700"/>
            <a:ext cx="7708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lt1"/>
                </a:solidFill>
              </a:rPr>
              <a:t>MANFAAT PENELITIAN</a:t>
            </a:r>
            <a:endParaRPr sz="2600" dirty="0"/>
          </a:p>
        </p:txBody>
      </p:sp>
      <p:cxnSp>
        <p:nvCxnSpPr>
          <p:cNvPr id="463" name="Google Shape;463;p36"/>
          <p:cNvCxnSpPr>
            <a:cxnSpLocks/>
          </p:cNvCxnSpPr>
          <p:nvPr/>
        </p:nvCxnSpPr>
        <p:spPr>
          <a:xfrm>
            <a:off x="720000" y="845700"/>
            <a:ext cx="3972447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2" name="Google Shape;934;p33">
            <a:extLst>
              <a:ext uri="{FF2B5EF4-FFF2-40B4-BE49-F238E27FC236}">
                <a16:creationId xmlns:a16="http://schemas.microsoft.com/office/drawing/2014/main" id="{1CBB4156-CCC6-E5E1-69AF-A8D90F2F7BA3}"/>
              </a:ext>
            </a:extLst>
          </p:cNvPr>
          <p:cNvGrpSpPr/>
          <p:nvPr/>
        </p:nvGrpSpPr>
        <p:grpSpPr>
          <a:xfrm flipH="1">
            <a:off x="469813" y="1066744"/>
            <a:ext cx="1937679" cy="3519056"/>
            <a:chOff x="6794723" y="1167406"/>
            <a:chExt cx="1937679" cy="3519056"/>
          </a:xfrm>
        </p:grpSpPr>
        <p:sp>
          <p:nvSpPr>
            <p:cNvPr id="3" name="Google Shape;935;p33">
              <a:extLst>
                <a:ext uri="{FF2B5EF4-FFF2-40B4-BE49-F238E27FC236}">
                  <a16:creationId xmlns:a16="http://schemas.microsoft.com/office/drawing/2014/main" id="{0D15109C-050C-0056-8171-3FC209A2341A}"/>
                </a:ext>
              </a:extLst>
            </p:cNvPr>
            <p:cNvSpPr/>
            <p:nvPr/>
          </p:nvSpPr>
          <p:spPr>
            <a:xfrm>
              <a:off x="7193773" y="1167406"/>
              <a:ext cx="604136" cy="482399"/>
            </a:xfrm>
            <a:custGeom>
              <a:avLst/>
              <a:gdLst/>
              <a:ahLst/>
              <a:cxnLst/>
              <a:rect l="l" t="t" r="r" b="b"/>
              <a:pathLst>
                <a:path w="25637" h="20471" extrusionOk="0">
                  <a:moveTo>
                    <a:pt x="5342" y="0"/>
                  </a:moveTo>
                  <a:cubicBezTo>
                    <a:pt x="5282" y="0"/>
                    <a:pt x="5223" y="2"/>
                    <a:pt x="5162" y="4"/>
                  </a:cubicBezTo>
                  <a:lnTo>
                    <a:pt x="5072" y="4"/>
                  </a:lnTo>
                  <a:cubicBezTo>
                    <a:pt x="1993" y="185"/>
                    <a:pt x="1" y="3445"/>
                    <a:pt x="1268" y="6253"/>
                  </a:cubicBezTo>
                  <a:cubicBezTo>
                    <a:pt x="2025" y="7927"/>
                    <a:pt x="3651" y="8861"/>
                    <a:pt x="5321" y="8861"/>
                  </a:cubicBezTo>
                  <a:cubicBezTo>
                    <a:pt x="6450" y="8861"/>
                    <a:pt x="7600" y="8434"/>
                    <a:pt x="8513" y="7520"/>
                  </a:cubicBezTo>
                  <a:cubicBezTo>
                    <a:pt x="8960" y="9173"/>
                    <a:pt x="10332" y="9988"/>
                    <a:pt x="11716" y="9988"/>
                  </a:cubicBezTo>
                  <a:cubicBezTo>
                    <a:pt x="13139" y="9988"/>
                    <a:pt x="14574" y="9128"/>
                    <a:pt x="15033" y="7430"/>
                  </a:cubicBezTo>
                  <a:lnTo>
                    <a:pt x="15305" y="14312"/>
                  </a:lnTo>
                  <a:lnTo>
                    <a:pt x="16120" y="20470"/>
                  </a:lnTo>
                  <a:cubicBezTo>
                    <a:pt x="16120" y="20470"/>
                    <a:pt x="25637" y="5647"/>
                    <a:pt x="16568" y="5647"/>
                  </a:cubicBezTo>
                  <a:cubicBezTo>
                    <a:pt x="16233" y="5647"/>
                    <a:pt x="15873" y="5667"/>
                    <a:pt x="15486" y="5709"/>
                  </a:cubicBezTo>
                  <a:cubicBezTo>
                    <a:pt x="14929" y="4039"/>
                    <a:pt x="13400" y="3044"/>
                    <a:pt x="11823" y="3044"/>
                  </a:cubicBezTo>
                  <a:cubicBezTo>
                    <a:pt x="11091" y="3044"/>
                    <a:pt x="10350" y="3258"/>
                    <a:pt x="9690" y="3717"/>
                  </a:cubicBezTo>
                  <a:cubicBezTo>
                    <a:pt x="9338" y="1601"/>
                    <a:pt x="7526" y="0"/>
                    <a:pt x="53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" name="Google Shape;936;p33">
              <a:extLst>
                <a:ext uri="{FF2B5EF4-FFF2-40B4-BE49-F238E27FC236}">
                  <a16:creationId xmlns:a16="http://schemas.microsoft.com/office/drawing/2014/main" id="{003FE930-3732-FD7A-45B5-4F664B695B02}"/>
                </a:ext>
              </a:extLst>
            </p:cNvPr>
            <p:cNvSpPr/>
            <p:nvPr/>
          </p:nvSpPr>
          <p:spPr>
            <a:xfrm>
              <a:off x="7385828" y="1532404"/>
              <a:ext cx="202753" cy="382083"/>
            </a:xfrm>
            <a:custGeom>
              <a:avLst/>
              <a:gdLst/>
              <a:ahLst/>
              <a:cxnLst/>
              <a:rect l="l" t="t" r="r" b="b"/>
              <a:pathLst>
                <a:path w="8604" h="16214" extrusionOk="0">
                  <a:moveTo>
                    <a:pt x="8604" y="0"/>
                  </a:moveTo>
                  <a:lnTo>
                    <a:pt x="1" y="1993"/>
                  </a:lnTo>
                  <a:lnTo>
                    <a:pt x="182" y="12135"/>
                  </a:lnTo>
                  <a:cubicBezTo>
                    <a:pt x="182" y="14433"/>
                    <a:pt x="1993" y="16213"/>
                    <a:pt x="4269" y="16213"/>
                  </a:cubicBezTo>
                  <a:cubicBezTo>
                    <a:pt x="4325" y="16213"/>
                    <a:pt x="4382" y="16212"/>
                    <a:pt x="4438" y="16210"/>
                  </a:cubicBezTo>
                  <a:cubicBezTo>
                    <a:pt x="6612" y="16120"/>
                    <a:pt x="8332" y="14308"/>
                    <a:pt x="8332" y="12135"/>
                  </a:cubicBezTo>
                  <a:lnTo>
                    <a:pt x="8604" y="0"/>
                  </a:lnTo>
                  <a:close/>
                </a:path>
              </a:pathLst>
            </a:custGeom>
            <a:solidFill>
              <a:srgbClr val="F6D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Google Shape;937;p33">
              <a:extLst>
                <a:ext uri="{FF2B5EF4-FFF2-40B4-BE49-F238E27FC236}">
                  <a16:creationId xmlns:a16="http://schemas.microsoft.com/office/drawing/2014/main" id="{B27B0B40-538C-6300-A7F3-4B999A4CB23F}"/>
                </a:ext>
              </a:extLst>
            </p:cNvPr>
            <p:cNvSpPr/>
            <p:nvPr/>
          </p:nvSpPr>
          <p:spPr>
            <a:xfrm>
              <a:off x="7270595" y="1340350"/>
              <a:ext cx="322251" cy="377723"/>
            </a:xfrm>
            <a:custGeom>
              <a:avLst/>
              <a:gdLst/>
              <a:ahLst/>
              <a:cxnLst/>
              <a:rect l="l" t="t" r="r" b="b"/>
              <a:pathLst>
                <a:path w="13675" h="16029" extrusionOk="0">
                  <a:moveTo>
                    <a:pt x="3080" y="0"/>
                  </a:moveTo>
                  <a:cubicBezTo>
                    <a:pt x="1359" y="0"/>
                    <a:pt x="1" y="1359"/>
                    <a:pt x="1" y="3079"/>
                  </a:cubicBezTo>
                  <a:lnTo>
                    <a:pt x="1" y="9328"/>
                  </a:lnTo>
                  <a:cubicBezTo>
                    <a:pt x="1" y="13040"/>
                    <a:pt x="2989" y="16029"/>
                    <a:pt x="6702" y="16029"/>
                  </a:cubicBezTo>
                  <a:lnTo>
                    <a:pt x="6974" y="16029"/>
                  </a:lnTo>
                  <a:cubicBezTo>
                    <a:pt x="10687" y="16029"/>
                    <a:pt x="13675" y="13040"/>
                    <a:pt x="13675" y="9328"/>
                  </a:cubicBezTo>
                  <a:lnTo>
                    <a:pt x="13675" y="1721"/>
                  </a:lnTo>
                  <a:cubicBezTo>
                    <a:pt x="13675" y="815"/>
                    <a:pt x="12860" y="0"/>
                    <a:pt x="11954" y="0"/>
                  </a:cubicBezTo>
                  <a:close/>
                </a:path>
              </a:pathLst>
            </a:custGeom>
            <a:solidFill>
              <a:srgbClr val="F6D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Google Shape;938;p33">
              <a:extLst>
                <a:ext uri="{FF2B5EF4-FFF2-40B4-BE49-F238E27FC236}">
                  <a16:creationId xmlns:a16="http://schemas.microsoft.com/office/drawing/2014/main" id="{DA05FCEC-2B95-A7F7-633A-EEE969275E77}"/>
                </a:ext>
              </a:extLst>
            </p:cNvPr>
            <p:cNvSpPr/>
            <p:nvPr/>
          </p:nvSpPr>
          <p:spPr>
            <a:xfrm>
              <a:off x="7426383" y="1496043"/>
              <a:ext cx="26581" cy="19653"/>
            </a:xfrm>
            <a:custGeom>
              <a:avLst/>
              <a:gdLst/>
              <a:ahLst/>
              <a:cxnLst/>
              <a:rect l="l" t="t" r="r" b="b"/>
              <a:pathLst>
                <a:path w="1128" h="834" extrusionOk="0">
                  <a:moveTo>
                    <a:pt x="609" y="0"/>
                  </a:moveTo>
                  <a:cubicBezTo>
                    <a:pt x="589" y="0"/>
                    <a:pt x="567" y="1"/>
                    <a:pt x="544" y="4"/>
                  </a:cubicBezTo>
                  <a:cubicBezTo>
                    <a:pt x="182" y="4"/>
                    <a:pt x="0" y="276"/>
                    <a:pt x="0" y="547"/>
                  </a:cubicBezTo>
                  <a:cubicBezTo>
                    <a:pt x="21" y="754"/>
                    <a:pt x="104" y="834"/>
                    <a:pt x="208" y="834"/>
                  </a:cubicBezTo>
                  <a:cubicBezTo>
                    <a:pt x="549" y="834"/>
                    <a:pt x="1127" y="0"/>
                    <a:pt x="6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Google Shape;939;p33">
              <a:extLst>
                <a:ext uri="{FF2B5EF4-FFF2-40B4-BE49-F238E27FC236}">
                  <a16:creationId xmlns:a16="http://schemas.microsoft.com/office/drawing/2014/main" id="{84F66774-4FDA-5A65-1744-5F3F4CA48897}"/>
                </a:ext>
              </a:extLst>
            </p:cNvPr>
            <p:cNvSpPr/>
            <p:nvPr/>
          </p:nvSpPr>
          <p:spPr>
            <a:xfrm>
              <a:off x="7298355" y="1496114"/>
              <a:ext cx="27760" cy="26228"/>
            </a:xfrm>
            <a:custGeom>
              <a:avLst/>
              <a:gdLst/>
              <a:ahLst/>
              <a:cxnLst/>
              <a:rect l="l" t="t" r="r" b="b"/>
              <a:pathLst>
                <a:path w="1178" h="1113" extrusionOk="0">
                  <a:moveTo>
                    <a:pt x="543" y="1"/>
                  </a:moveTo>
                  <a:cubicBezTo>
                    <a:pt x="181" y="1"/>
                    <a:pt x="0" y="273"/>
                    <a:pt x="0" y="544"/>
                  </a:cubicBezTo>
                  <a:cubicBezTo>
                    <a:pt x="43" y="929"/>
                    <a:pt x="308" y="1112"/>
                    <a:pt x="576" y="1112"/>
                  </a:cubicBezTo>
                  <a:cubicBezTo>
                    <a:pt x="875" y="1112"/>
                    <a:pt x="1177" y="884"/>
                    <a:pt x="1177" y="454"/>
                  </a:cubicBezTo>
                  <a:cubicBezTo>
                    <a:pt x="1087" y="182"/>
                    <a:pt x="815" y="1"/>
                    <a:pt x="5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Google Shape;940;p33">
              <a:extLst>
                <a:ext uri="{FF2B5EF4-FFF2-40B4-BE49-F238E27FC236}">
                  <a16:creationId xmlns:a16="http://schemas.microsoft.com/office/drawing/2014/main" id="{712FB8B6-D989-9377-8813-9B70440D3D44}"/>
                </a:ext>
              </a:extLst>
            </p:cNvPr>
            <p:cNvSpPr/>
            <p:nvPr/>
          </p:nvSpPr>
          <p:spPr>
            <a:xfrm>
              <a:off x="7345296" y="1521729"/>
              <a:ext cx="29904" cy="51230"/>
            </a:xfrm>
            <a:custGeom>
              <a:avLst/>
              <a:gdLst/>
              <a:ahLst/>
              <a:cxnLst/>
              <a:rect l="l" t="t" r="r" b="b"/>
              <a:pathLst>
                <a:path w="1269" h="2174" fill="none" extrusionOk="0">
                  <a:moveTo>
                    <a:pt x="181" y="1"/>
                  </a:moveTo>
                  <a:lnTo>
                    <a:pt x="0" y="1268"/>
                  </a:lnTo>
                  <a:cubicBezTo>
                    <a:pt x="0" y="1268"/>
                    <a:pt x="91" y="2174"/>
                    <a:pt x="1268" y="1812"/>
                  </a:cubicBezTo>
                </a:path>
              </a:pathLst>
            </a:custGeom>
            <a:noFill/>
            <a:ln w="11325" cap="rnd" cmpd="sng">
              <a:solidFill>
                <a:srgbClr val="CEAE7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Google Shape;941;p33">
              <a:extLst>
                <a:ext uri="{FF2B5EF4-FFF2-40B4-BE49-F238E27FC236}">
                  <a16:creationId xmlns:a16="http://schemas.microsoft.com/office/drawing/2014/main" id="{08E292F2-9A20-2A99-0BB0-7113852ED680}"/>
                </a:ext>
              </a:extLst>
            </p:cNvPr>
            <p:cNvSpPr/>
            <p:nvPr/>
          </p:nvSpPr>
          <p:spPr>
            <a:xfrm>
              <a:off x="7400768" y="1434233"/>
              <a:ext cx="83255" cy="25639"/>
            </a:xfrm>
            <a:custGeom>
              <a:avLst/>
              <a:gdLst/>
              <a:ahLst/>
              <a:cxnLst/>
              <a:rect l="l" t="t" r="r" b="b"/>
              <a:pathLst>
                <a:path w="3533" h="1088" extrusionOk="0">
                  <a:moveTo>
                    <a:pt x="544" y="1"/>
                  </a:moveTo>
                  <a:cubicBezTo>
                    <a:pt x="272" y="1"/>
                    <a:pt x="1" y="182"/>
                    <a:pt x="1" y="454"/>
                  </a:cubicBezTo>
                  <a:cubicBezTo>
                    <a:pt x="1" y="725"/>
                    <a:pt x="182" y="997"/>
                    <a:pt x="544" y="997"/>
                  </a:cubicBezTo>
                  <a:lnTo>
                    <a:pt x="2989" y="1087"/>
                  </a:lnTo>
                  <a:lnTo>
                    <a:pt x="3080" y="1087"/>
                  </a:lnTo>
                  <a:cubicBezTo>
                    <a:pt x="3351" y="1087"/>
                    <a:pt x="3532" y="816"/>
                    <a:pt x="3532" y="635"/>
                  </a:cubicBezTo>
                  <a:cubicBezTo>
                    <a:pt x="3532" y="363"/>
                    <a:pt x="3261" y="91"/>
                    <a:pt x="2989" y="91"/>
                  </a:cubicBezTo>
                  <a:lnTo>
                    <a:pt x="5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942;p33">
              <a:extLst>
                <a:ext uri="{FF2B5EF4-FFF2-40B4-BE49-F238E27FC236}">
                  <a16:creationId xmlns:a16="http://schemas.microsoft.com/office/drawing/2014/main" id="{FAF644D1-C719-C2C9-B8E0-CF4D1F37BEF6}"/>
                </a:ext>
              </a:extLst>
            </p:cNvPr>
            <p:cNvSpPr/>
            <p:nvPr/>
          </p:nvSpPr>
          <p:spPr>
            <a:xfrm>
              <a:off x="7272739" y="1434091"/>
              <a:ext cx="65534" cy="23636"/>
            </a:xfrm>
            <a:custGeom>
              <a:avLst/>
              <a:gdLst/>
              <a:ahLst/>
              <a:cxnLst/>
              <a:rect l="l" t="t" r="r" b="b"/>
              <a:pathLst>
                <a:path w="2781" h="1003" extrusionOk="0">
                  <a:moveTo>
                    <a:pt x="2163" y="1"/>
                  </a:moveTo>
                  <a:cubicBezTo>
                    <a:pt x="2137" y="1"/>
                    <a:pt x="2111" y="3"/>
                    <a:pt x="2083" y="7"/>
                  </a:cubicBezTo>
                  <a:lnTo>
                    <a:pt x="544" y="7"/>
                  </a:lnTo>
                  <a:cubicBezTo>
                    <a:pt x="181" y="7"/>
                    <a:pt x="0" y="188"/>
                    <a:pt x="0" y="460"/>
                  </a:cubicBezTo>
                  <a:cubicBezTo>
                    <a:pt x="0" y="731"/>
                    <a:pt x="181" y="1003"/>
                    <a:pt x="453" y="1003"/>
                  </a:cubicBezTo>
                  <a:lnTo>
                    <a:pt x="2174" y="1003"/>
                  </a:lnTo>
                  <a:cubicBezTo>
                    <a:pt x="2780" y="916"/>
                    <a:pt x="2724" y="1"/>
                    <a:pt x="21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943;p33">
              <a:extLst>
                <a:ext uri="{FF2B5EF4-FFF2-40B4-BE49-F238E27FC236}">
                  <a16:creationId xmlns:a16="http://schemas.microsoft.com/office/drawing/2014/main" id="{8CBAC5F4-1ACF-DC1F-21AF-AD71A7DC2589}"/>
                </a:ext>
              </a:extLst>
            </p:cNvPr>
            <p:cNvSpPr/>
            <p:nvPr/>
          </p:nvSpPr>
          <p:spPr>
            <a:xfrm>
              <a:off x="7332477" y="1598551"/>
              <a:ext cx="98195" cy="27877"/>
            </a:xfrm>
            <a:custGeom>
              <a:avLst/>
              <a:gdLst/>
              <a:ahLst/>
              <a:cxnLst/>
              <a:rect l="l" t="t" r="r" b="b"/>
              <a:pathLst>
                <a:path w="4167" h="1183" extrusionOk="0">
                  <a:moveTo>
                    <a:pt x="1" y="1"/>
                  </a:moveTo>
                  <a:cubicBezTo>
                    <a:pt x="1" y="1"/>
                    <a:pt x="91" y="1178"/>
                    <a:pt x="1903" y="1178"/>
                  </a:cubicBezTo>
                  <a:cubicBezTo>
                    <a:pt x="1974" y="1181"/>
                    <a:pt x="2044" y="1183"/>
                    <a:pt x="2111" y="1183"/>
                  </a:cubicBezTo>
                  <a:cubicBezTo>
                    <a:pt x="3998" y="1183"/>
                    <a:pt x="4167" y="1"/>
                    <a:pt x="4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Google Shape;944;p33">
              <a:extLst>
                <a:ext uri="{FF2B5EF4-FFF2-40B4-BE49-F238E27FC236}">
                  <a16:creationId xmlns:a16="http://schemas.microsoft.com/office/drawing/2014/main" id="{CA16352E-2FD8-580E-D2D9-EF6D198966C5}"/>
                </a:ext>
              </a:extLst>
            </p:cNvPr>
            <p:cNvSpPr/>
            <p:nvPr/>
          </p:nvSpPr>
          <p:spPr>
            <a:xfrm>
              <a:off x="7285535" y="1314734"/>
              <a:ext cx="324396" cy="217693"/>
            </a:xfrm>
            <a:custGeom>
              <a:avLst/>
              <a:gdLst/>
              <a:ahLst/>
              <a:cxnLst/>
              <a:rect l="l" t="t" r="r" b="b"/>
              <a:pathLst>
                <a:path w="13766" h="9238" extrusionOk="0">
                  <a:moveTo>
                    <a:pt x="272" y="1"/>
                  </a:moveTo>
                  <a:lnTo>
                    <a:pt x="1" y="2355"/>
                  </a:lnTo>
                  <a:lnTo>
                    <a:pt x="9781" y="2536"/>
                  </a:lnTo>
                  <a:cubicBezTo>
                    <a:pt x="9056" y="8332"/>
                    <a:pt x="12860" y="9237"/>
                    <a:pt x="12860" y="9237"/>
                  </a:cubicBezTo>
                  <a:lnTo>
                    <a:pt x="13584" y="2989"/>
                  </a:lnTo>
                  <a:cubicBezTo>
                    <a:pt x="13765" y="1449"/>
                    <a:pt x="12588" y="91"/>
                    <a:pt x="11049" y="91"/>
                  </a:cubicBezTo>
                  <a:lnTo>
                    <a:pt x="2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Google Shape;945;p33">
              <a:extLst>
                <a:ext uri="{FF2B5EF4-FFF2-40B4-BE49-F238E27FC236}">
                  <a16:creationId xmlns:a16="http://schemas.microsoft.com/office/drawing/2014/main" id="{E5FE8922-7094-07BA-FAC8-7F7F360ACAC3}"/>
                </a:ext>
              </a:extLst>
            </p:cNvPr>
            <p:cNvSpPr/>
            <p:nvPr/>
          </p:nvSpPr>
          <p:spPr>
            <a:xfrm>
              <a:off x="7554412" y="1476909"/>
              <a:ext cx="119545" cy="102319"/>
            </a:xfrm>
            <a:custGeom>
              <a:avLst/>
              <a:gdLst/>
              <a:ahLst/>
              <a:cxnLst/>
              <a:rect l="l" t="t" r="r" b="b"/>
              <a:pathLst>
                <a:path w="5073" h="4342" extrusionOk="0">
                  <a:moveTo>
                    <a:pt x="2174" y="1"/>
                  </a:moveTo>
                  <a:cubicBezTo>
                    <a:pt x="997" y="1"/>
                    <a:pt x="1" y="906"/>
                    <a:pt x="91" y="2174"/>
                  </a:cubicBezTo>
                  <a:cubicBezTo>
                    <a:pt x="30" y="3467"/>
                    <a:pt x="1099" y="4342"/>
                    <a:pt x="2217" y="4342"/>
                  </a:cubicBezTo>
                  <a:cubicBezTo>
                    <a:pt x="2743" y="4342"/>
                    <a:pt x="3279" y="4148"/>
                    <a:pt x="3714" y="3714"/>
                  </a:cubicBezTo>
                  <a:cubicBezTo>
                    <a:pt x="5072" y="2355"/>
                    <a:pt x="4167" y="1"/>
                    <a:pt x="2174" y="1"/>
                  </a:cubicBezTo>
                  <a:close/>
                </a:path>
              </a:pathLst>
            </a:custGeom>
            <a:solidFill>
              <a:srgbClr val="F6D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Google Shape;946;p33">
              <a:extLst>
                <a:ext uri="{FF2B5EF4-FFF2-40B4-BE49-F238E27FC236}">
                  <a16:creationId xmlns:a16="http://schemas.microsoft.com/office/drawing/2014/main" id="{9FCBE3CD-200B-ABFC-DEF7-3DC72B4C94D7}"/>
                </a:ext>
              </a:extLst>
            </p:cNvPr>
            <p:cNvSpPr/>
            <p:nvPr/>
          </p:nvSpPr>
          <p:spPr>
            <a:xfrm>
              <a:off x="7656849" y="4295919"/>
              <a:ext cx="200632" cy="243285"/>
            </a:xfrm>
            <a:custGeom>
              <a:avLst/>
              <a:gdLst/>
              <a:ahLst/>
              <a:cxnLst/>
              <a:rect l="l" t="t" r="r" b="b"/>
              <a:pathLst>
                <a:path w="8514" h="10324" extrusionOk="0">
                  <a:moveTo>
                    <a:pt x="1" y="0"/>
                  </a:moveTo>
                  <a:lnTo>
                    <a:pt x="1087" y="10324"/>
                  </a:lnTo>
                  <a:lnTo>
                    <a:pt x="8513" y="10324"/>
                  </a:lnTo>
                  <a:lnTo>
                    <a:pt x="7426" y="0"/>
                  </a:lnTo>
                  <a:close/>
                </a:path>
              </a:pathLst>
            </a:custGeom>
            <a:solidFill>
              <a:srgbClr val="F6D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Google Shape;947;p33">
              <a:extLst>
                <a:ext uri="{FF2B5EF4-FFF2-40B4-BE49-F238E27FC236}">
                  <a16:creationId xmlns:a16="http://schemas.microsoft.com/office/drawing/2014/main" id="{E3061B11-6B1D-7983-3573-1DA9B923A856}"/>
                </a:ext>
              </a:extLst>
            </p:cNvPr>
            <p:cNvSpPr/>
            <p:nvPr/>
          </p:nvSpPr>
          <p:spPr>
            <a:xfrm>
              <a:off x="7390093" y="4511444"/>
              <a:ext cx="495124" cy="175017"/>
            </a:xfrm>
            <a:custGeom>
              <a:avLst/>
              <a:gdLst/>
              <a:ahLst/>
              <a:cxnLst/>
              <a:rect l="l" t="t" r="r" b="b"/>
              <a:pathLst>
                <a:path w="21011" h="7427" extrusionOk="0">
                  <a:moveTo>
                    <a:pt x="10415" y="1"/>
                  </a:moveTo>
                  <a:lnTo>
                    <a:pt x="2537" y="3261"/>
                  </a:lnTo>
                  <a:cubicBezTo>
                    <a:pt x="997" y="3985"/>
                    <a:pt x="1" y="5615"/>
                    <a:pt x="1" y="7426"/>
                  </a:cubicBezTo>
                  <a:lnTo>
                    <a:pt x="21010" y="7426"/>
                  </a:lnTo>
                  <a:lnTo>
                    <a:pt x="19833" y="1"/>
                  </a:lnTo>
                  <a:close/>
                </a:path>
              </a:pathLst>
            </a:custGeom>
            <a:solidFill>
              <a:srgbClr val="3838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Google Shape;948;p33">
              <a:extLst>
                <a:ext uri="{FF2B5EF4-FFF2-40B4-BE49-F238E27FC236}">
                  <a16:creationId xmlns:a16="http://schemas.microsoft.com/office/drawing/2014/main" id="{BA01A581-CBB8-AF1E-03A3-624328FEDE85}"/>
                </a:ext>
              </a:extLst>
            </p:cNvPr>
            <p:cNvSpPr/>
            <p:nvPr/>
          </p:nvSpPr>
          <p:spPr>
            <a:xfrm>
              <a:off x="7616317" y="4449893"/>
              <a:ext cx="131092" cy="72250"/>
            </a:xfrm>
            <a:custGeom>
              <a:avLst/>
              <a:gdLst/>
              <a:ahLst/>
              <a:cxnLst/>
              <a:rect l="l" t="t" r="r" b="b"/>
              <a:pathLst>
                <a:path w="5563" h="3066" extrusionOk="0">
                  <a:moveTo>
                    <a:pt x="2787" y="1"/>
                  </a:moveTo>
                  <a:cubicBezTo>
                    <a:pt x="2587" y="1"/>
                    <a:pt x="2381" y="25"/>
                    <a:pt x="2173" y="77"/>
                  </a:cubicBezTo>
                  <a:lnTo>
                    <a:pt x="0" y="2884"/>
                  </a:lnTo>
                  <a:lnTo>
                    <a:pt x="5162" y="3065"/>
                  </a:lnTo>
                  <a:cubicBezTo>
                    <a:pt x="5563" y="1462"/>
                    <a:pt x="4331" y="1"/>
                    <a:pt x="2787" y="1"/>
                  </a:cubicBezTo>
                  <a:close/>
                </a:path>
              </a:pathLst>
            </a:custGeom>
            <a:solidFill>
              <a:srgbClr val="3838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Google Shape;949;p33">
              <a:extLst>
                <a:ext uri="{FF2B5EF4-FFF2-40B4-BE49-F238E27FC236}">
                  <a16:creationId xmlns:a16="http://schemas.microsoft.com/office/drawing/2014/main" id="{23D101FE-33F6-4728-541A-0F4F81BC75D5}"/>
                </a:ext>
              </a:extLst>
            </p:cNvPr>
            <p:cNvSpPr/>
            <p:nvPr/>
          </p:nvSpPr>
          <p:spPr>
            <a:xfrm>
              <a:off x="7426383" y="2659141"/>
              <a:ext cx="484426" cy="1702948"/>
            </a:xfrm>
            <a:custGeom>
              <a:avLst/>
              <a:gdLst/>
              <a:ahLst/>
              <a:cxnLst/>
              <a:rect l="l" t="t" r="r" b="b"/>
              <a:pathLst>
                <a:path w="20557" h="72266" extrusionOk="0">
                  <a:moveTo>
                    <a:pt x="0" y="1"/>
                  </a:moveTo>
                  <a:lnTo>
                    <a:pt x="2083" y="30971"/>
                  </a:lnTo>
                  <a:lnTo>
                    <a:pt x="6611" y="72266"/>
                  </a:lnTo>
                  <a:lnTo>
                    <a:pt x="20557" y="72266"/>
                  </a:lnTo>
                  <a:lnTo>
                    <a:pt x="16663" y="16029"/>
                  </a:lnTo>
                  <a:cubicBezTo>
                    <a:pt x="17297" y="6159"/>
                    <a:pt x="15124" y="91"/>
                    <a:pt x="15124" y="9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9EB8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Google Shape;950;p33">
              <a:extLst>
                <a:ext uri="{FF2B5EF4-FFF2-40B4-BE49-F238E27FC236}">
                  <a16:creationId xmlns:a16="http://schemas.microsoft.com/office/drawing/2014/main" id="{51CFF42A-2E9A-A917-B965-F87669D42E95}"/>
                </a:ext>
              </a:extLst>
            </p:cNvPr>
            <p:cNvSpPr/>
            <p:nvPr/>
          </p:nvSpPr>
          <p:spPr>
            <a:xfrm>
              <a:off x="7159627" y="4210567"/>
              <a:ext cx="221959" cy="268900"/>
            </a:xfrm>
            <a:custGeom>
              <a:avLst/>
              <a:gdLst/>
              <a:ahLst/>
              <a:cxnLst/>
              <a:rect l="l" t="t" r="r" b="b"/>
              <a:pathLst>
                <a:path w="9419" h="11411" extrusionOk="0">
                  <a:moveTo>
                    <a:pt x="7245" y="0"/>
                  </a:moveTo>
                  <a:lnTo>
                    <a:pt x="1" y="1630"/>
                  </a:lnTo>
                  <a:lnTo>
                    <a:pt x="2174" y="11410"/>
                  </a:lnTo>
                  <a:lnTo>
                    <a:pt x="9419" y="9780"/>
                  </a:lnTo>
                  <a:lnTo>
                    <a:pt x="7245" y="0"/>
                  </a:lnTo>
                  <a:close/>
                </a:path>
              </a:pathLst>
            </a:custGeom>
            <a:solidFill>
              <a:srgbClr val="F6D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Google Shape;951;p33">
              <a:extLst>
                <a:ext uri="{FF2B5EF4-FFF2-40B4-BE49-F238E27FC236}">
                  <a16:creationId xmlns:a16="http://schemas.microsoft.com/office/drawing/2014/main" id="{090158C6-A3B1-2753-B887-D83D49221080}"/>
                </a:ext>
              </a:extLst>
            </p:cNvPr>
            <p:cNvSpPr/>
            <p:nvPr/>
          </p:nvSpPr>
          <p:spPr>
            <a:xfrm>
              <a:off x="6948367" y="4413273"/>
              <a:ext cx="478040" cy="273189"/>
            </a:xfrm>
            <a:custGeom>
              <a:avLst/>
              <a:gdLst/>
              <a:ahLst/>
              <a:cxnLst/>
              <a:rect l="l" t="t" r="r" b="b"/>
              <a:pathLst>
                <a:path w="20286" h="11593" extrusionOk="0">
                  <a:moveTo>
                    <a:pt x="18112" y="1"/>
                  </a:moveTo>
                  <a:lnTo>
                    <a:pt x="8966" y="2084"/>
                  </a:lnTo>
                  <a:lnTo>
                    <a:pt x="1993" y="6974"/>
                  </a:lnTo>
                  <a:cubicBezTo>
                    <a:pt x="635" y="8061"/>
                    <a:pt x="1" y="9872"/>
                    <a:pt x="363" y="11592"/>
                  </a:cubicBezTo>
                  <a:lnTo>
                    <a:pt x="20285" y="7155"/>
                  </a:lnTo>
                  <a:lnTo>
                    <a:pt x="18112" y="1"/>
                  </a:lnTo>
                  <a:close/>
                </a:path>
              </a:pathLst>
            </a:custGeom>
            <a:solidFill>
              <a:srgbClr val="3838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Google Shape;952;p33">
              <a:extLst>
                <a:ext uri="{FF2B5EF4-FFF2-40B4-BE49-F238E27FC236}">
                  <a16:creationId xmlns:a16="http://schemas.microsoft.com/office/drawing/2014/main" id="{D33CD0DC-1A43-CE61-3746-E199309CEB4A}"/>
                </a:ext>
              </a:extLst>
            </p:cNvPr>
            <p:cNvSpPr/>
            <p:nvPr/>
          </p:nvSpPr>
          <p:spPr>
            <a:xfrm>
              <a:off x="7142566" y="4392158"/>
              <a:ext cx="119522" cy="83043"/>
            </a:xfrm>
            <a:custGeom>
              <a:avLst/>
              <a:gdLst/>
              <a:ahLst/>
              <a:cxnLst/>
              <a:rect l="l" t="t" r="r" b="b"/>
              <a:pathLst>
                <a:path w="5072" h="3524" extrusionOk="0">
                  <a:moveTo>
                    <a:pt x="2589" y="1"/>
                  </a:moveTo>
                  <a:cubicBezTo>
                    <a:pt x="2215" y="1"/>
                    <a:pt x="1828" y="84"/>
                    <a:pt x="1449" y="263"/>
                  </a:cubicBezTo>
                  <a:lnTo>
                    <a:pt x="0" y="3523"/>
                  </a:lnTo>
                  <a:lnTo>
                    <a:pt x="0" y="3523"/>
                  </a:lnTo>
                  <a:lnTo>
                    <a:pt x="5072" y="2527"/>
                  </a:lnTo>
                  <a:cubicBezTo>
                    <a:pt x="5072" y="1044"/>
                    <a:pt x="3914" y="1"/>
                    <a:pt x="2589" y="1"/>
                  </a:cubicBezTo>
                  <a:close/>
                </a:path>
              </a:pathLst>
            </a:custGeom>
            <a:solidFill>
              <a:srgbClr val="3838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Google Shape;953;p33">
              <a:extLst>
                <a:ext uri="{FF2B5EF4-FFF2-40B4-BE49-F238E27FC236}">
                  <a16:creationId xmlns:a16="http://schemas.microsoft.com/office/drawing/2014/main" id="{D21C3246-6921-C86A-F3C0-ACB1B9AFDEBB}"/>
                </a:ext>
              </a:extLst>
            </p:cNvPr>
            <p:cNvSpPr/>
            <p:nvPr/>
          </p:nvSpPr>
          <p:spPr>
            <a:xfrm>
              <a:off x="6863015" y="2671961"/>
              <a:ext cx="796002" cy="1658128"/>
            </a:xfrm>
            <a:custGeom>
              <a:avLst/>
              <a:gdLst/>
              <a:ahLst/>
              <a:cxnLst/>
              <a:rect l="l" t="t" r="r" b="b"/>
              <a:pathLst>
                <a:path w="33779" h="70364" extrusionOk="0">
                  <a:moveTo>
                    <a:pt x="33778" y="0"/>
                  </a:moveTo>
                  <a:lnTo>
                    <a:pt x="14037" y="91"/>
                  </a:lnTo>
                  <a:lnTo>
                    <a:pt x="725" y="33235"/>
                  </a:lnTo>
                  <a:cubicBezTo>
                    <a:pt x="91" y="34684"/>
                    <a:pt x="0" y="36314"/>
                    <a:pt x="272" y="37853"/>
                  </a:cubicBezTo>
                  <a:lnTo>
                    <a:pt x="9962" y="70363"/>
                  </a:lnTo>
                  <a:lnTo>
                    <a:pt x="23907" y="67465"/>
                  </a:lnTo>
                  <a:lnTo>
                    <a:pt x="15667" y="37129"/>
                  </a:lnTo>
                  <a:lnTo>
                    <a:pt x="33778" y="0"/>
                  </a:lnTo>
                  <a:close/>
                </a:path>
              </a:pathLst>
            </a:custGeom>
            <a:solidFill>
              <a:srgbClr val="9EB8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Google Shape;954;p33">
              <a:extLst>
                <a:ext uri="{FF2B5EF4-FFF2-40B4-BE49-F238E27FC236}">
                  <a16:creationId xmlns:a16="http://schemas.microsoft.com/office/drawing/2014/main" id="{823E4D3F-CD20-F436-D75A-B29A4C37F060}"/>
                </a:ext>
              </a:extLst>
            </p:cNvPr>
            <p:cNvSpPr/>
            <p:nvPr/>
          </p:nvSpPr>
          <p:spPr>
            <a:xfrm>
              <a:off x="7078540" y="1846102"/>
              <a:ext cx="189957" cy="535656"/>
            </a:xfrm>
            <a:custGeom>
              <a:avLst/>
              <a:gdLst/>
              <a:ahLst/>
              <a:cxnLst/>
              <a:rect l="l" t="t" r="r" b="b"/>
              <a:pathLst>
                <a:path w="8061" h="22731" extrusionOk="0">
                  <a:moveTo>
                    <a:pt x="5615" y="0"/>
                  </a:moveTo>
                  <a:cubicBezTo>
                    <a:pt x="5615" y="0"/>
                    <a:pt x="1" y="2808"/>
                    <a:pt x="544" y="22277"/>
                  </a:cubicBezTo>
                  <a:lnTo>
                    <a:pt x="8060" y="22730"/>
                  </a:lnTo>
                  <a:lnTo>
                    <a:pt x="7064" y="1811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rgbClr val="6C84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Google Shape;955;p33">
              <a:extLst>
                <a:ext uri="{FF2B5EF4-FFF2-40B4-BE49-F238E27FC236}">
                  <a16:creationId xmlns:a16="http://schemas.microsoft.com/office/drawing/2014/main" id="{E41D6A0F-DCFF-0D56-0098-E8F82FB30CD2}"/>
                </a:ext>
              </a:extLst>
            </p:cNvPr>
            <p:cNvSpPr/>
            <p:nvPr/>
          </p:nvSpPr>
          <p:spPr>
            <a:xfrm>
              <a:off x="7163893" y="1805546"/>
              <a:ext cx="685035" cy="868559"/>
            </a:xfrm>
            <a:custGeom>
              <a:avLst/>
              <a:gdLst/>
              <a:ahLst/>
              <a:cxnLst/>
              <a:rect l="l" t="t" r="r" b="b"/>
              <a:pathLst>
                <a:path w="29070" h="36858" extrusionOk="0">
                  <a:moveTo>
                    <a:pt x="13766" y="1"/>
                  </a:moveTo>
                  <a:lnTo>
                    <a:pt x="2899" y="1359"/>
                  </a:lnTo>
                  <a:cubicBezTo>
                    <a:pt x="906" y="1631"/>
                    <a:pt x="1" y="4800"/>
                    <a:pt x="91" y="5978"/>
                  </a:cubicBezTo>
                  <a:lnTo>
                    <a:pt x="1178" y="36858"/>
                  </a:lnTo>
                  <a:lnTo>
                    <a:pt x="26444" y="36858"/>
                  </a:lnTo>
                  <a:lnTo>
                    <a:pt x="28798" y="6702"/>
                  </a:lnTo>
                  <a:cubicBezTo>
                    <a:pt x="29070" y="4257"/>
                    <a:pt x="27621" y="1359"/>
                    <a:pt x="25357" y="1359"/>
                  </a:cubicBezTo>
                  <a:lnTo>
                    <a:pt x="13766" y="1"/>
                  </a:lnTo>
                  <a:close/>
                </a:path>
              </a:pathLst>
            </a:custGeom>
            <a:solidFill>
              <a:srgbClr val="6C84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oogle Shape;956;p33">
              <a:extLst>
                <a:ext uri="{FF2B5EF4-FFF2-40B4-BE49-F238E27FC236}">
                  <a16:creationId xmlns:a16="http://schemas.microsoft.com/office/drawing/2014/main" id="{CFEED20E-2C46-8DAA-FF06-77E60E266E85}"/>
                </a:ext>
              </a:extLst>
            </p:cNvPr>
            <p:cNvSpPr/>
            <p:nvPr/>
          </p:nvSpPr>
          <p:spPr>
            <a:xfrm>
              <a:off x="7353827" y="1799160"/>
              <a:ext cx="266779" cy="113253"/>
            </a:xfrm>
            <a:custGeom>
              <a:avLst/>
              <a:gdLst/>
              <a:ahLst/>
              <a:cxnLst/>
              <a:rect l="l" t="t" r="r" b="b"/>
              <a:pathLst>
                <a:path w="11321" h="4806" extrusionOk="0">
                  <a:moveTo>
                    <a:pt x="5706" y="0"/>
                  </a:moveTo>
                  <a:lnTo>
                    <a:pt x="544" y="906"/>
                  </a:lnTo>
                  <a:cubicBezTo>
                    <a:pt x="0" y="1721"/>
                    <a:pt x="182" y="2898"/>
                    <a:pt x="997" y="3532"/>
                  </a:cubicBezTo>
                  <a:cubicBezTo>
                    <a:pt x="1812" y="4256"/>
                    <a:pt x="2808" y="4618"/>
                    <a:pt x="3804" y="4709"/>
                  </a:cubicBezTo>
                  <a:cubicBezTo>
                    <a:pt x="4377" y="4775"/>
                    <a:pt x="4906" y="4805"/>
                    <a:pt x="5395" y="4805"/>
                  </a:cubicBezTo>
                  <a:cubicBezTo>
                    <a:pt x="10938" y="4805"/>
                    <a:pt x="11320" y="906"/>
                    <a:pt x="11320" y="906"/>
                  </a:cubicBezTo>
                  <a:lnTo>
                    <a:pt x="5706" y="0"/>
                  </a:lnTo>
                  <a:close/>
                </a:path>
              </a:pathLst>
            </a:custGeom>
            <a:solidFill>
              <a:srgbClr val="F6D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Google Shape;957;p33">
              <a:extLst>
                <a:ext uri="{FF2B5EF4-FFF2-40B4-BE49-F238E27FC236}">
                  <a16:creationId xmlns:a16="http://schemas.microsoft.com/office/drawing/2014/main" id="{384087A8-D457-B73E-131A-CFCE217A22D1}"/>
                </a:ext>
              </a:extLst>
            </p:cNvPr>
            <p:cNvSpPr/>
            <p:nvPr/>
          </p:nvSpPr>
          <p:spPr>
            <a:xfrm>
              <a:off x="6794723" y="2219536"/>
              <a:ext cx="1937679" cy="847232"/>
            </a:xfrm>
            <a:custGeom>
              <a:avLst/>
              <a:gdLst/>
              <a:ahLst/>
              <a:cxnLst/>
              <a:rect l="l" t="t" r="r" b="b"/>
              <a:pathLst>
                <a:path w="82227" h="35953" extrusionOk="0">
                  <a:moveTo>
                    <a:pt x="4438" y="1"/>
                  </a:moveTo>
                  <a:cubicBezTo>
                    <a:pt x="1993" y="1"/>
                    <a:pt x="0" y="1993"/>
                    <a:pt x="0" y="4438"/>
                  </a:cubicBezTo>
                  <a:lnTo>
                    <a:pt x="0" y="31515"/>
                  </a:lnTo>
                  <a:cubicBezTo>
                    <a:pt x="0" y="33960"/>
                    <a:pt x="1993" y="35952"/>
                    <a:pt x="4438" y="35952"/>
                  </a:cubicBezTo>
                  <a:lnTo>
                    <a:pt x="77789" y="35952"/>
                  </a:lnTo>
                  <a:cubicBezTo>
                    <a:pt x="80234" y="35952"/>
                    <a:pt x="82227" y="33960"/>
                    <a:pt x="82227" y="31515"/>
                  </a:cubicBezTo>
                  <a:lnTo>
                    <a:pt x="82227" y="4438"/>
                  </a:lnTo>
                  <a:cubicBezTo>
                    <a:pt x="82227" y="1993"/>
                    <a:pt x="80234" y="1"/>
                    <a:pt x="77789" y="1"/>
                  </a:cubicBezTo>
                  <a:close/>
                </a:path>
              </a:pathLst>
            </a:custGeom>
            <a:solidFill>
              <a:srgbClr val="3838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Google Shape;958;p33">
              <a:extLst>
                <a:ext uri="{FF2B5EF4-FFF2-40B4-BE49-F238E27FC236}">
                  <a16:creationId xmlns:a16="http://schemas.microsoft.com/office/drawing/2014/main" id="{0AC5B920-8DE4-AE1F-F115-391E1EC48CC7}"/>
                </a:ext>
              </a:extLst>
            </p:cNvPr>
            <p:cNvSpPr/>
            <p:nvPr/>
          </p:nvSpPr>
          <p:spPr>
            <a:xfrm>
              <a:off x="7033720" y="2458556"/>
              <a:ext cx="1459687" cy="24"/>
            </a:xfrm>
            <a:custGeom>
              <a:avLst/>
              <a:gdLst/>
              <a:ahLst/>
              <a:cxnLst/>
              <a:rect l="l" t="t" r="r" b="b"/>
              <a:pathLst>
                <a:path w="61943" h="1" fill="none" extrusionOk="0">
                  <a:moveTo>
                    <a:pt x="1" y="0"/>
                  </a:moveTo>
                  <a:lnTo>
                    <a:pt x="61942" y="0"/>
                  </a:lnTo>
                </a:path>
              </a:pathLst>
            </a:custGeom>
            <a:noFill/>
            <a:ln w="9525" cap="flat" cmpd="sng">
              <a:solidFill>
                <a:srgbClr val="6C8486"/>
              </a:solidFill>
              <a:prstDash val="solid"/>
              <a:miter lim="905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Google Shape;959;p33">
              <a:extLst>
                <a:ext uri="{FF2B5EF4-FFF2-40B4-BE49-F238E27FC236}">
                  <a16:creationId xmlns:a16="http://schemas.microsoft.com/office/drawing/2014/main" id="{4F12F2DC-86D8-746F-3BFF-FC2BBB54359C}"/>
                </a:ext>
              </a:extLst>
            </p:cNvPr>
            <p:cNvSpPr/>
            <p:nvPr/>
          </p:nvSpPr>
          <p:spPr>
            <a:xfrm>
              <a:off x="7652584" y="2622875"/>
              <a:ext cx="840823" cy="24"/>
            </a:xfrm>
            <a:custGeom>
              <a:avLst/>
              <a:gdLst/>
              <a:ahLst/>
              <a:cxnLst/>
              <a:rect l="l" t="t" r="r" b="b"/>
              <a:pathLst>
                <a:path w="35681" h="1" fill="none" extrusionOk="0">
                  <a:moveTo>
                    <a:pt x="1" y="0"/>
                  </a:moveTo>
                  <a:lnTo>
                    <a:pt x="35680" y="0"/>
                  </a:lnTo>
                </a:path>
              </a:pathLst>
            </a:custGeom>
            <a:noFill/>
            <a:ln w="9525" cap="flat" cmpd="sng">
              <a:solidFill>
                <a:srgbClr val="6C8486"/>
              </a:solidFill>
              <a:prstDash val="solid"/>
              <a:miter lim="905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Google Shape;960;p33">
              <a:extLst>
                <a:ext uri="{FF2B5EF4-FFF2-40B4-BE49-F238E27FC236}">
                  <a16:creationId xmlns:a16="http://schemas.microsoft.com/office/drawing/2014/main" id="{1CD9666D-5E0C-F068-A086-00DEB0DDC4C1}"/>
                </a:ext>
              </a:extLst>
            </p:cNvPr>
            <p:cNvSpPr/>
            <p:nvPr/>
          </p:nvSpPr>
          <p:spPr>
            <a:xfrm>
              <a:off x="8297039" y="2806399"/>
              <a:ext cx="196367" cy="24"/>
            </a:xfrm>
            <a:custGeom>
              <a:avLst/>
              <a:gdLst/>
              <a:ahLst/>
              <a:cxnLst/>
              <a:rect l="l" t="t" r="r" b="b"/>
              <a:pathLst>
                <a:path w="8333" h="1" fill="none" extrusionOk="0">
                  <a:moveTo>
                    <a:pt x="1" y="0"/>
                  </a:moveTo>
                  <a:lnTo>
                    <a:pt x="8332" y="0"/>
                  </a:lnTo>
                </a:path>
              </a:pathLst>
            </a:custGeom>
            <a:noFill/>
            <a:ln w="9525" cap="flat" cmpd="sng">
              <a:solidFill>
                <a:srgbClr val="6C8486"/>
              </a:solidFill>
              <a:prstDash val="solid"/>
              <a:miter lim="905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Google Shape;961;p33">
              <a:extLst>
                <a:ext uri="{FF2B5EF4-FFF2-40B4-BE49-F238E27FC236}">
                  <a16:creationId xmlns:a16="http://schemas.microsoft.com/office/drawing/2014/main" id="{3CA19945-CAB4-8F76-9ABA-0C5366779587}"/>
                </a:ext>
              </a:extLst>
            </p:cNvPr>
            <p:cNvSpPr/>
            <p:nvPr/>
          </p:nvSpPr>
          <p:spPr>
            <a:xfrm>
              <a:off x="7605642" y="1854609"/>
              <a:ext cx="503042" cy="646812"/>
            </a:xfrm>
            <a:custGeom>
              <a:avLst/>
              <a:gdLst/>
              <a:ahLst/>
              <a:cxnLst/>
              <a:rect l="l" t="t" r="r" b="b"/>
              <a:pathLst>
                <a:path w="21347" h="27448" extrusionOk="0">
                  <a:moveTo>
                    <a:pt x="8506" y="0"/>
                  </a:moveTo>
                  <a:cubicBezTo>
                    <a:pt x="8185" y="0"/>
                    <a:pt x="0" y="4982"/>
                    <a:pt x="0" y="4982"/>
                  </a:cubicBezTo>
                  <a:cubicBezTo>
                    <a:pt x="0" y="4982"/>
                    <a:pt x="6792" y="15215"/>
                    <a:pt x="12950" y="25539"/>
                  </a:cubicBezTo>
                  <a:cubicBezTo>
                    <a:pt x="13856" y="26716"/>
                    <a:pt x="15214" y="27440"/>
                    <a:pt x="16753" y="27440"/>
                  </a:cubicBezTo>
                  <a:cubicBezTo>
                    <a:pt x="16838" y="27445"/>
                    <a:pt x="16921" y="27448"/>
                    <a:pt x="17003" y="27448"/>
                  </a:cubicBezTo>
                  <a:cubicBezTo>
                    <a:pt x="19915" y="27448"/>
                    <a:pt x="21347" y="24375"/>
                    <a:pt x="20466" y="21645"/>
                  </a:cubicBezTo>
                  <a:cubicBezTo>
                    <a:pt x="20466" y="21645"/>
                    <a:pt x="9871" y="545"/>
                    <a:pt x="8513" y="2"/>
                  </a:cubicBezTo>
                  <a:cubicBezTo>
                    <a:pt x="8511" y="1"/>
                    <a:pt x="8509" y="0"/>
                    <a:pt x="8506" y="0"/>
                  </a:cubicBezTo>
                  <a:close/>
                </a:path>
              </a:pathLst>
            </a:custGeom>
            <a:solidFill>
              <a:srgbClr val="6C84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Google Shape;962;p33">
              <a:extLst>
                <a:ext uri="{FF2B5EF4-FFF2-40B4-BE49-F238E27FC236}">
                  <a16:creationId xmlns:a16="http://schemas.microsoft.com/office/drawing/2014/main" id="{A8C5EDD7-B789-197E-8AD5-54F008DD304A}"/>
                </a:ext>
              </a:extLst>
            </p:cNvPr>
            <p:cNvSpPr/>
            <p:nvPr/>
          </p:nvSpPr>
          <p:spPr>
            <a:xfrm>
              <a:off x="7940666" y="2866136"/>
              <a:ext cx="134462" cy="115256"/>
            </a:xfrm>
            <a:custGeom>
              <a:avLst/>
              <a:gdLst/>
              <a:ahLst/>
              <a:cxnLst/>
              <a:rect l="l" t="t" r="r" b="b"/>
              <a:pathLst>
                <a:path w="5706" h="4891" extrusionOk="0">
                  <a:moveTo>
                    <a:pt x="182" y="1"/>
                  </a:moveTo>
                  <a:lnTo>
                    <a:pt x="1" y="4891"/>
                  </a:lnTo>
                  <a:lnTo>
                    <a:pt x="5525" y="4891"/>
                  </a:lnTo>
                  <a:lnTo>
                    <a:pt x="5706" y="272"/>
                  </a:lnTo>
                  <a:lnTo>
                    <a:pt x="182" y="1"/>
                  </a:lnTo>
                  <a:close/>
                </a:path>
              </a:pathLst>
            </a:custGeom>
            <a:solidFill>
              <a:srgbClr val="F6D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Google Shape;963;p33">
              <a:extLst>
                <a:ext uri="{FF2B5EF4-FFF2-40B4-BE49-F238E27FC236}">
                  <a16:creationId xmlns:a16="http://schemas.microsoft.com/office/drawing/2014/main" id="{2AC4E5AC-7395-7CDE-0E39-1A37D5480BB9}"/>
                </a:ext>
              </a:extLst>
            </p:cNvPr>
            <p:cNvSpPr/>
            <p:nvPr/>
          </p:nvSpPr>
          <p:spPr>
            <a:xfrm>
              <a:off x="7868109" y="2938080"/>
              <a:ext cx="264234" cy="222948"/>
            </a:xfrm>
            <a:custGeom>
              <a:avLst/>
              <a:gdLst/>
              <a:ahLst/>
              <a:cxnLst/>
              <a:rect l="l" t="t" r="r" b="b"/>
              <a:pathLst>
                <a:path w="11213" h="9461" extrusionOk="0">
                  <a:moveTo>
                    <a:pt x="5237" y="0"/>
                  </a:moveTo>
                  <a:cubicBezTo>
                    <a:pt x="4890" y="0"/>
                    <a:pt x="4533" y="38"/>
                    <a:pt x="4166" y="117"/>
                  </a:cubicBezTo>
                  <a:cubicBezTo>
                    <a:pt x="1631" y="661"/>
                    <a:pt x="1" y="3196"/>
                    <a:pt x="544" y="5732"/>
                  </a:cubicBezTo>
                  <a:cubicBezTo>
                    <a:pt x="1068" y="8142"/>
                    <a:pt x="3107" y="9460"/>
                    <a:pt x="5171" y="9460"/>
                  </a:cubicBezTo>
                  <a:cubicBezTo>
                    <a:pt x="6675" y="9460"/>
                    <a:pt x="8193" y="8760"/>
                    <a:pt x="9147" y="7271"/>
                  </a:cubicBezTo>
                  <a:cubicBezTo>
                    <a:pt x="11212" y="4050"/>
                    <a:pt x="8832" y="0"/>
                    <a:pt x="5237" y="0"/>
                  </a:cubicBezTo>
                  <a:close/>
                </a:path>
              </a:pathLst>
            </a:custGeom>
            <a:solidFill>
              <a:srgbClr val="F6D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Google Shape;964;p33">
              <a:extLst>
                <a:ext uri="{FF2B5EF4-FFF2-40B4-BE49-F238E27FC236}">
                  <a16:creationId xmlns:a16="http://schemas.microsoft.com/office/drawing/2014/main" id="{45B9F936-BCA3-2CB2-D783-A1FB1E4F49D9}"/>
                </a:ext>
              </a:extLst>
            </p:cNvPr>
            <p:cNvSpPr/>
            <p:nvPr/>
          </p:nvSpPr>
          <p:spPr>
            <a:xfrm>
              <a:off x="7891580" y="2320371"/>
              <a:ext cx="226224" cy="567139"/>
            </a:xfrm>
            <a:custGeom>
              <a:avLst/>
              <a:gdLst/>
              <a:ahLst/>
              <a:cxnLst/>
              <a:rect l="l" t="t" r="r" b="b"/>
              <a:pathLst>
                <a:path w="9600" h="24067" extrusionOk="0">
                  <a:moveTo>
                    <a:pt x="4596" y="1"/>
                  </a:moveTo>
                  <a:cubicBezTo>
                    <a:pt x="4033" y="1"/>
                    <a:pt x="3458" y="109"/>
                    <a:pt x="2899" y="340"/>
                  </a:cubicBezTo>
                  <a:cubicBezTo>
                    <a:pt x="1088" y="1065"/>
                    <a:pt x="1" y="2966"/>
                    <a:pt x="273" y="4959"/>
                  </a:cubicBezTo>
                  <a:lnTo>
                    <a:pt x="635" y="24066"/>
                  </a:lnTo>
                  <a:lnTo>
                    <a:pt x="9600" y="23523"/>
                  </a:lnTo>
                  <a:lnTo>
                    <a:pt x="8876" y="3691"/>
                  </a:lnTo>
                  <a:cubicBezTo>
                    <a:pt x="8590" y="1481"/>
                    <a:pt x="6678" y="1"/>
                    <a:pt x="4596" y="1"/>
                  </a:cubicBezTo>
                  <a:close/>
                </a:path>
              </a:pathLst>
            </a:custGeom>
            <a:solidFill>
              <a:srgbClr val="6C84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65" name="Google Shape;979;p33">
            <a:extLst>
              <a:ext uri="{FF2B5EF4-FFF2-40B4-BE49-F238E27FC236}">
                <a16:creationId xmlns:a16="http://schemas.microsoft.com/office/drawing/2014/main" id="{9A2BB941-7BB5-645B-0EF7-21AFBEB4DB4A}"/>
              </a:ext>
            </a:extLst>
          </p:cNvPr>
          <p:cNvGrpSpPr/>
          <p:nvPr/>
        </p:nvGrpSpPr>
        <p:grpSpPr>
          <a:xfrm>
            <a:off x="3775294" y="1857906"/>
            <a:ext cx="340512" cy="340512"/>
            <a:chOff x="2220533" y="1167405"/>
            <a:chExt cx="456206" cy="456206"/>
          </a:xfrm>
          <a:solidFill>
            <a:schemeClr val="bg1"/>
          </a:solidFill>
        </p:grpSpPr>
        <p:sp>
          <p:nvSpPr>
            <p:cNvPr id="466" name="Google Shape;980;p33">
              <a:extLst>
                <a:ext uri="{FF2B5EF4-FFF2-40B4-BE49-F238E27FC236}">
                  <a16:creationId xmlns:a16="http://schemas.microsoft.com/office/drawing/2014/main" id="{3701D7E7-CBE0-036D-B523-BDAAC5095944}"/>
                </a:ext>
              </a:extLst>
            </p:cNvPr>
            <p:cNvSpPr/>
            <p:nvPr/>
          </p:nvSpPr>
          <p:spPr>
            <a:xfrm>
              <a:off x="2220533" y="1435703"/>
              <a:ext cx="456206" cy="53517"/>
            </a:xfrm>
            <a:custGeom>
              <a:avLst/>
              <a:gdLst/>
              <a:ahLst/>
              <a:cxnLst/>
              <a:rect l="l" t="t" r="r" b="b"/>
              <a:pathLst>
                <a:path w="15975" h="1874" extrusionOk="0">
                  <a:moveTo>
                    <a:pt x="0" y="1"/>
                  </a:moveTo>
                  <a:lnTo>
                    <a:pt x="0" y="1873"/>
                  </a:lnTo>
                  <a:lnTo>
                    <a:pt x="15975" y="1873"/>
                  </a:lnTo>
                  <a:lnTo>
                    <a:pt x="159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7" name="Google Shape;981;p33">
              <a:extLst>
                <a:ext uri="{FF2B5EF4-FFF2-40B4-BE49-F238E27FC236}">
                  <a16:creationId xmlns:a16="http://schemas.microsoft.com/office/drawing/2014/main" id="{FF51A0BF-211D-4C74-6CA0-628BA7A14E8D}"/>
                </a:ext>
              </a:extLst>
            </p:cNvPr>
            <p:cNvSpPr/>
            <p:nvPr/>
          </p:nvSpPr>
          <p:spPr>
            <a:xfrm>
              <a:off x="2386623" y="1516635"/>
              <a:ext cx="124025" cy="26530"/>
            </a:xfrm>
            <a:custGeom>
              <a:avLst/>
              <a:gdLst/>
              <a:ahLst/>
              <a:cxnLst/>
              <a:rect l="l" t="t" r="r" b="b"/>
              <a:pathLst>
                <a:path w="4343" h="929" extrusionOk="0">
                  <a:moveTo>
                    <a:pt x="481" y="0"/>
                  </a:moveTo>
                  <a:lnTo>
                    <a:pt x="1" y="928"/>
                  </a:lnTo>
                  <a:lnTo>
                    <a:pt x="4342" y="928"/>
                  </a:lnTo>
                  <a:lnTo>
                    <a:pt x="38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8" name="Google Shape;982;p33">
              <a:extLst>
                <a:ext uri="{FF2B5EF4-FFF2-40B4-BE49-F238E27FC236}">
                  <a16:creationId xmlns:a16="http://schemas.microsoft.com/office/drawing/2014/main" id="{163EFDBC-1777-8A5D-5F1B-FCD0A4017B74}"/>
                </a:ext>
              </a:extLst>
            </p:cNvPr>
            <p:cNvSpPr/>
            <p:nvPr/>
          </p:nvSpPr>
          <p:spPr>
            <a:xfrm>
              <a:off x="2341188" y="1570095"/>
              <a:ext cx="214867" cy="53517"/>
            </a:xfrm>
            <a:custGeom>
              <a:avLst/>
              <a:gdLst/>
              <a:ahLst/>
              <a:cxnLst/>
              <a:rect l="l" t="t" r="r" b="b"/>
              <a:pathLst>
                <a:path w="7524" h="1874" extrusionOk="0">
                  <a:moveTo>
                    <a:pt x="1" y="1"/>
                  </a:moveTo>
                  <a:lnTo>
                    <a:pt x="1" y="1873"/>
                  </a:lnTo>
                  <a:lnTo>
                    <a:pt x="7524" y="1873"/>
                  </a:lnTo>
                  <a:lnTo>
                    <a:pt x="75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9" name="Google Shape;983;p33">
              <a:extLst>
                <a:ext uri="{FF2B5EF4-FFF2-40B4-BE49-F238E27FC236}">
                  <a16:creationId xmlns:a16="http://schemas.microsoft.com/office/drawing/2014/main" id="{E36B083A-7C27-2BD4-CEF2-C2D45934F73D}"/>
                </a:ext>
              </a:extLst>
            </p:cNvPr>
            <p:cNvSpPr/>
            <p:nvPr/>
          </p:nvSpPr>
          <p:spPr>
            <a:xfrm>
              <a:off x="2529525" y="1270555"/>
              <a:ext cx="26530" cy="31270"/>
            </a:xfrm>
            <a:custGeom>
              <a:avLst/>
              <a:gdLst/>
              <a:ahLst/>
              <a:cxnLst/>
              <a:rect l="l" t="t" r="r" b="b"/>
              <a:pathLst>
                <a:path w="929" h="1095" extrusionOk="0">
                  <a:moveTo>
                    <a:pt x="465" y="0"/>
                  </a:moveTo>
                  <a:lnTo>
                    <a:pt x="1" y="696"/>
                  </a:lnTo>
                  <a:lnTo>
                    <a:pt x="1" y="1094"/>
                  </a:lnTo>
                  <a:lnTo>
                    <a:pt x="929" y="1094"/>
                  </a:lnTo>
                  <a:lnTo>
                    <a:pt x="929" y="696"/>
                  </a:lnTo>
                  <a:lnTo>
                    <a:pt x="46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0" name="Google Shape;984;p33">
              <a:extLst>
                <a:ext uri="{FF2B5EF4-FFF2-40B4-BE49-F238E27FC236}">
                  <a16:creationId xmlns:a16="http://schemas.microsoft.com/office/drawing/2014/main" id="{C43DBB56-A189-12F9-F86D-D8E3B34507E9}"/>
                </a:ext>
              </a:extLst>
            </p:cNvPr>
            <p:cNvSpPr/>
            <p:nvPr/>
          </p:nvSpPr>
          <p:spPr>
            <a:xfrm>
              <a:off x="2220533" y="1167405"/>
              <a:ext cx="456206" cy="241368"/>
            </a:xfrm>
            <a:custGeom>
              <a:avLst/>
              <a:gdLst/>
              <a:ahLst/>
              <a:cxnLst/>
              <a:rect l="l" t="t" r="r" b="b"/>
              <a:pathLst>
                <a:path w="15975" h="8452" extrusionOk="0">
                  <a:moveTo>
                    <a:pt x="0" y="0"/>
                  </a:moveTo>
                  <a:lnTo>
                    <a:pt x="0" y="8451"/>
                  </a:lnTo>
                  <a:lnTo>
                    <a:pt x="3298" y="8451"/>
                  </a:lnTo>
                  <a:lnTo>
                    <a:pt x="3298" y="1873"/>
                  </a:lnTo>
                  <a:lnTo>
                    <a:pt x="7059" y="1873"/>
                  </a:lnTo>
                  <a:lnTo>
                    <a:pt x="7059" y="8451"/>
                  </a:lnTo>
                  <a:lnTo>
                    <a:pt x="9876" y="8451"/>
                  </a:lnTo>
                  <a:lnTo>
                    <a:pt x="9876" y="4027"/>
                  </a:lnTo>
                  <a:lnTo>
                    <a:pt x="11285" y="1906"/>
                  </a:lnTo>
                  <a:lnTo>
                    <a:pt x="12693" y="4027"/>
                  </a:lnTo>
                  <a:lnTo>
                    <a:pt x="12693" y="8451"/>
                  </a:lnTo>
                  <a:lnTo>
                    <a:pt x="15975" y="8451"/>
                  </a:lnTo>
                  <a:lnTo>
                    <a:pt x="159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1" name="Google Shape;985;p33">
              <a:extLst>
                <a:ext uri="{FF2B5EF4-FFF2-40B4-BE49-F238E27FC236}">
                  <a16:creationId xmlns:a16="http://schemas.microsoft.com/office/drawing/2014/main" id="{164B103F-0EE4-A655-10D2-029E0875D68E}"/>
                </a:ext>
              </a:extLst>
            </p:cNvPr>
            <p:cNvSpPr/>
            <p:nvPr/>
          </p:nvSpPr>
          <p:spPr>
            <a:xfrm>
              <a:off x="2341674" y="1247852"/>
              <a:ext cx="53488" cy="160922"/>
            </a:xfrm>
            <a:custGeom>
              <a:avLst/>
              <a:gdLst/>
              <a:ahLst/>
              <a:cxnLst/>
              <a:rect l="l" t="t" r="r" b="b"/>
              <a:pathLst>
                <a:path w="1873" h="5635" extrusionOk="0">
                  <a:moveTo>
                    <a:pt x="0" y="0"/>
                  </a:moveTo>
                  <a:lnTo>
                    <a:pt x="0" y="5634"/>
                  </a:lnTo>
                  <a:lnTo>
                    <a:pt x="1873" y="5634"/>
                  </a:lnTo>
                  <a:lnTo>
                    <a:pt x="1873" y="4706"/>
                  </a:lnTo>
                  <a:lnTo>
                    <a:pt x="928" y="4706"/>
                  </a:lnTo>
                  <a:lnTo>
                    <a:pt x="928" y="3762"/>
                  </a:lnTo>
                  <a:lnTo>
                    <a:pt x="1873" y="3762"/>
                  </a:lnTo>
                  <a:lnTo>
                    <a:pt x="1873" y="2817"/>
                  </a:lnTo>
                  <a:lnTo>
                    <a:pt x="928" y="2817"/>
                  </a:lnTo>
                  <a:lnTo>
                    <a:pt x="928" y="1889"/>
                  </a:lnTo>
                  <a:lnTo>
                    <a:pt x="1873" y="1889"/>
                  </a:lnTo>
                  <a:lnTo>
                    <a:pt x="187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2" name="Google Shape;986;p33">
              <a:extLst>
                <a:ext uri="{FF2B5EF4-FFF2-40B4-BE49-F238E27FC236}">
                  <a16:creationId xmlns:a16="http://schemas.microsoft.com/office/drawing/2014/main" id="{79082624-FFAE-7176-0C9B-B41A48A8D18A}"/>
                </a:ext>
              </a:extLst>
            </p:cNvPr>
            <p:cNvSpPr/>
            <p:nvPr/>
          </p:nvSpPr>
          <p:spPr>
            <a:xfrm>
              <a:off x="2529068" y="1328298"/>
              <a:ext cx="26987" cy="80475"/>
            </a:xfrm>
            <a:custGeom>
              <a:avLst/>
              <a:gdLst/>
              <a:ahLst/>
              <a:cxnLst/>
              <a:rect l="l" t="t" r="r" b="b"/>
              <a:pathLst>
                <a:path w="945" h="2818" extrusionOk="0">
                  <a:moveTo>
                    <a:pt x="0" y="0"/>
                  </a:moveTo>
                  <a:lnTo>
                    <a:pt x="0" y="2817"/>
                  </a:lnTo>
                  <a:lnTo>
                    <a:pt x="945" y="2817"/>
                  </a:lnTo>
                  <a:lnTo>
                    <a:pt x="94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73" name="Google Shape;987;p33">
            <a:extLst>
              <a:ext uri="{FF2B5EF4-FFF2-40B4-BE49-F238E27FC236}">
                <a16:creationId xmlns:a16="http://schemas.microsoft.com/office/drawing/2014/main" id="{33916E16-81A2-B95E-FB91-9469D87C36EB}"/>
              </a:ext>
            </a:extLst>
          </p:cNvPr>
          <p:cNvGrpSpPr/>
          <p:nvPr/>
        </p:nvGrpSpPr>
        <p:grpSpPr>
          <a:xfrm>
            <a:off x="1916188" y="1393366"/>
            <a:ext cx="6762448" cy="1269607"/>
            <a:chOff x="1857850" y="1494028"/>
            <a:chExt cx="6762448" cy="1269607"/>
          </a:xfrm>
        </p:grpSpPr>
        <p:sp>
          <p:nvSpPr>
            <p:cNvPr id="474" name="Google Shape;988;p33">
              <a:extLst>
                <a:ext uri="{FF2B5EF4-FFF2-40B4-BE49-F238E27FC236}">
                  <a16:creationId xmlns:a16="http://schemas.microsoft.com/office/drawing/2014/main" id="{FACB40BD-A9D8-FB7D-06AE-D56C6BFDE891}"/>
                </a:ext>
              </a:extLst>
            </p:cNvPr>
            <p:cNvSpPr/>
            <p:nvPr/>
          </p:nvSpPr>
          <p:spPr>
            <a:xfrm flipH="1">
              <a:off x="4717950" y="1494028"/>
              <a:ext cx="3902348" cy="1269605"/>
            </a:xfrm>
            <a:prstGeom prst="rect">
              <a:avLst/>
            </a:prstGeom>
            <a:solidFill>
              <a:srgbClr val="6C848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300" dirty="0" err="1">
                  <a:solidFill>
                    <a:srgbClr val="FFFFFF"/>
                  </a:solidFill>
                  <a:latin typeface="Maiandra GD" panose="020E0502030308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tujuan</a:t>
              </a:r>
              <a:r>
                <a:rPr lang="en-US" sz="1300" dirty="0">
                  <a:solidFill>
                    <a:srgbClr val="FFFFFF"/>
                  </a:solidFill>
                  <a:latin typeface="Maiandra GD" panose="020E0502030308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 </a:t>
              </a:r>
              <a:r>
                <a:rPr lang="en-US" sz="1300" dirty="0" err="1">
                  <a:solidFill>
                    <a:srgbClr val="FFFFFF"/>
                  </a:solidFill>
                  <a:latin typeface="Maiandra GD" panose="020E0502030308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dari</a:t>
              </a:r>
              <a:r>
                <a:rPr lang="en-US" sz="1300" dirty="0">
                  <a:solidFill>
                    <a:srgbClr val="FFFFFF"/>
                  </a:solidFill>
                  <a:latin typeface="Maiandra GD" panose="020E0502030308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 </a:t>
              </a:r>
              <a:r>
                <a:rPr lang="en-US" sz="1300" dirty="0" err="1">
                  <a:solidFill>
                    <a:srgbClr val="FFFFFF"/>
                  </a:solidFill>
                  <a:latin typeface="Maiandra GD" panose="020E0502030308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perancangan</a:t>
              </a:r>
              <a:r>
                <a:rPr lang="en-US" sz="1300" dirty="0">
                  <a:solidFill>
                    <a:srgbClr val="FFFFFF"/>
                  </a:solidFill>
                  <a:latin typeface="Maiandra GD" panose="020E0502030308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  </a:t>
              </a:r>
              <a:r>
                <a:rPr lang="en-US" sz="1300" dirty="0" err="1">
                  <a:solidFill>
                    <a:srgbClr val="FFFFFF"/>
                  </a:solidFill>
                  <a:latin typeface="Maiandra GD" panose="020E0502030308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sistem</a:t>
              </a:r>
              <a:r>
                <a:rPr lang="en-US" sz="1300" dirty="0">
                  <a:solidFill>
                    <a:srgbClr val="FFFFFF"/>
                  </a:solidFill>
                  <a:latin typeface="Maiandra GD" panose="020E0502030308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 </a:t>
              </a:r>
              <a:r>
                <a:rPr lang="en-US" sz="1300" dirty="0" err="1">
                  <a:solidFill>
                    <a:srgbClr val="FFFFFF"/>
                  </a:solidFill>
                  <a:latin typeface="Maiandra GD" panose="020E0502030308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ini</a:t>
              </a:r>
              <a:r>
                <a:rPr lang="en-US" sz="1300" dirty="0">
                  <a:solidFill>
                    <a:srgbClr val="FFFFFF"/>
                  </a:solidFill>
                  <a:latin typeface="Maiandra GD" panose="020E0502030308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 </a:t>
              </a:r>
              <a:r>
                <a:rPr lang="en-US" sz="1300" dirty="0" err="1">
                  <a:solidFill>
                    <a:srgbClr val="FFFFFF"/>
                  </a:solidFill>
                  <a:latin typeface="Maiandra GD" panose="020E0502030308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adalah</a:t>
              </a:r>
              <a:r>
                <a:rPr lang="en-US" sz="1300" dirty="0">
                  <a:solidFill>
                    <a:srgbClr val="FFFFFF"/>
                  </a:solidFill>
                  <a:latin typeface="Maiandra GD" panose="020E0502030308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 </a:t>
              </a:r>
              <a:r>
                <a:rPr lang="en-US" sz="1300" dirty="0" err="1">
                  <a:solidFill>
                    <a:srgbClr val="FFFFFF"/>
                  </a:solidFill>
                  <a:latin typeface="Maiandra GD" panose="020E0502030308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membuat</a:t>
              </a:r>
              <a:r>
                <a:rPr lang="en-US" sz="1300" dirty="0">
                  <a:solidFill>
                    <a:srgbClr val="FFFFFF"/>
                  </a:solidFill>
                  <a:latin typeface="Maiandra GD" panose="020E0502030308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 </a:t>
              </a:r>
              <a:r>
                <a:rPr lang="en-US" sz="1300" dirty="0" err="1">
                  <a:solidFill>
                    <a:srgbClr val="FFFFFF"/>
                  </a:solidFill>
                  <a:latin typeface="Maiandra GD" panose="020E0502030308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sistem</a:t>
              </a:r>
              <a:r>
                <a:rPr lang="en-US" sz="1300" dirty="0">
                  <a:solidFill>
                    <a:srgbClr val="FFFFFF"/>
                  </a:solidFill>
                  <a:latin typeface="Maiandra GD" panose="020E0502030308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 yang </a:t>
              </a:r>
              <a:r>
                <a:rPr lang="en-US" sz="1300" dirty="0" err="1">
                  <a:solidFill>
                    <a:srgbClr val="FFFFFF"/>
                  </a:solidFill>
                  <a:latin typeface="Maiandra GD" panose="020E0502030308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dapat</a:t>
              </a:r>
              <a:r>
                <a:rPr lang="en-US" sz="1300" dirty="0">
                  <a:solidFill>
                    <a:srgbClr val="FFFFFF"/>
                  </a:solidFill>
                  <a:latin typeface="Maiandra GD" panose="020E0502030308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 di </a:t>
              </a:r>
              <a:r>
                <a:rPr lang="en-US" sz="1300" dirty="0" err="1">
                  <a:solidFill>
                    <a:srgbClr val="FFFFFF"/>
                  </a:solidFill>
                  <a:latin typeface="Maiandra GD" panose="020E0502030308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pakai</a:t>
              </a:r>
              <a:r>
                <a:rPr lang="en-US" sz="1300" dirty="0">
                  <a:solidFill>
                    <a:srgbClr val="FFFFFF"/>
                  </a:solidFill>
                  <a:latin typeface="Maiandra GD" panose="020E0502030308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 oleh </a:t>
              </a:r>
              <a:r>
                <a:rPr lang="en-US" sz="1300" dirty="0" err="1">
                  <a:solidFill>
                    <a:srgbClr val="FFFFFF"/>
                  </a:solidFill>
                  <a:latin typeface="Maiandra GD" panose="020E0502030308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peserta</a:t>
              </a:r>
              <a:r>
                <a:rPr lang="en-US" sz="1300" dirty="0">
                  <a:solidFill>
                    <a:srgbClr val="FFFFFF"/>
                  </a:solidFill>
                  <a:latin typeface="Maiandra GD" panose="020E0502030308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 KKL yang </a:t>
              </a:r>
              <a:r>
                <a:rPr lang="en-US" sz="1300" dirty="0" err="1">
                  <a:solidFill>
                    <a:srgbClr val="FFFFFF"/>
                  </a:solidFill>
                  <a:latin typeface="Maiandra GD" panose="020E0502030308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menggunakan</a:t>
              </a:r>
              <a:r>
                <a:rPr lang="en-US" sz="1300" dirty="0">
                  <a:solidFill>
                    <a:srgbClr val="FFFFFF"/>
                  </a:solidFill>
                  <a:latin typeface="Maiandra GD" panose="020E0502030308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 handphone </a:t>
              </a:r>
              <a:r>
                <a:rPr lang="en-US" sz="1300" dirty="0" err="1">
                  <a:solidFill>
                    <a:srgbClr val="FFFFFF"/>
                  </a:solidFill>
                  <a:latin typeface="Maiandra GD" panose="020E0502030308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dengan</a:t>
              </a:r>
              <a:r>
                <a:rPr lang="en-US" sz="1300" dirty="0">
                  <a:solidFill>
                    <a:srgbClr val="FFFFFF"/>
                  </a:solidFill>
                  <a:latin typeface="Maiandra GD" panose="020E0502030308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 </a:t>
              </a:r>
              <a:r>
                <a:rPr lang="en-US" sz="1300" dirty="0" err="1">
                  <a:solidFill>
                    <a:srgbClr val="FFFFFF"/>
                  </a:solidFill>
                  <a:latin typeface="Maiandra GD" panose="020E0502030308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sistem</a:t>
              </a:r>
              <a:r>
                <a:rPr lang="en-US" sz="1300" dirty="0">
                  <a:solidFill>
                    <a:srgbClr val="FFFFFF"/>
                  </a:solidFill>
                  <a:latin typeface="Maiandra GD" panose="020E0502030308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 </a:t>
              </a:r>
              <a:r>
                <a:rPr lang="en-US" sz="1300" dirty="0" err="1">
                  <a:solidFill>
                    <a:srgbClr val="FFFFFF"/>
                  </a:solidFill>
                  <a:latin typeface="Maiandra GD" panose="020E0502030308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operasi</a:t>
              </a:r>
              <a:r>
                <a:rPr lang="en-US" sz="1300" dirty="0">
                  <a:solidFill>
                    <a:srgbClr val="FFFFFF"/>
                  </a:solidFill>
                  <a:latin typeface="Maiandra GD" panose="020E0502030308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 iOS.</a:t>
              </a:r>
              <a:endPara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475" name="Google Shape;991;p33">
              <a:extLst>
                <a:ext uri="{FF2B5EF4-FFF2-40B4-BE49-F238E27FC236}">
                  <a16:creationId xmlns:a16="http://schemas.microsoft.com/office/drawing/2014/main" id="{CC030C88-9ACF-6458-512E-330F612A3E29}"/>
                </a:ext>
              </a:extLst>
            </p:cNvPr>
            <p:cNvGrpSpPr/>
            <p:nvPr/>
          </p:nvGrpSpPr>
          <p:grpSpPr>
            <a:xfrm>
              <a:off x="3252409" y="1494029"/>
              <a:ext cx="1269606" cy="1269606"/>
              <a:chOff x="917775" y="1818900"/>
              <a:chExt cx="1505700" cy="1505700"/>
            </a:xfrm>
          </p:grpSpPr>
          <p:sp>
            <p:nvSpPr>
              <p:cNvPr id="477" name="Google Shape;992;p33">
                <a:extLst>
                  <a:ext uri="{FF2B5EF4-FFF2-40B4-BE49-F238E27FC236}">
                    <a16:creationId xmlns:a16="http://schemas.microsoft.com/office/drawing/2014/main" id="{884FDDE5-9586-CE65-0665-0D449205C054}"/>
                  </a:ext>
                </a:extLst>
              </p:cNvPr>
              <p:cNvSpPr/>
              <p:nvPr/>
            </p:nvSpPr>
            <p:spPr>
              <a:xfrm>
                <a:off x="917775" y="1818900"/>
                <a:ext cx="1505700" cy="1505700"/>
              </a:xfrm>
              <a:prstGeom prst="donut">
                <a:avLst>
                  <a:gd name="adj" fmla="val 18847"/>
                </a:avLst>
              </a:prstGeom>
              <a:solidFill>
                <a:srgbClr val="E8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aiandra GD" panose="020E0502030308020204" pitchFamily="34" charset="0"/>
                </a:endParaRPr>
              </a:p>
            </p:txBody>
          </p:sp>
          <p:sp>
            <p:nvSpPr>
              <p:cNvPr id="478" name="Google Shape;993;p33">
                <a:extLst>
                  <a:ext uri="{FF2B5EF4-FFF2-40B4-BE49-F238E27FC236}">
                    <a16:creationId xmlns:a16="http://schemas.microsoft.com/office/drawing/2014/main" id="{6F4AF0F6-CAFB-8938-B57B-041FE42CD6A2}"/>
                  </a:ext>
                </a:extLst>
              </p:cNvPr>
              <p:cNvSpPr/>
              <p:nvPr/>
            </p:nvSpPr>
            <p:spPr>
              <a:xfrm>
                <a:off x="917775" y="1818900"/>
                <a:ext cx="1505700" cy="1505700"/>
              </a:xfrm>
              <a:prstGeom prst="blockArc">
                <a:avLst>
                  <a:gd name="adj1" fmla="val 11930104"/>
                  <a:gd name="adj2" fmla="val 260"/>
                  <a:gd name="adj3" fmla="val 18857"/>
                </a:avLst>
              </a:prstGeom>
              <a:solidFill>
                <a:srgbClr val="6C84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aiandra GD" panose="020E0502030308020204" pitchFamily="34" charset="0"/>
                </a:endParaRPr>
              </a:p>
            </p:txBody>
          </p:sp>
        </p:grpSp>
        <p:cxnSp>
          <p:nvCxnSpPr>
            <p:cNvPr id="476" name="Google Shape;994;p33">
              <a:extLst>
                <a:ext uri="{FF2B5EF4-FFF2-40B4-BE49-F238E27FC236}">
                  <a16:creationId xmlns:a16="http://schemas.microsoft.com/office/drawing/2014/main" id="{07975B91-BBB1-CFD2-BF3A-A6EAD4343BF2}"/>
                </a:ext>
              </a:extLst>
            </p:cNvPr>
            <p:cNvCxnSpPr/>
            <p:nvPr/>
          </p:nvCxnSpPr>
          <p:spPr>
            <a:xfrm>
              <a:off x="1857850" y="2129425"/>
              <a:ext cx="1198500" cy="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38383B"/>
              </a:solidFill>
              <a:prstDash val="solid"/>
              <a:round/>
              <a:headEnd type="diamond" w="sm" len="sm"/>
              <a:tailEnd type="diamond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2860717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6"/>
          <p:cNvSpPr txBox="1">
            <a:spLocks noGrp="1"/>
          </p:cNvSpPr>
          <p:nvPr>
            <p:ph type="title"/>
          </p:nvPr>
        </p:nvSpPr>
        <p:spPr>
          <a:xfrm>
            <a:off x="717329" y="329326"/>
            <a:ext cx="7708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KERANGKA PIKIR</a:t>
            </a:r>
            <a:endParaRPr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B79CD18-CE2B-A867-0428-1DC6523403C6}"/>
              </a:ext>
            </a:extLst>
          </p:cNvPr>
          <p:cNvGrpSpPr/>
          <p:nvPr/>
        </p:nvGrpSpPr>
        <p:grpSpPr>
          <a:xfrm>
            <a:off x="424543" y="1042934"/>
            <a:ext cx="8294914" cy="3643240"/>
            <a:chOff x="-38233" y="-106824"/>
            <a:chExt cx="5038729" cy="541191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C56716C-4C84-6722-B1E9-3BAA8215C631}"/>
                </a:ext>
              </a:extLst>
            </p:cNvPr>
            <p:cNvSpPr/>
            <p:nvPr/>
          </p:nvSpPr>
          <p:spPr>
            <a:xfrm>
              <a:off x="-38229" y="-106824"/>
              <a:ext cx="5038725" cy="1545983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360045" algn="ctr">
                <a:spcBef>
                  <a:spcPts val="0"/>
                </a:spcBef>
                <a:spcAft>
                  <a:spcPts val="800"/>
                </a:spcAft>
              </a:pP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Universitas Dipa Makassar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adalah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kampus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yang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setiap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semester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mengadakan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Kuliah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Kerja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Lapangan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(KKL)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bagi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mahasiswa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yang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sudah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mencukupi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Satuan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Kredit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Semester (SKS) dan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setiap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mahasiswa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diwajibkan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untuk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menginput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laporan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harian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masing-masing di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aplikasi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yang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telah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di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sediakan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1100" dirty="0">
                <a:effectLst/>
                <a:latin typeface="Maiandra GD" panose="020E0502030308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7C692B3-7D82-2880-CCA1-80A82A40D167}"/>
                </a:ext>
              </a:extLst>
            </p:cNvPr>
            <p:cNvCxnSpPr>
              <a:stCxn id="20" idx="2"/>
              <a:endCxn id="22" idx="0"/>
            </p:cNvCxnSpPr>
            <p:nvPr/>
          </p:nvCxnSpPr>
          <p:spPr>
            <a:xfrm flipH="1">
              <a:off x="2480878" y="1439159"/>
              <a:ext cx="255" cy="1402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EDAC9FC-9F57-B709-0678-9C3178307A37}"/>
                </a:ext>
              </a:extLst>
            </p:cNvPr>
            <p:cNvSpPr/>
            <p:nvPr/>
          </p:nvSpPr>
          <p:spPr>
            <a:xfrm>
              <a:off x="-38231" y="1579403"/>
              <a:ext cx="5038725" cy="1272377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360045" algn="ctr">
                <a:spcBef>
                  <a:spcPts val="0"/>
                </a:spcBef>
                <a:spcAft>
                  <a:spcPts val="800"/>
                </a:spcAft>
              </a:pP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Aplikasi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Log Book KKL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belum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support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dengan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handphone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berbasis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iOS,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Sehingga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untuk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sementara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perserta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dengan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pengguna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handphone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berbasis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iOS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diminta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untuk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meminjam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handphone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peserta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lain yang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menggunakan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handphone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berbasis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android.</a:t>
              </a:r>
              <a:endParaRPr lang="en-US" sz="1100" dirty="0">
                <a:effectLst/>
                <a:latin typeface="Maiandra GD" panose="020E0502030308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758FA25-EAD5-0CB5-DBD7-D7DBF3FDF116}"/>
                </a:ext>
              </a:extLst>
            </p:cNvPr>
            <p:cNvCxnSpPr>
              <a:stCxn id="22" idx="2"/>
              <a:endCxn id="24" idx="0"/>
            </p:cNvCxnSpPr>
            <p:nvPr/>
          </p:nvCxnSpPr>
          <p:spPr>
            <a:xfrm>
              <a:off x="2480878" y="2851780"/>
              <a:ext cx="253" cy="1330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D88F0C0-AEC8-A604-19A0-217F0810F0DF}"/>
                </a:ext>
              </a:extLst>
            </p:cNvPr>
            <p:cNvSpPr/>
            <p:nvPr/>
          </p:nvSpPr>
          <p:spPr>
            <a:xfrm>
              <a:off x="-38231" y="2984827"/>
              <a:ext cx="5038725" cy="119823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360045" algn="ctr">
                <a:spcBef>
                  <a:spcPts val="0"/>
                </a:spcBef>
                <a:spcAft>
                  <a:spcPts val="800"/>
                </a:spcAft>
              </a:pP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Berdasarkan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permasalahan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di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atas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diperlukan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pengembangan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sistem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pelaporan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Kuliah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Kerja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Lapangan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(KKL)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sehingga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dapat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berjalan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juga pada handphone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berbasis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iOS.</a:t>
              </a:r>
              <a:endParaRPr lang="en-US" sz="1100" dirty="0">
                <a:solidFill>
                  <a:schemeClr val="bg2"/>
                </a:solidFill>
                <a:effectLst/>
                <a:latin typeface="Maiandra GD" panose="020E0502030308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5261F6C-60E7-D3BB-276C-BB62F5A76A03}"/>
                </a:ext>
              </a:extLst>
            </p:cNvPr>
            <p:cNvCxnSpPr>
              <a:stCxn id="24" idx="2"/>
              <a:endCxn id="26" idx="0"/>
            </p:cNvCxnSpPr>
            <p:nvPr/>
          </p:nvCxnSpPr>
          <p:spPr>
            <a:xfrm flipH="1">
              <a:off x="2480876" y="4183062"/>
              <a:ext cx="255" cy="981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2BD0E1ED-A806-AF2E-2407-DD9400CCD09D}"/>
                </a:ext>
              </a:extLst>
            </p:cNvPr>
            <p:cNvSpPr/>
            <p:nvPr/>
          </p:nvSpPr>
          <p:spPr>
            <a:xfrm>
              <a:off x="-38233" y="4281217"/>
              <a:ext cx="5038725" cy="1023876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360045" algn="ctr">
                <a:spcBef>
                  <a:spcPts val="0"/>
                </a:spcBef>
                <a:spcAft>
                  <a:spcPts val="800"/>
                </a:spcAft>
              </a:pP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Dengan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adanya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penelitian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maka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diharapkan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dapat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membantu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peserta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KKL yang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menggunakan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sistem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operasi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iOS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dalam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menginput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laporan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harian</a:t>
              </a:r>
              <a:r>
                <a:rPr lang="en-ID" sz="1100" dirty="0">
                  <a:solidFill>
                    <a:srgbClr val="000000"/>
                  </a:solidFill>
                  <a:effectLst/>
                  <a:latin typeface="Maiandra GD" panose="020E0502030308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</a:t>
              </a:r>
              <a:endParaRPr lang="en-US" sz="1100" dirty="0">
                <a:effectLst/>
                <a:latin typeface="Maiandra GD" panose="020E0502030308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9" name="Google Shape;463;p36">
            <a:extLst>
              <a:ext uri="{FF2B5EF4-FFF2-40B4-BE49-F238E27FC236}">
                <a16:creationId xmlns:a16="http://schemas.microsoft.com/office/drawing/2014/main" id="{778F13CF-33A0-F6AF-25C8-C41B0B578E54}"/>
              </a:ext>
            </a:extLst>
          </p:cNvPr>
          <p:cNvCxnSpPr>
            <a:cxnSpLocks/>
          </p:cNvCxnSpPr>
          <p:nvPr/>
        </p:nvCxnSpPr>
        <p:spPr>
          <a:xfrm>
            <a:off x="590968" y="617101"/>
            <a:ext cx="5222004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70663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8" name="Google Shape;1148;p44"/>
          <p:cNvGrpSpPr/>
          <p:nvPr/>
        </p:nvGrpSpPr>
        <p:grpSpPr>
          <a:xfrm>
            <a:off x="2005525" y="566750"/>
            <a:ext cx="5199900" cy="881112"/>
            <a:chOff x="2005525" y="566750"/>
            <a:chExt cx="5199900" cy="881112"/>
          </a:xfrm>
          <a:solidFill>
            <a:schemeClr val="bg1"/>
          </a:solidFill>
        </p:grpSpPr>
        <p:sp>
          <p:nvSpPr>
            <p:cNvPr id="1149" name="Google Shape;1149;p44"/>
            <p:cNvSpPr/>
            <p:nvPr/>
          </p:nvSpPr>
          <p:spPr>
            <a:xfrm>
              <a:off x="2005525" y="566750"/>
              <a:ext cx="5199900" cy="7449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8FCEF9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44"/>
            <p:cNvSpPr/>
            <p:nvPr/>
          </p:nvSpPr>
          <p:spPr>
            <a:xfrm rot="-1802758">
              <a:off x="2170041" y="1119057"/>
              <a:ext cx="311567" cy="268811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151" name="Google Shape;1151;p44"/>
          <p:cNvSpPr txBox="1">
            <a:spLocks noGrp="1"/>
          </p:cNvSpPr>
          <p:nvPr>
            <p:ph type="title"/>
          </p:nvPr>
        </p:nvSpPr>
        <p:spPr>
          <a:xfrm>
            <a:off x="2013580" y="673528"/>
            <a:ext cx="51138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bg2"/>
                </a:solidFill>
              </a:rPr>
              <a:t>JENIS PENELITIAN</a:t>
            </a:r>
            <a:endParaRPr sz="2500" dirty="0">
              <a:solidFill>
                <a:schemeClr val="bg2"/>
              </a:solidFill>
            </a:endParaRPr>
          </a:p>
        </p:txBody>
      </p:sp>
      <p:grpSp>
        <p:nvGrpSpPr>
          <p:cNvPr id="1152" name="Google Shape;1152;p44"/>
          <p:cNvGrpSpPr/>
          <p:nvPr/>
        </p:nvGrpSpPr>
        <p:grpSpPr>
          <a:xfrm>
            <a:off x="802671" y="2205769"/>
            <a:ext cx="1725300" cy="2370981"/>
            <a:chOff x="1345163" y="2232519"/>
            <a:chExt cx="1725300" cy="2370981"/>
          </a:xfrm>
        </p:grpSpPr>
        <p:grpSp>
          <p:nvGrpSpPr>
            <p:cNvPr id="1153" name="Google Shape;1153;p44"/>
            <p:cNvGrpSpPr/>
            <p:nvPr/>
          </p:nvGrpSpPr>
          <p:grpSpPr>
            <a:xfrm>
              <a:off x="1659785" y="2232519"/>
              <a:ext cx="1096070" cy="2367834"/>
              <a:chOff x="2564225" y="237975"/>
              <a:chExt cx="2412125" cy="5212050"/>
            </a:xfrm>
          </p:grpSpPr>
          <p:sp>
            <p:nvSpPr>
              <p:cNvPr id="1154" name="Google Shape;1154;p44"/>
              <p:cNvSpPr/>
              <p:nvPr/>
            </p:nvSpPr>
            <p:spPr>
              <a:xfrm>
                <a:off x="3676875" y="1893675"/>
                <a:ext cx="364300" cy="170275"/>
              </a:xfrm>
              <a:custGeom>
                <a:avLst/>
                <a:gdLst/>
                <a:ahLst/>
                <a:cxnLst/>
                <a:rect l="l" t="t" r="r" b="b"/>
                <a:pathLst>
                  <a:path w="14572" h="6811" extrusionOk="0">
                    <a:moveTo>
                      <a:pt x="1" y="1"/>
                    </a:moveTo>
                    <a:cubicBezTo>
                      <a:pt x="187" y="94"/>
                      <a:pt x="374" y="234"/>
                      <a:pt x="561" y="328"/>
                    </a:cubicBezTo>
                    <a:cubicBezTo>
                      <a:pt x="2289" y="1542"/>
                      <a:pt x="4204" y="2569"/>
                      <a:pt x="6259" y="3270"/>
                    </a:cubicBezTo>
                    <a:cubicBezTo>
                      <a:pt x="7426" y="3597"/>
                      <a:pt x="8734" y="3784"/>
                      <a:pt x="9714" y="4578"/>
                    </a:cubicBezTo>
                    <a:cubicBezTo>
                      <a:pt x="10041" y="4905"/>
                      <a:pt x="10462" y="5185"/>
                      <a:pt x="10882" y="5465"/>
                    </a:cubicBezTo>
                    <a:cubicBezTo>
                      <a:pt x="10966" y="5507"/>
                      <a:pt x="11921" y="5852"/>
                      <a:pt x="12076" y="5852"/>
                    </a:cubicBezTo>
                    <a:cubicBezTo>
                      <a:pt x="12093" y="5852"/>
                      <a:pt x="12101" y="5848"/>
                      <a:pt x="12096" y="5839"/>
                    </a:cubicBezTo>
                    <a:lnTo>
                      <a:pt x="12096" y="5839"/>
                    </a:lnTo>
                    <a:cubicBezTo>
                      <a:pt x="12283" y="6212"/>
                      <a:pt x="12657" y="6492"/>
                      <a:pt x="13124" y="6586"/>
                    </a:cubicBezTo>
                    <a:cubicBezTo>
                      <a:pt x="13147" y="6609"/>
                      <a:pt x="13170" y="6621"/>
                      <a:pt x="13194" y="6621"/>
                    </a:cubicBezTo>
                    <a:cubicBezTo>
                      <a:pt x="13217" y="6621"/>
                      <a:pt x="13240" y="6609"/>
                      <a:pt x="13264" y="6586"/>
                    </a:cubicBezTo>
                    <a:cubicBezTo>
                      <a:pt x="13310" y="6586"/>
                      <a:pt x="13357" y="6539"/>
                      <a:pt x="13357" y="6492"/>
                    </a:cubicBezTo>
                    <a:cubicBezTo>
                      <a:pt x="13453" y="6685"/>
                      <a:pt x="13725" y="6811"/>
                      <a:pt x="13932" y="6811"/>
                    </a:cubicBezTo>
                    <a:cubicBezTo>
                      <a:pt x="14026" y="6811"/>
                      <a:pt x="14107" y="6785"/>
                      <a:pt x="14151" y="6726"/>
                    </a:cubicBezTo>
                    <a:cubicBezTo>
                      <a:pt x="14338" y="6586"/>
                      <a:pt x="13918" y="5885"/>
                      <a:pt x="13918" y="5885"/>
                    </a:cubicBezTo>
                    <a:cubicBezTo>
                      <a:pt x="13918" y="5885"/>
                      <a:pt x="14198" y="5885"/>
                      <a:pt x="14291" y="5792"/>
                    </a:cubicBezTo>
                    <a:cubicBezTo>
                      <a:pt x="14385" y="5605"/>
                      <a:pt x="14478" y="5418"/>
                      <a:pt x="14478" y="5185"/>
                    </a:cubicBezTo>
                    <a:cubicBezTo>
                      <a:pt x="14571" y="3317"/>
                      <a:pt x="13871" y="1449"/>
                      <a:pt x="12516" y="9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44"/>
              <p:cNvSpPr/>
              <p:nvPr/>
            </p:nvSpPr>
            <p:spPr>
              <a:xfrm>
                <a:off x="3997950" y="1988250"/>
                <a:ext cx="23375" cy="47725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909" extrusionOk="0">
                    <a:moveTo>
                      <a:pt x="47" y="1"/>
                    </a:moveTo>
                    <a:cubicBezTo>
                      <a:pt x="47" y="1"/>
                      <a:pt x="0" y="1"/>
                      <a:pt x="0" y="47"/>
                    </a:cubicBezTo>
                    <a:cubicBezTo>
                      <a:pt x="0" y="94"/>
                      <a:pt x="0" y="141"/>
                      <a:pt x="0" y="187"/>
                    </a:cubicBezTo>
                    <a:cubicBezTo>
                      <a:pt x="0" y="234"/>
                      <a:pt x="47" y="281"/>
                      <a:pt x="47" y="328"/>
                    </a:cubicBezTo>
                    <a:lnTo>
                      <a:pt x="140" y="514"/>
                    </a:lnTo>
                    <a:cubicBezTo>
                      <a:pt x="187" y="654"/>
                      <a:pt x="281" y="841"/>
                      <a:pt x="327" y="981"/>
                    </a:cubicBezTo>
                    <a:lnTo>
                      <a:pt x="514" y="1402"/>
                    </a:lnTo>
                    <a:cubicBezTo>
                      <a:pt x="608" y="1589"/>
                      <a:pt x="654" y="1729"/>
                      <a:pt x="748" y="1869"/>
                    </a:cubicBezTo>
                    <a:cubicBezTo>
                      <a:pt x="762" y="1898"/>
                      <a:pt x="786" y="1909"/>
                      <a:pt x="811" y="1909"/>
                    </a:cubicBezTo>
                    <a:cubicBezTo>
                      <a:pt x="868" y="1909"/>
                      <a:pt x="934" y="1854"/>
                      <a:pt x="934" y="1822"/>
                    </a:cubicBezTo>
                    <a:cubicBezTo>
                      <a:pt x="888" y="1635"/>
                      <a:pt x="841" y="1448"/>
                      <a:pt x="794" y="1308"/>
                    </a:cubicBezTo>
                    <a:cubicBezTo>
                      <a:pt x="748" y="1168"/>
                      <a:pt x="654" y="981"/>
                      <a:pt x="608" y="841"/>
                    </a:cubicBezTo>
                    <a:cubicBezTo>
                      <a:pt x="514" y="701"/>
                      <a:pt x="421" y="561"/>
                      <a:pt x="374" y="374"/>
                    </a:cubicBezTo>
                    <a:cubicBezTo>
                      <a:pt x="281" y="234"/>
                      <a:pt x="281" y="281"/>
                      <a:pt x="234" y="187"/>
                    </a:cubicBezTo>
                    <a:cubicBezTo>
                      <a:pt x="187" y="94"/>
                      <a:pt x="140" y="47"/>
                      <a:pt x="47" y="1"/>
                    </a:cubicBezTo>
                    <a:close/>
                  </a:path>
                </a:pathLst>
              </a:custGeom>
              <a:solidFill>
                <a:srgbClr val="F49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44"/>
              <p:cNvSpPr/>
              <p:nvPr/>
            </p:nvSpPr>
            <p:spPr>
              <a:xfrm>
                <a:off x="3948425" y="1988450"/>
                <a:ext cx="55025" cy="61550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2462" extrusionOk="0">
                    <a:moveTo>
                      <a:pt x="103" y="1"/>
                    </a:moveTo>
                    <a:cubicBezTo>
                      <a:pt x="51" y="1"/>
                      <a:pt x="1" y="67"/>
                      <a:pt x="67" y="133"/>
                    </a:cubicBezTo>
                    <a:lnTo>
                      <a:pt x="67" y="86"/>
                    </a:lnTo>
                    <a:cubicBezTo>
                      <a:pt x="394" y="460"/>
                      <a:pt x="767" y="833"/>
                      <a:pt x="1141" y="1207"/>
                    </a:cubicBezTo>
                    <a:cubicBezTo>
                      <a:pt x="1281" y="1394"/>
                      <a:pt x="1468" y="1581"/>
                      <a:pt x="1608" y="1767"/>
                    </a:cubicBezTo>
                    <a:cubicBezTo>
                      <a:pt x="1701" y="1861"/>
                      <a:pt x="1748" y="2001"/>
                      <a:pt x="1841" y="2094"/>
                    </a:cubicBezTo>
                    <a:cubicBezTo>
                      <a:pt x="1888" y="2188"/>
                      <a:pt x="1981" y="2281"/>
                      <a:pt x="2028" y="2421"/>
                    </a:cubicBezTo>
                    <a:cubicBezTo>
                      <a:pt x="2043" y="2450"/>
                      <a:pt x="2066" y="2461"/>
                      <a:pt x="2090" y="2461"/>
                    </a:cubicBezTo>
                    <a:cubicBezTo>
                      <a:pt x="2144" y="2461"/>
                      <a:pt x="2200" y="2407"/>
                      <a:pt x="2168" y="2374"/>
                    </a:cubicBezTo>
                    <a:cubicBezTo>
                      <a:pt x="2168" y="2234"/>
                      <a:pt x="2121" y="2094"/>
                      <a:pt x="2075" y="2001"/>
                    </a:cubicBezTo>
                    <a:cubicBezTo>
                      <a:pt x="1981" y="1861"/>
                      <a:pt x="1935" y="1767"/>
                      <a:pt x="1841" y="1674"/>
                    </a:cubicBezTo>
                    <a:cubicBezTo>
                      <a:pt x="1701" y="1487"/>
                      <a:pt x="1514" y="1300"/>
                      <a:pt x="1328" y="1114"/>
                    </a:cubicBezTo>
                    <a:cubicBezTo>
                      <a:pt x="954" y="740"/>
                      <a:pt x="534" y="413"/>
                      <a:pt x="160" y="39"/>
                    </a:cubicBezTo>
                    <a:cubicBezTo>
                      <a:pt x="146" y="12"/>
                      <a:pt x="125" y="1"/>
                      <a:pt x="103" y="1"/>
                    </a:cubicBezTo>
                    <a:close/>
                  </a:path>
                </a:pathLst>
              </a:custGeom>
              <a:solidFill>
                <a:srgbClr val="F49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44"/>
              <p:cNvSpPr/>
              <p:nvPr/>
            </p:nvSpPr>
            <p:spPr>
              <a:xfrm>
                <a:off x="3293925" y="1939225"/>
                <a:ext cx="343275" cy="3510800"/>
              </a:xfrm>
              <a:custGeom>
                <a:avLst/>
                <a:gdLst/>
                <a:ahLst/>
                <a:cxnLst/>
                <a:rect l="l" t="t" r="r" b="b"/>
                <a:pathLst>
                  <a:path w="13731" h="140432" fill="none" extrusionOk="0">
                    <a:moveTo>
                      <a:pt x="13731" y="140432"/>
                    </a:moveTo>
                    <a:lnTo>
                      <a:pt x="1" y="0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44"/>
              <p:cNvSpPr/>
              <p:nvPr/>
            </p:nvSpPr>
            <p:spPr>
              <a:xfrm>
                <a:off x="3293925" y="1939225"/>
                <a:ext cx="1682425" cy="3510800"/>
              </a:xfrm>
              <a:custGeom>
                <a:avLst/>
                <a:gdLst/>
                <a:ahLst/>
                <a:cxnLst/>
                <a:rect l="l" t="t" r="r" b="b"/>
                <a:pathLst>
                  <a:path w="67297" h="140432" fill="none" extrusionOk="0">
                    <a:moveTo>
                      <a:pt x="67297" y="140432"/>
                    </a:moveTo>
                    <a:lnTo>
                      <a:pt x="53567" y="0"/>
                    </a:lnTo>
                    <a:lnTo>
                      <a:pt x="1" y="0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44"/>
              <p:cNvSpPr/>
              <p:nvPr/>
            </p:nvSpPr>
            <p:spPr>
              <a:xfrm>
                <a:off x="4288650" y="1939225"/>
                <a:ext cx="344450" cy="3510800"/>
              </a:xfrm>
              <a:custGeom>
                <a:avLst/>
                <a:gdLst/>
                <a:ahLst/>
                <a:cxnLst/>
                <a:rect l="l" t="t" r="r" b="b"/>
                <a:pathLst>
                  <a:path w="13778" h="140432" fill="none" extrusionOk="0">
                    <a:moveTo>
                      <a:pt x="1" y="140432"/>
                    </a:moveTo>
                    <a:lnTo>
                      <a:pt x="13778" y="0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44"/>
              <p:cNvSpPr/>
              <p:nvPr/>
            </p:nvSpPr>
            <p:spPr>
              <a:xfrm>
                <a:off x="2949500" y="1939225"/>
                <a:ext cx="1683600" cy="3510800"/>
              </a:xfrm>
              <a:custGeom>
                <a:avLst/>
                <a:gdLst/>
                <a:ahLst/>
                <a:cxnLst/>
                <a:rect l="l" t="t" r="r" b="b"/>
                <a:pathLst>
                  <a:path w="67344" h="140432" fill="none" extrusionOk="0">
                    <a:moveTo>
                      <a:pt x="1" y="140432"/>
                    </a:moveTo>
                    <a:lnTo>
                      <a:pt x="13778" y="0"/>
                    </a:lnTo>
                    <a:lnTo>
                      <a:pt x="67344" y="0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44"/>
              <p:cNvSpPr/>
              <p:nvPr/>
            </p:nvSpPr>
            <p:spPr>
              <a:xfrm>
                <a:off x="2998550" y="4952625"/>
                <a:ext cx="19229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6917" h="1" fill="none" extrusionOk="0">
                    <a:moveTo>
                      <a:pt x="76917" y="1"/>
                    </a:moveTo>
                    <a:lnTo>
                      <a:pt x="0" y="1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44"/>
              <p:cNvSpPr/>
              <p:nvPr/>
            </p:nvSpPr>
            <p:spPr>
              <a:xfrm>
                <a:off x="3040575" y="4522975"/>
                <a:ext cx="1836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3462" h="1" fill="none" extrusionOk="0">
                    <a:moveTo>
                      <a:pt x="73461" y="1"/>
                    </a:moveTo>
                    <a:lnTo>
                      <a:pt x="0" y="1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44"/>
              <p:cNvSpPr/>
              <p:nvPr/>
            </p:nvSpPr>
            <p:spPr>
              <a:xfrm>
                <a:off x="3083775" y="4081650"/>
                <a:ext cx="1759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0380" h="1" fill="none" extrusionOk="0">
                    <a:moveTo>
                      <a:pt x="70379" y="1"/>
                    </a:moveTo>
                    <a:lnTo>
                      <a:pt x="0" y="1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44"/>
              <p:cNvSpPr/>
              <p:nvPr/>
            </p:nvSpPr>
            <p:spPr>
              <a:xfrm>
                <a:off x="3125800" y="3660175"/>
                <a:ext cx="16742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6971" h="1" fill="none" extrusionOk="0">
                    <a:moveTo>
                      <a:pt x="66970" y="0"/>
                    </a:moveTo>
                    <a:lnTo>
                      <a:pt x="1" y="0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44"/>
              <p:cNvSpPr/>
              <p:nvPr/>
            </p:nvSpPr>
            <p:spPr>
              <a:xfrm>
                <a:off x="3166675" y="3220000"/>
                <a:ext cx="1591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3654" h="1" fill="none" extrusionOk="0">
                    <a:moveTo>
                      <a:pt x="63654" y="1"/>
                    </a:moveTo>
                    <a:lnTo>
                      <a:pt x="0" y="1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44"/>
              <p:cNvSpPr/>
              <p:nvPr/>
            </p:nvSpPr>
            <p:spPr>
              <a:xfrm>
                <a:off x="3209875" y="2784525"/>
                <a:ext cx="1506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0245" h="1" fill="none" extrusionOk="0">
                    <a:moveTo>
                      <a:pt x="60245" y="0"/>
                    </a:moveTo>
                    <a:lnTo>
                      <a:pt x="0" y="0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44"/>
              <p:cNvSpPr/>
              <p:nvPr/>
            </p:nvSpPr>
            <p:spPr>
              <a:xfrm>
                <a:off x="3251900" y="2372375"/>
                <a:ext cx="1413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6556" h="1" fill="none" extrusionOk="0">
                    <a:moveTo>
                      <a:pt x="56555" y="0"/>
                    </a:moveTo>
                    <a:lnTo>
                      <a:pt x="0" y="0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44"/>
              <p:cNvSpPr/>
              <p:nvPr/>
            </p:nvSpPr>
            <p:spPr>
              <a:xfrm>
                <a:off x="3602150" y="1788600"/>
                <a:ext cx="412175" cy="142475"/>
              </a:xfrm>
              <a:custGeom>
                <a:avLst/>
                <a:gdLst/>
                <a:ahLst/>
                <a:cxnLst/>
                <a:rect l="l" t="t" r="r" b="b"/>
                <a:pathLst>
                  <a:path w="16487" h="5699" extrusionOk="0">
                    <a:moveTo>
                      <a:pt x="4718" y="1"/>
                    </a:moveTo>
                    <a:lnTo>
                      <a:pt x="1" y="5698"/>
                    </a:lnTo>
                    <a:cubicBezTo>
                      <a:pt x="5465" y="5698"/>
                      <a:pt x="10975" y="5698"/>
                      <a:pt x="16486" y="5652"/>
                    </a:cubicBezTo>
                    <a:cubicBezTo>
                      <a:pt x="16113" y="4904"/>
                      <a:pt x="15599" y="4204"/>
                      <a:pt x="15038" y="3550"/>
                    </a:cubicBezTo>
                    <a:cubicBezTo>
                      <a:pt x="14431" y="2943"/>
                      <a:pt x="13731" y="2429"/>
                      <a:pt x="12984" y="2056"/>
                    </a:cubicBezTo>
                    <a:cubicBezTo>
                      <a:pt x="10415" y="701"/>
                      <a:pt x="7566" y="1"/>
                      <a:pt x="4718" y="1"/>
                    </a:cubicBez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44"/>
              <p:cNvSpPr/>
              <p:nvPr/>
            </p:nvSpPr>
            <p:spPr>
              <a:xfrm>
                <a:off x="2752200" y="984175"/>
                <a:ext cx="1099825" cy="1084675"/>
              </a:xfrm>
              <a:custGeom>
                <a:avLst/>
                <a:gdLst/>
                <a:ahLst/>
                <a:cxnLst/>
                <a:rect l="l" t="t" r="r" b="b"/>
                <a:pathLst>
                  <a:path w="43993" h="43387" extrusionOk="0">
                    <a:moveTo>
                      <a:pt x="14805" y="0"/>
                    </a:moveTo>
                    <a:lnTo>
                      <a:pt x="0" y="5371"/>
                    </a:lnTo>
                    <a:cubicBezTo>
                      <a:pt x="981" y="17093"/>
                      <a:pt x="10788" y="28768"/>
                      <a:pt x="13871" y="31757"/>
                    </a:cubicBezTo>
                    <a:cubicBezTo>
                      <a:pt x="16953" y="34746"/>
                      <a:pt x="38482" y="43386"/>
                      <a:pt x="38482" y="43386"/>
                    </a:cubicBezTo>
                    <a:lnTo>
                      <a:pt x="43993" y="31757"/>
                    </a:lnTo>
                    <a:cubicBezTo>
                      <a:pt x="43993" y="31757"/>
                      <a:pt x="26060" y="22837"/>
                      <a:pt x="24191" y="21203"/>
                    </a:cubicBezTo>
                    <a:cubicBezTo>
                      <a:pt x="22323" y="19568"/>
                      <a:pt x="14805" y="0"/>
                      <a:pt x="148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44"/>
              <p:cNvSpPr/>
              <p:nvPr/>
            </p:nvSpPr>
            <p:spPr>
              <a:xfrm>
                <a:off x="2744025" y="4143525"/>
                <a:ext cx="673675" cy="735575"/>
              </a:xfrm>
              <a:custGeom>
                <a:avLst/>
                <a:gdLst/>
                <a:ahLst/>
                <a:cxnLst/>
                <a:rect l="l" t="t" r="r" b="b"/>
                <a:pathLst>
                  <a:path w="26947" h="29423" extrusionOk="0">
                    <a:moveTo>
                      <a:pt x="16813" y="1"/>
                    </a:moveTo>
                    <a:lnTo>
                      <a:pt x="794" y="1682"/>
                    </a:lnTo>
                    <a:lnTo>
                      <a:pt x="0" y="22744"/>
                    </a:lnTo>
                    <a:lnTo>
                      <a:pt x="654" y="29423"/>
                    </a:lnTo>
                    <a:lnTo>
                      <a:pt x="25779" y="29423"/>
                    </a:lnTo>
                    <a:cubicBezTo>
                      <a:pt x="26433" y="29423"/>
                      <a:pt x="26947" y="28909"/>
                      <a:pt x="26947" y="28255"/>
                    </a:cubicBezTo>
                    <a:cubicBezTo>
                      <a:pt x="26947" y="27788"/>
                      <a:pt x="26667" y="27321"/>
                      <a:pt x="26246" y="27181"/>
                    </a:cubicBezTo>
                    <a:lnTo>
                      <a:pt x="15038" y="21951"/>
                    </a:lnTo>
                    <a:lnTo>
                      <a:pt x="16813" y="1"/>
                    </a:ln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44"/>
              <p:cNvSpPr/>
              <p:nvPr/>
            </p:nvSpPr>
            <p:spPr>
              <a:xfrm>
                <a:off x="2725350" y="4692275"/>
                <a:ext cx="729725" cy="251050"/>
              </a:xfrm>
              <a:custGeom>
                <a:avLst/>
                <a:gdLst/>
                <a:ahLst/>
                <a:cxnLst/>
                <a:rect l="l" t="t" r="r" b="b"/>
                <a:pathLst>
                  <a:path w="29189" h="10042" extrusionOk="0">
                    <a:moveTo>
                      <a:pt x="15738" y="1"/>
                    </a:moveTo>
                    <a:cubicBezTo>
                      <a:pt x="13178" y="1018"/>
                      <a:pt x="10334" y="1328"/>
                      <a:pt x="7816" y="1328"/>
                    </a:cubicBezTo>
                    <a:cubicBezTo>
                      <a:pt x="3857" y="1328"/>
                      <a:pt x="701" y="561"/>
                      <a:pt x="701" y="561"/>
                    </a:cubicBezTo>
                    <a:lnTo>
                      <a:pt x="0" y="9481"/>
                    </a:lnTo>
                    <a:cubicBezTo>
                      <a:pt x="0" y="9808"/>
                      <a:pt x="234" y="10041"/>
                      <a:pt x="514" y="10041"/>
                    </a:cubicBezTo>
                    <a:lnTo>
                      <a:pt x="28628" y="10041"/>
                    </a:lnTo>
                    <a:cubicBezTo>
                      <a:pt x="29188" y="10041"/>
                      <a:pt x="28861" y="7193"/>
                      <a:pt x="28815" y="7146"/>
                    </a:cubicBezTo>
                    <a:cubicBezTo>
                      <a:pt x="28581" y="6352"/>
                      <a:pt x="28068" y="5418"/>
                      <a:pt x="27601" y="5184"/>
                    </a:cubicBezTo>
                    <a:lnTo>
                      <a:pt x="157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44"/>
              <p:cNvSpPr/>
              <p:nvPr/>
            </p:nvSpPr>
            <p:spPr>
              <a:xfrm>
                <a:off x="3140975" y="4705125"/>
                <a:ext cx="42050" cy="70075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2803" fill="none" extrusionOk="0">
                    <a:moveTo>
                      <a:pt x="1682" y="0"/>
                    </a:moveTo>
                    <a:cubicBezTo>
                      <a:pt x="981" y="888"/>
                      <a:pt x="421" y="1822"/>
                      <a:pt x="1" y="2802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44"/>
              <p:cNvSpPr/>
              <p:nvPr/>
            </p:nvSpPr>
            <p:spPr>
              <a:xfrm>
                <a:off x="3185350" y="4728475"/>
                <a:ext cx="35050" cy="59575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383" fill="none" extrusionOk="0">
                    <a:moveTo>
                      <a:pt x="1401" y="0"/>
                    </a:moveTo>
                    <a:cubicBezTo>
                      <a:pt x="841" y="701"/>
                      <a:pt x="374" y="1541"/>
                      <a:pt x="0" y="2382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44"/>
              <p:cNvSpPr/>
              <p:nvPr/>
            </p:nvSpPr>
            <p:spPr>
              <a:xfrm>
                <a:off x="3219200" y="4744825"/>
                <a:ext cx="32725" cy="54900"/>
              </a:xfrm>
              <a:custGeom>
                <a:avLst/>
                <a:gdLst/>
                <a:ahLst/>
                <a:cxnLst/>
                <a:rect l="l" t="t" r="r" b="b"/>
                <a:pathLst>
                  <a:path w="1309" h="2196" fill="none" extrusionOk="0">
                    <a:moveTo>
                      <a:pt x="1308" y="0"/>
                    </a:moveTo>
                    <a:cubicBezTo>
                      <a:pt x="795" y="701"/>
                      <a:pt x="374" y="1401"/>
                      <a:pt x="1" y="2195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44"/>
              <p:cNvSpPr/>
              <p:nvPr/>
            </p:nvSpPr>
            <p:spPr>
              <a:xfrm>
                <a:off x="2728850" y="4894250"/>
                <a:ext cx="720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815" h="1" fill="none" extrusionOk="0">
                    <a:moveTo>
                      <a:pt x="0" y="1"/>
                    </a:moveTo>
                    <a:lnTo>
                      <a:pt x="28815" y="1"/>
                    </a:ln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44"/>
              <p:cNvSpPr/>
              <p:nvPr/>
            </p:nvSpPr>
            <p:spPr>
              <a:xfrm>
                <a:off x="2735850" y="4788025"/>
                <a:ext cx="182150" cy="106250"/>
              </a:xfrm>
              <a:custGeom>
                <a:avLst/>
                <a:gdLst/>
                <a:ahLst/>
                <a:cxnLst/>
                <a:rect l="l" t="t" r="r" b="b"/>
                <a:pathLst>
                  <a:path w="7286" h="4250" fill="none" extrusionOk="0">
                    <a:moveTo>
                      <a:pt x="0" y="0"/>
                    </a:moveTo>
                    <a:cubicBezTo>
                      <a:pt x="0" y="0"/>
                      <a:pt x="6725" y="47"/>
                      <a:pt x="7286" y="4250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44"/>
              <p:cNvSpPr/>
              <p:nvPr/>
            </p:nvSpPr>
            <p:spPr>
              <a:xfrm>
                <a:off x="3296250" y="4795025"/>
                <a:ext cx="584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2337" h="3970" fill="none" extrusionOk="0">
                    <a:moveTo>
                      <a:pt x="2336" y="0"/>
                    </a:moveTo>
                    <a:cubicBezTo>
                      <a:pt x="2336" y="0"/>
                      <a:pt x="375" y="2709"/>
                      <a:pt x="1" y="3970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44"/>
              <p:cNvSpPr/>
              <p:nvPr/>
            </p:nvSpPr>
            <p:spPr>
              <a:xfrm>
                <a:off x="2564225" y="2069975"/>
                <a:ext cx="742575" cy="2548775"/>
              </a:xfrm>
              <a:custGeom>
                <a:avLst/>
                <a:gdLst/>
                <a:ahLst/>
                <a:cxnLst/>
                <a:rect l="l" t="t" r="r" b="b"/>
                <a:pathLst>
                  <a:path w="29703" h="101951" extrusionOk="0">
                    <a:moveTo>
                      <a:pt x="27647" y="1"/>
                    </a:moveTo>
                    <a:lnTo>
                      <a:pt x="2429" y="5325"/>
                    </a:lnTo>
                    <a:cubicBezTo>
                      <a:pt x="2429" y="5325"/>
                      <a:pt x="0" y="16066"/>
                      <a:pt x="5184" y="29096"/>
                    </a:cubicBezTo>
                    <a:cubicBezTo>
                      <a:pt x="6865" y="38763"/>
                      <a:pt x="7753" y="48524"/>
                      <a:pt x="7940" y="58284"/>
                    </a:cubicBezTo>
                    <a:cubicBezTo>
                      <a:pt x="8126" y="74163"/>
                      <a:pt x="6025" y="94385"/>
                      <a:pt x="6025" y="101950"/>
                    </a:cubicBezTo>
                    <a:lnTo>
                      <a:pt x="26713" y="101950"/>
                    </a:lnTo>
                    <a:cubicBezTo>
                      <a:pt x="26713" y="101950"/>
                      <a:pt x="29235" y="80421"/>
                      <a:pt x="29469" y="58751"/>
                    </a:cubicBezTo>
                    <a:cubicBezTo>
                      <a:pt x="29702" y="34467"/>
                      <a:pt x="27647" y="7053"/>
                      <a:pt x="27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44"/>
              <p:cNvSpPr/>
              <p:nvPr/>
            </p:nvSpPr>
            <p:spPr>
              <a:xfrm>
                <a:off x="3155000" y="2068825"/>
                <a:ext cx="75900" cy="2549925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101997" fill="none" extrusionOk="0">
                    <a:moveTo>
                      <a:pt x="0" y="101996"/>
                    </a:moveTo>
                    <a:cubicBezTo>
                      <a:pt x="0" y="101996"/>
                      <a:pt x="2522" y="80093"/>
                      <a:pt x="2802" y="58144"/>
                    </a:cubicBezTo>
                    <a:cubicBezTo>
                      <a:pt x="3036" y="33999"/>
                      <a:pt x="981" y="7052"/>
                      <a:pt x="981" y="0"/>
                    </a:cubicBezTo>
                  </a:path>
                </a:pathLst>
              </a:custGeom>
              <a:noFill/>
              <a:ln w="10500" cap="flat" cmpd="sng">
                <a:solidFill>
                  <a:schemeClr val="accent5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44"/>
              <p:cNvSpPr/>
              <p:nvPr/>
            </p:nvSpPr>
            <p:spPr>
              <a:xfrm>
                <a:off x="3618500" y="3715050"/>
                <a:ext cx="673700" cy="734400"/>
              </a:xfrm>
              <a:custGeom>
                <a:avLst/>
                <a:gdLst/>
                <a:ahLst/>
                <a:cxnLst/>
                <a:rect l="l" t="t" r="r" b="b"/>
                <a:pathLst>
                  <a:path w="26948" h="29376" extrusionOk="0">
                    <a:moveTo>
                      <a:pt x="16813" y="0"/>
                    </a:moveTo>
                    <a:lnTo>
                      <a:pt x="748" y="1635"/>
                    </a:lnTo>
                    <a:lnTo>
                      <a:pt x="1" y="22744"/>
                    </a:lnTo>
                    <a:lnTo>
                      <a:pt x="654" y="29376"/>
                    </a:lnTo>
                    <a:lnTo>
                      <a:pt x="25780" y="29376"/>
                    </a:lnTo>
                    <a:cubicBezTo>
                      <a:pt x="26433" y="29376"/>
                      <a:pt x="26947" y="28862"/>
                      <a:pt x="26947" y="28208"/>
                    </a:cubicBezTo>
                    <a:cubicBezTo>
                      <a:pt x="26947" y="27741"/>
                      <a:pt x="26667" y="27321"/>
                      <a:pt x="26247" y="27134"/>
                    </a:cubicBezTo>
                    <a:lnTo>
                      <a:pt x="15038" y="21903"/>
                    </a:lnTo>
                    <a:lnTo>
                      <a:pt x="16813" y="0"/>
                    </a:ln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44"/>
              <p:cNvSpPr/>
              <p:nvPr/>
            </p:nvSpPr>
            <p:spPr>
              <a:xfrm>
                <a:off x="3599825" y="4262625"/>
                <a:ext cx="729575" cy="251050"/>
              </a:xfrm>
              <a:custGeom>
                <a:avLst/>
                <a:gdLst/>
                <a:ahLst/>
                <a:cxnLst/>
                <a:rect l="l" t="t" r="r" b="b"/>
                <a:pathLst>
                  <a:path w="29183" h="10042" extrusionOk="0">
                    <a:moveTo>
                      <a:pt x="15739" y="0"/>
                    </a:moveTo>
                    <a:cubicBezTo>
                      <a:pt x="13185" y="1033"/>
                      <a:pt x="10351" y="1349"/>
                      <a:pt x="7838" y="1349"/>
                    </a:cubicBezTo>
                    <a:cubicBezTo>
                      <a:pt x="3869" y="1349"/>
                      <a:pt x="701" y="561"/>
                      <a:pt x="701" y="561"/>
                    </a:cubicBezTo>
                    <a:lnTo>
                      <a:pt x="0" y="9527"/>
                    </a:lnTo>
                    <a:cubicBezTo>
                      <a:pt x="0" y="9808"/>
                      <a:pt x="234" y="10041"/>
                      <a:pt x="514" y="10041"/>
                    </a:cubicBezTo>
                    <a:lnTo>
                      <a:pt x="28628" y="10041"/>
                    </a:lnTo>
                    <a:cubicBezTo>
                      <a:pt x="28633" y="10042"/>
                      <a:pt x="28637" y="10042"/>
                      <a:pt x="28642" y="10042"/>
                    </a:cubicBezTo>
                    <a:cubicBezTo>
                      <a:pt x="29182" y="10042"/>
                      <a:pt x="28815" y="7239"/>
                      <a:pt x="28815" y="7192"/>
                    </a:cubicBezTo>
                    <a:cubicBezTo>
                      <a:pt x="28581" y="6352"/>
                      <a:pt x="28068" y="5418"/>
                      <a:pt x="27601" y="5184"/>
                    </a:cubicBezTo>
                    <a:lnTo>
                      <a:pt x="1573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p44"/>
              <p:cNvSpPr/>
              <p:nvPr/>
            </p:nvSpPr>
            <p:spPr>
              <a:xfrm>
                <a:off x="4015450" y="4276625"/>
                <a:ext cx="42075" cy="70075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2803" fill="none" extrusionOk="0">
                    <a:moveTo>
                      <a:pt x="1682" y="1"/>
                    </a:moveTo>
                    <a:cubicBezTo>
                      <a:pt x="982" y="841"/>
                      <a:pt x="421" y="1775"/>
                      <a:pt x="1" y="2803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3" name="Google Shape;1183;p44"/>
              <p:cNvSpPr/>
              <p:nvPr/>
            </p:nvSpPr>
            <p:spPr>
              <a:xfrm>
                <a:off x="4059825" y="4298825"/>
                <a:ext cx="35050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382" fill="none" extrusionOk="0">
                    <a:moveTo>
                      <a:pt x="1402" y="0"/>
                    </a:moveTo>
                    <a:cubicBezTo>
                      <a:pt x="841" y="747"/>
                      <a:pt x="374" y="1541"/>
                      <a:pt x="1" y="2382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44"/>
              <p:cNvSpPr/>
              <p:nvPr/>
            </p:nvSpPr>
            <p:spPr>
              <a:xfrm>
                <a:off x="4093675" y="4315150"/>
                <a:ext cx="47900" cy="54900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2196" fill="none" extrusionOk="0">
                    <a:moveTo>
                      <a:pt x="1309" y="1"/>
                    </a:moveTo>
                    <a:cubicBezTo>
                      <a:pt x="842" y="655"/>
                      <a:pt x="1916" y="281"/>
                      <a:pt x="1" y="2196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44"/>
              <p:cNvSpPr/>
              <p:nvPr/>
            </p:nvSpPr>
            <p:spPr>
              <a:xfrm>
                <a:off x="3603325" y="4465775"/>
                <a:ext cx="720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816" h="1" fill="none" extrusionOk="0">
                    <a:moveTo>
                      <a:pt x="0" y="0"/>
                    </a:moveTo>
                    <a:lnTo>
                      <a:pt x="28815" y="0"/>
                    </a:ln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44"/>
              <p:cNvSpPr/>
              <p:nvPr/>
            </p:nvSpPr>
            <p:spPr>
              <a:xfrm>
                <a:off x="3610325" y="4358350"/>
                <a:ext cx="181000" cy="1074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4298" fill="none" extrusionOk="0">
                    <a:moveTo>
                      <a:pt x="1" y="1"/>
                    </a:moveTo>
                    <a:cubicBezTo>
                      <a:pt x="1" y="1"/>
                      <a:pt x="6679" y="94"/>
                      <a:pt x="7239" y="4297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44"/>
              <p:cNvSpPr/>
              <p:nvPr/>
            </p:nvSpPr>
            <p:spPr>
              <a:xfrm>
                <a:off x="4170750" y="4366525"/>
                <a:ext cx="58400" cy="99275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3971" fill="none" extrusionOk="0">
                    <a:moveTo>
                      <a:pt x="2335" y="1"/>
                    </a:moveTo>
                    <a:cubicBezTo>
                      <a:pt x="2335" y="1"/>
                      <a:pt x="374" y="2709"/>
                      <a:pt x="0" y="3970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44"/>
              <p:cNvSpPr/>
              <p:nvPr/>
            </p:nvSpPr>
            <p:spPr>
              <a:xfrm>
                <a:off x="2796550" y="2126025"/>
                <a:ext cx="1385900" cy="2074750"/>
              </a:xfrm>
              <a:custGeom>
                <a:avLst/>
                <a:gdLst/>
                <a:ahLst/>
                <a:cxnLst/>
                <a:rect l="l" t="t" r="r" b="b"/>
                <a:pathLst>
                  <a:path w="55436" h="82990" extrusionOk="0">
                    <a:moveTo>
                      <a:pt x="1402" y="0"/>
                    </a:moveTo>
                    <a:cubicBezTo>
                      <a:pt x="1402" y="1"/>
                      <a:pt x="1" y="8454"/>
                      <a:pt x="3083" y="15412"/>
                    </a:cubicBezTo>
                    <a:cubicBezTo>
                      <a:pt x="5091" y="19989"/>
                      <a:pt x="9014" y="23398"/>
                      <a:pt x="13778" y="24752"/>
                    </a:cubicBezTo>
                    <a:cubicBezTo>
                      <a:pt x="13778" y="24752"/>
                      <a:pt x="30824" y="39463"/>
                      <a:pt x="32318" y="43807"/>
                    </a:cubicBezTo>
                    <a:cubicBezTo>
                      <a:pt x="33532" y="47449"/>
                      <a:pt x="31151" y="82989"/>
                      <a:pt x="31151" y="82989"/>
                    </a:cubicBezTo>
                    <a:lnTo>
                      <a:pt x="50905" y="82989"/>
                    </a:lnTo>
                    <a:cubicBezTo>
                      <a:pt x="50905" y="82989"/>
                      <a:pt x="55435" y="43947"/>
                      <a:pt x="52306" y="35400"/>
                    </a:cubicBezTo>
                    <a:cubicBezTo>
                      <a:pt x="47823" y="23164"/>
                      <a:pt x="27975" y="4297"/>
                      <a:pt x="27975" y="4297"/>
                    </a:cubicBez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44"/>
              <p:cNvSpPr/>
              <p:nvPr/>
            </p:nvSpPr>
            <p:spPr>
              <a:xfrm>
                <a:off x="3379150" y="2233450"/>
                <a:ext cx="680700" cy="196732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78693" fill="none" extrusionOk="0">
                    <a:moveTo>
                      <a:pt x="1" y="0"/>
                    </a:moveTo>
                    <a:cubicBezTo>
                      <a:pt x="1" y="0"/>
                      <a:pt x="20643" y="21763"/>
                      <a:pt x="24379" y="31103"/>
                    </a:cubicBezTo>
                    <a:cubicBezTo>
                      <a:pt x="27228" y="38202"/>
                      <a:pt x="22931" y="78692"/>
                      <a:pt x="22931" y="78692"/>
                    </a:cubicBezTo>
                  </a:path>
                </a:pathLst>
              </a:custGeom>
              <a:noFill/>
              <a:ln w="10500" cap="flat" cmpd="sng">
                <a:solidFill>
                  <a:schemeClr val="accent5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44"/>
              <p:cNvSpPr/>
              <p:nvPr/>
            </p:nvSpPr>
            <p:spPr>
              <a:xfrm>
                <a:off x="2872450" y="2511300"/>
                <a:ext cx="418000" cy="368975"/>
              </a:xfrm>
              <a:custGeom>
                <a:avLst/>
                <a:gdLst/>
                <a:ahLst/>
                <a:cxnLst/>
                <a:rect l="l" t="t" r="r" b="b"/>
                <a:pathLst>
                  <a:path w="16720" h="14759" fill="none" extrusionOk="0">
                    <a:moveTo>
                      <a:pt x="16719" y="14759"/>
                    </a:moveTo>
                    <a:cubicBezTo>
                      <a:pt x="15178" y="13311"/>
                      <a:pt x="12470" y="10882"/>
                      <a:pt x="11629" y="10182"/>
                    </a:cubicBezTo>
                    <a:cubicBezTo>
                      <a:pt x="11115" y="9715"/>
                      <a:pt x="10508" y="9341"/>
                      <a:pt x="9854" y="9108"/>
                    </a:cubicBezTo>
                    <a:cubicBezTo>
                      <a:pt x="5465" y="7567"/>
                      <a:pt x="1915" y="4251"/>
                      <a:pt x="0" y="1"/>
                    </a:cubicBezTo>
                  </a:path>
                </a:pathLst>
              </a:custGeom>
              <a:noFill/>
              <a:ln w="10500" cap="flat" cmpd="sng">
                <a:solidFill>
                  <a:schemeClr val="accent5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44"/>
              <p:cNvSpPr/>
              <p:nvPr/>
            </p:nvSpPr>
            <p:spPr>
              <a:xfrm>
                <a:off x="3010225" y="2402725"/>
                <a:ext cx="210175" cy="4700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188" fill="none" extrusionOk="0">
                    <a:moveTo>
                      <a:pt x="0" y="1"/>
                    </a:moveTo>
                    <a:cubicBezTo>
                      <a:pt x="0" y="1"/>
                      <a:pt x="5931" y="188"/>
                      <a:pt x="8406" y="1"/>
                    </a:cubicBezTo>
                  </a:path>
                </a:pathLst>
              </a:custGeom>
              <a:noFill/>
              <a:ln w="10500" cap="flat" cmpd="sng">
                <a:solidFill>
                  <a:schemeClr val="accent5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44"/>
              <p:cNvSpPr/>
              <p:nvPr/>
            </p:nvSpPr>
            <p:spPr>
              <a:xfrm>
                <a:off x="2610925" y="2402725"/>
                <a:ext cx="119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1" fill="none" extrusionOk="0">
                    <a:moveTo>
                      <a:pt x="0" y="1"/>
                    </a:moveTo>
                    <a:lnTo>
                      <a:pt x="4764" y="1"/>
                    </a:lnTo>
                  </a:path>
                </a:pathLst>
              </a:custGeom>
              <a:noFill/>
              <a:ln w="10500" cap="flat" cmpd="sng">
                <a:solidFill>
                  <a:schemeClr val="accent5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44"/>
              <p:cNvSpPr/>
              <p:nvPr/>
            </p:nvSpPr>
            <p:spPr>
              <a:xfrm>
                <a:off x="4383225" y="926825"/>
                <a:ext cx="440200" cy="358600"/>
              </a:xfrm>
              <a:custGeom>
                <a:avLst/>
                <a:gdLst/>
                <a:ahLst/>
                <a:cxnLst/>
                <a:rect l="l" t="t" r="r" b="b"/>
                <a:pathLst>
                  <a:path w="17608" h="14344" extrusionOk="0">
                    <a:moveTo>
                      <a:pt x="11626" y="0"/>
                    </a:moveTo>
                    <a:cubicBezTo>
                      <a:pt x="10411" y="0"/>
                      <a:pt x="1969" y="3664"/>
                      <a:pt x="1" y="4583"/>
                    </a:cubicBezTo>
                    <a:lnTo>
                      <a:pt x="3830" y="14343"/>
                    </a:lnTo>
                    <a:cubicBezTo>
                      <a:pt x="3830" y="14343"/>
                      <a:pt x="13638" y="10887"/>
                      <a:pt x="13451" y="9393"/>
                    </a:cubicBezTo>
                    <a:cubicBezTo>
                      <a:pt x="13383" y="8855"/>
                      <a:pt x="13058" y="8715"/>
                      <a:pt x="12738" y="8715"/>
                    </a:cubicBezTo>
                    <a:cubicBezTo>
                      <a:pt x="12391" y="8715"/>
                      <a:pt x="12050" y="8879"/>
                      <a:pt x="12050" y="8879"/>
                    </a:cubicBezTo>
                    <a:cubicBezTo>
                      <a:pt x="12050" y="8879"/>
                      <a:pt x="13591" y="8085"/>
                      <a:pt x="13217" y="7198"/>
                    </a:cubicBezTo>
                    <a:cubicBezTo>
                      <a:pt x="13066" y="6787"/>
                      <a:pt x="12764" y="6676"/>
                      <a:pt x="12483" y="6676"/>
                    </a:cubicBezTo>
                    <a:cubicBezTo>
                      <a:pt x="12159" y="6676"/>
                      <a:pt x="11863" y="6824"/>
                      <a:pt x="11863" y="6824"/>
                    </a:cubicBezTo>
                    <a:cubicBezTo>
                      <a:pt x="11863" y="6824"/>
                      <a:pt x="13684" y="5844"/>
                      <a:pt x="12797" y="4816"/>
                    </a:cubicBezTo>
                    <a:cubicBezTo>
                      <a:pt x="12570" y="4532"/>
                      <a:pt x="12243" y="4448"/>
                      <a:pt x="11934" y="4448"/>
                    </a:cubicBezTo>
                    <a:cubicBezTo>
                      <a:pt x="11482" y="4448"/>
                      <a:pt x="11069" y="4629"/>
                      <a:pt x="11069" y="4629"/>
                    </a:cubicBezTo>
                    <a:cubicBezTo>
                      <a:pt x="11069" y="4629"/>
                      <a:pt x="17607" y="1500"/>
                      <a:pt x="17047" y="566"/>
                    </a:cubicBezTo>
                    <a:cubicBezTo>
                      <a:pt x="16970" y="446"/>
                      <a:pt x="16801" y="395"/>
                      <a:pt x="16573" y="395"/>
                    </a:cubicBezTo>
                    <a:cubicBezTo>
                      <a:pt x="15825" y="395"/>
                      <a:pt x="14438" y="942"/>
                      <a:pt x="13544" y="1407"/>
                    </a:cubicBezTo>
                    <a:cubicBezTo>
                      <a:pt x="12190" y="2014"/>
                      <a:pt x="10789" y="2434"/>
                      <a:pt x="9341" y="2715"/>
                    </a:cubicBezTo>
                    <a:cubicBezTo>
                      <a:pt x="9014" y="2621"/>
                      <a:pt x="12003" y="613"/>
                      <a:pt x="11769" y="53"/>
                    </a:cubicBezTo>
                    <a:cubicBezTo>
                      <a:pt x="11758" y="17"/>
                      <a:pt x="11708" y="0"/>
                      <a:pt x="11626" y="0"/>
                    </a:cubicBez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44"/>
              <p:cNvSpPr/>
              <p:nvPr/>
            </p:nvSpPr>
            <p:spPr>
              <a:xfrm>
                <a:off x="2589900" y="775175"/>
                <a:ext cx="997100" cy="1501475"/>
              </a:xfrm>
              <a:custGeom>
                <a:avLst/>
                <a:gdLst/>
                <a:ahLst/>
                <a:cxnLst/>
                <a:rect l="l" t="t" r="r" b="b"/>
                <a:pathLst>
                  <a:path w="39884" h="60059" extrusionOk="0">
                    <a:moveTo>
                      <a:pt x="14758" y="1"/>
                    </a:moveTo>
                    <a:cubicBezTo>
                      <a:pt x="14758" y="1"/>
                      <a:pt x="6352" y="1168"/>
                      <a:pt x="2336" y="27088"/>
                    </a:cubicBezTo>
                    <a:cubicBezTo>
                      <a:pt x="608" y="37969"/>
                      <a:pt x="1" y="49037"/>
                      <a:pt x="421" y="60059"/>
                    </a:cubicBezTo>
                    <a:lnTo>
                      <a:pt x="38716" y="60059"/>
                    </a:lnTo>
                    <a:cubicBezTo>
                      <a:pt x="38716" y="60059"/>
                      <a:pt x="39884" y="20503"/>
                      <a:pt x="37969" y="13124"/>
                    </a:cubicBezTo>
                    <a:lnTo>
                      <a:pt x="23818" y="1028"/>
                    </a:lnTo>
                    <a:cubicBezTo>
                      <a:pt x="22704" y="1795"/>
                      <a:pt x="21381" y="2197"/>
                      <a:pt x="20044" y="2197"/>
                    </a:cubicBezTo>
                    <a:cubicBezTo>
                      <a:pt x="19589" y="2197"/>
                      <a:pt x="19132" y="2151"/>
                      <a:pt x="18681" y="2056"/>
                    </a:cubicBezTo>
                    <a:cubicBezTo>
                      <a:pt x="15552" y="1542"/>
                      <a:pt x="14758" y="1"/>
                      <a:pt x="147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44"/>
              <p:cNvSpPr/>
              <p:nvPr/>
            </p:nvSpPr>
            <p:spPr>
              <a:xfrm>
                <a:off x="3185350" y="800875"/>
                <a:ext cx="1385875" cy="789275"/>
              </a:xfrm>
              <a:custGeom>
                <a:avLst/>
                <a:gdLst/>
                <a:ahLst/>
                <a:cxnLst/>
                <a:rect l="l" t="t" r="r" b="b"/>
                <a:pathLst>
                  <a:path w="55435" h="31571" extrusionOk="0">
                    <a:moveTo>
                      <a:pt x="0" y="0"/>
                    </a:moveTo>
                    <a:lnTo>
                      <a:pt x="3036" y="19054"/>
                    </a:lnTo>
                    <a:cubicBezTo>
                      <a:pt x="3036" y="19054"/>
                      <a:pt x="14338" y="31570"/>
                      <a:pt x="24939" y="31570"/>
                    </a:cubicBezTo>
                    <a:cubicBezTo>
                      <a:pt x="35493" y="31570"/>
                      <a:pt x="55435" y="20315"/>
                      <a:pt x="55435" y="20315"/>
                    </a:cubicBezTo>
                    <a:lnTo>
                      <a:pt x="50671" y="7286"/>
                    </a:lnTo>
                    <a:lnTo>
                      <a:pt x="27554" y="15552"/>
                    </a:lnTo>
                    <a:cubicBezTo>
                      <a:pt x="27554" y="15552"/>
                      <a:pt x="15365" y="4203"/>
                      <a:pt x="9761" y="2102"/>
                    </a:cubicBezTo>
                    <a:cubicBezTo>
                      <a:pt x="6632" y="841"/>
                      <a:pt x="3363" y="14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44"/>
              <p:cNvSpPr/>
              <p:nvPr/>
            </p:nvSpPr>
            <p:spPr>
              <a:xfrm>
                <a:off x="3302100" y="1318075"/>
                <a:ext cx="263875" cy="199675"/>
              </a:xfrm>
              <a:custGeom>
                <a:avLst/>
                <a:gdLst/>
                <a:ahLst/>
                <a:cxnLst/>
                <a:rect l="l" t="t" r="r" b="b"/>
                <a:pathLst>
                  <a:path w="10555" h="7987" fill="none" extrusionOk="0">
                    <a:moveTo>
                      <a:pt x="10555" y="7987"/>
                    </a:moveTo>
                    <a:cubicBezTo>
                      <a:pt x="10555" y="7987"/>
                      <a:pt x="3410" y="2570"/>
                      <a:pt x="1" y="1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44"/>
              <p:cNvSpPr/>
              <p:nvPr/>
            </p:nvSpPr>
            <p:spPr>
              <a:xfrm>
                <a:off x="4397250" y="1002850"/>
                <a:ext cx="108600" cy="342125"/>
              </a:xfrm>
              <a:custGeom>
                <a:avLst/>
                <a:gdLst/>
                <a:ahLst/>
                <a:cxnLst/>
                <a:rect l="l" t="t" r="r" b="b"/>
                <a:pathLst>
                  <a:path w="4344" h="13685" fill="none" extrusionOk="0">
                    <a:moveTo>
                      <a:pt x="0" y="1"/>
                    </a:moveTo>
                    <a:lnTo>
                      <a:pt x="4343" y="13684"/>
                    </a:ln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44"/>
              <p:cNvSpPr/>
              <p:nvPr/>
            </p:nvSpPr>
            <p:spPr>
              <a:xfrm>
                <a:off x="2598075" y="2197250"/>
                <a:ext cx="962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8483" h="1" fill="none" extrusionOk="0">
                    <a:moveTo>
                      <a:pt x="1" y="0"/>
                    </a:moveTo>
                    <a:lnTo>
                      <a:pt x="38482" y="0"/>
                    </a:ln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44"/>
              <p:cNvSpPr/>
              <p:nvPr/>
            </p:nvSpPr>
            <p:spPr>
              <a:xfrm>
                <a:off x="3396675" y="1389300"/>
                <a:ext cx="9350" cy="887350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5494" fill="none" extrusionOk="0">
                    <a:moveTo>
                      <a:pt x="0" y="1"/>
                    </a:moveTo>
                    <a:cubicBezTo>
                      <a:pt x="374" y="11022"/>
                      <a:pt x="0" y="35494"/>
                      <a:pt x="0" y="35494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44"/>
              <p:cNvSpPr/>
              <p:nvPr/>
            </p:nvSpPr>
            <p:spPr>
              <a:xfrm>
                <a:off x="2940175" y="633900"/>
                <a:ext cx="280225" cy="212925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8517" extrusionOk="0">
                    <a:moveTo>
                      <a:pt x="887" y="1"/>
                    </a:moveTo>
                    <a:lnTo>
                      <a:pt x="0" y="7006"/>
                    </a:lnTo>
                    <a:cubicBezTo>
                      <a:pt x="0" y="7006"/>
                      <a:pt x="2862" y="8517"/>
                      <a:pt x="6097" y="8517"/>
                    </a:cubicBezTo>
                    <a:cubicBezTo>
                      <a:pt x="7820" y="8517"/>
                      <a:pt x="9650" y="8088"/>
                      <a:pt x="11208" y="6773"/>
                    </a:cubicBezTo>
                    <a:lnTo>
                      <a:pt x="11208" y="2710"/>
                    </a:lnTo>
                    <a:lnTo>
                      <a:pt x="887" y="1"/>
                    </a:ln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44"/>
              <p:cNvSpPr/>
              <p:nvPr/>
            </p:nvSpPr>
            <p:spPr>
              <a:xfrm>
                <a:off x="2934325" y="359450"/>
                <a:ext cx="454200" cy="372700"/>
              </a:xfrm>
              <a:custGeom>
                <a:avLst/>
                <a:gdLst/>
                <a:ahLst/>
                <a:cxnLst/>
                <a:rect l="l" t="t" r="r" b="b"/>
                <a:pathLst>
                  <a:path w="18168" h="14908" extrusionOk="0">
                    <a:moveTo>
                      <a:pt x="10070" y="0"/>
                    </a:moveTo>
                    <a:cubicBezTo>
                      <a:pt x="8922" y="0"/>
                      <a:pt x="3259" y="263"/>
                      <a:pt x="748" y="5328"/>
                    </a:cubicBezTo>
                    <a:cubicBezTo>
                      <a:pt x="1" y="6776"/>
                      <a:pt x="4811" y="12567"/>
                      <a:pt x="6586" y="13641"/>
                    </a:cubicBezTo>
                    <a:cubicBezTo>
                      <a:pt x="7808" y="14414"/>
                      <a:pt x="9777" y="14908"/>
                      <a:pt x="11574" y="14908"/>
                    </a:cubicBezTo>
                    <a:cubicBezTo>
                      <a:pt x="13140" y="14908"/>
                      <a:pt x="14576" y="14533"/>
                      <a:pt x="15272" y="13641"/>
                    </a:cubicBezTo>
                    <a:cubicBezTo>
                      <a:pt x="18167" y="9951"/>
                      <a:pt x="10275" y="4"/>
                      <a:pt x="10275" y="4"/>
                    </a:cubicBezTo>
                    <a:cubicBezTo>
                      <a:pt x="10275" y="4"/>
                      <a:pt x="10203" y="0"/>
                      <a:pt x="10070" y="0"/>
                    </a:cubicBez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44"/>
              <p:cNvSpPr/>
              <p:nvPr/>
            </p:nvSpPr>
            <p:spPr>
              <a:xfrm>
                <a:off x="2716000" y="312450"/>
                <a:ext cx="527750" cy="613775"/>
              </a:xfrm>
              <a:custGeom>
                <a:avLst/>
                <a:gdLst/>
                <a:ahLst/>
                <a:cxnLst/>
                <a:rect l="l" t="t" r="r" b="b"/>
                <a:pathLst>
                  <a:path w="21110" h="24551" extrusionOk="0">
                    <a:moveTo>
                      <a:pt x="15209" y="1"/>
                    </a:moveTo>
                    <a:cubicBezTo>
                      <a:pt x="12572" y="1"/>
                      <a:pt x="9672" y="897"/>
                      <a:pt x="7192" y="3005"/>
                    </a:cubicBezTo>
                    <a:cubicBezTo>
                      <a:pt x="2195" y="7161"/>
                      <a:pt x="1" y="20938"/>
                      <a:pt x="1" y="20938"/>
                    </a:cubicBezTo>
                    <a:cubicBezTo>
                      <a:pt x="4514" y="24053"/>
                      <a:pt x="10779" y="24550"/>
                      <a:pt x="14321" y="24550"/>
                    </a:cubicBezTo>
                    <a:cubicBezTo>
                      <a:pt x="15984" y="24550"/>
                      <a:pt x="17046" y="24441"/>
                      <a:pt x="17046" y="24441"/>
                    </a:cubicBezTo>
                    <a:lnTo>
                      <a:pt x="17607" y="11364"/>
                    </a:lnTo>
                    <a:cubicBezTo>
                      <a:pt x="17934" y="8796"/>
                      <a:pt x="18074" y="6274"/>
                      <a:pt x="18027" y="3705"/>
                    </a:cubicBezTo>
                    <a:lnTo>
                      <a:pt x="17980" y="3705"/>
                    </a:lnTo>
                    <a:cubicBezTo>
                      <a:pt x="18728" y="3705"/>
                      <a:pt x="19428" y="3565"/>
                      <a:pt x="20082" y="3378"/>
                    </a:cubicBezTo>
                    <a:cubicBezTo>
                      <a:pt x="20689" y="3098"/>
                      <a:pt x="21109" y="1884"/>
                      <a:pt x="21109" y="1884"/>
                    </a:cubicBezTo>
                    <a:cubicBezTo>
                      <a:pt x="19663" y="701"/>
                      <a:pt x="17539" y="1"/>
                      <a:pt x="152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44"/>
              <p:cNvSpPr/>
              <p:nvPr/>
            </p:nvSpPr>
            <p:spPr>
              <a:xfrm>
                <a:off x="3114125" y="540625"/>
                <a:ext cx="9342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4037" extrusionOk="0">
                    <a:moveTo>
                      <a:pt x="1414" y="1"/>
                    </a:moveTo>
                    <a:cubicBezTo>
                      <a:pt x="1065" y="1"/>
                      <a:pt x="788" y="219"/>
                      <a:pt x="608" y="556"/>
                    </a:cubicBezTo>
                    <a:cubicBezTo>
                      <a:pt x="1" y="1443"/>
                      <a:pt x="1168" y="3312"/>
                      <a:pt x="1682" y="3592"/>
                    </a:cubicBezTo>
                    <a:cubicBezTo>
                      <a:pt x="2162" y="3884"/>
                      <a:pt x="2604" y="4036"/>
                      <a:pt x="2955" y="4036"/>
                    </a:cubicBezTo>
                    <a:cubicBezTo>
                      <a:pt x="3390" y="4036"/>
                      <a:pt x="3685" y="3802"/>
                      <a:pt x="3737" y="3312"/>
                    </a:cubicBezTo>
                    <a:lnTo>
                      <a:pt x="2756" y="883"/>
                    </a:lnTo>
                    <a:cubicBezTo>
                      <a:pt x="2248" y="254"/>
                      <a:pt x="1789" y="1"/>
                      <a:pt x="1414" y="1"/>
                    </a:cubicBez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44"/>
              <p:cNvSpPr/>
              <p:nvPr/>
            </p:nvSpPr>
            <p:spPr>
              <a:xfrm>
                <a:off x="3185350" y="707475"/>
                <a:ext cx="3855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935" fill="none" extrusionOk="0">
                    <a:moveTo>
                      <a:pt x="1542" y="934"/>
                    </a:moveTo>
                    <a:cubicBezTo>
                      <a:pt x="888" y="934"/>
                      <a:pt x="281" y="560"/>
                      <a:pt x="0" y="0"/>
                    </a:cubicBezTo>
                  </a:path>
                </a:pathLst>
              </a:custGeom>
              <a:noFill/>
              <a:ln w="7000" cap="flat" cmpd="sng">
                <a:solidFill>
                  <a:srgbClr val="E8887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44"/>
              <p:cNvSpPr/>
              <p:nvPr/>
            </p:nvSpPr>
            <p:spPr>
              <a:xfrm>
                <a:off x="3227550" y="483650"/>
                <a:ext cx="31375" cy="34700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388" extrusionOk="0">
                    <a:moveTo>
                      <a:pt x="394" y="0"/>
                    </a:moveTo>
                    <a:cubicBezTo>
                      <a:pt x="1" y="0"/>
                      <a:pt x="196" y="1308"/>
                      <a:pt x="834" y="1387"/>
                    </a:cubicBezTo>
                    <a:cubicBezTo>
                      <a:pt x="928" y="1387"/>
                      <a:pt x="1021" y="1341"/>
                      <a:pt x="1068" y="1247"/>
                    </a:cubicBezTo>
                    <a:cubicBezTo>
                      <a:pt x="1255" y="874"/>
                      <a:pt x="974" y="360"/>
                      <a:pt x="647" y="126"/>
                    </a:cubicBezTo>
                    <a:cubicBezTo>
                      <a:pt x="546" y="38"/>
                      <a:pt x="461" y="0"/>
                      <a:pt x="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44"/>
              <p:cNvSpPr/>
              <p:nvPr/>
            </p:nvSpPr>
            <p:spPr>
              <a:xfrm>
                <a:off x="3204025" y="451775"/>
                <a:ext cx="3740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496" h="1168" fill="none" extrusionOk="0">
                    <a:moveTo>
                      <a:pt x="1495" y="0"/>
                    </a:moveTo>
                    <a:cubicBezTo>
                      <a:pt x="795" y="94"/>
                      <a:pt x="187" y="514"/>
                      <a:pt x="1" y="1168"/>
                    </a:cubicBezTo>
                  </a:path>
                </a:pathLst>
              </a:custGeom>
              <a:noFill/>
              <a:ln w="7000" cap="rnd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44"/>
              <p:cNvSpPr/>
              <p:nvPr/>
            </p:nvSpPr>
            <p:spPr>
              <a:xfrm>
                <a:off x="3257725" y="600050"/>
                <a:ext cx="61900" cy="61575"/>
              </a:xfrm>
              <a:custGeom>
                <a:avLst/>
                <a:gdLst/>
                <a:ahLst/>
                <a:cxnLst/>
                <a:rect l="l" t="t" r="r" b="b"/>
                <a:pathLst>
                  <a:path w="2476" h="2463" extrusionOk="0">
                    <a:moveTo>
                      <a:pt x="1776" y="0"/>
                    </a:moveTo>
                    <a:lnTo>
                      <a:pt x="1" y="561"/>
                    </a:lnTo>
                    <a:cubicBezTo>
                      <a:pt x="1" y="561"/>
                      <a:pt x="648" y="2462"/>
                      <a:pt x="1453" y="2462"/>
                    </a:cubicBezTo>
                    <a:cubicBezTo>
                      <a:pt x="1513" y="2462"/>
                      <a:pt x="1574" y="2452"/>
                      <a:pt x="1635" y="2429"/>
                    </a:cubicBezTo>
                    <a:cubicBezTo>
                      <a:pt x="2476" y="2149"/>
                      <a:pt x="1776" y="1"/>
                      <a:pt x="17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44"/>
              <p:cNvSpPr/>
              <p:nvPr/>
            </p:nvSpPr>
            <p:spPr>
              <a:xfrm>
                <a:off x="2927325" y="237975"/>
                <a:ext cx="122625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905" h="4314" extrusionOk="0">
                    <a:moveTo>
                      <a:pt x="2525" y="0"/>
                    </a:moveTo>
                    <a:cubicBezTo>
                      <a:pt x="2227" y="0"/>
                      <a:pt x="1927" y="49"/>
                      <a:pt x="1635" y="146"/>
                    </a:cubicBezTo>
                    <a:cubicBezTo>
                      <a:pt x="1355" y="193"/>
                      <a:pt x="1121" y="333"/>
                      <a:pt x="888" y="473"/>
                    </a:cubicBezTo>
                    <a:cubicBezTo>
                      <a:pt x="0" y="1127"/>
                      <a:pt x="0" y="2575"/>
                      <a:pt x="654" y="3509"/>
                    </a:cubicBezTo>
                    <a:cubicBezTo>
                      <a:pt x="888" y="3882"/>
                      <a:pt x="1261" y="4162"/>
                      <a:pt x="1728" y="4303"/>
                    </a:cubicBezTo>
                    <a:cubicBezTo>
                      <a:pt x="1832" y="4310"/>
                      <a:pt x="1935" y="4314"/>
                      <a:pt x="2039" y="4314"/>
                    </a:cubicBezTo>
                    <a:cubicBezTo>
                      <a:pt x="2587" y="4314"/>
                      <a:pt x="3125" y="4204"/>
                      <a:pt x="3596" y="3929"/>
                    </a:cubicBezTo>
                    <a:lnTo>
                      <a:pt x="3737" y="3649"/>
                    </a:lnTo>
                    <a:cubicBezTo>
                      <a:pt x="4437" y="3415"/>
                      <a:pt x="4904" y="2761"/>
                      <a:pt x="4904" y="2014"/>
                    </a:cubicBezTo>
                    <a:cubicBezTo>
                      <a:pt x="4811" y="1267"/>
                      <a:pt x="4390" y="613"/>
                      <a:pt x="3737" y="286"/>
                    </a:cubicBezTo>
                    <a:cubicBezTo>
                      <a:pt x="3355" y="96"/>
                      <a:pt x="2942" y="0"/>
                      <a:pt x="25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44"/>
              <p:cNvSpPr/>
              <p:nvPr/>
            </p:nvSpPr>
            <p:spPr>
              <a:xfrm>
                <a:off x="3263575" y="483300"/>
                <a:ext cx="57225" cy="70075"/>
              </a:xfrm>
              <a:custGeom>
                <a:avLst/>
                <a:gdLst/>
                <a:ahLst/>
                <a:cxnLst/>
                <a:rect l="l" t="t" r="r" b="b"/>
                <a:pathLst>
                  <a:path w="2289" h="2803" extrusionOk="0">
                    <a:moveTo>
                      <a:pt x="0" y="0"/>
                    </a:moveTo>
                    <a:lnTo>
                      <a:pt x="1121" y="2802"/>
                    </a:lnTo>
                    <a:cubicBezTo>
                      <a:pt x="1121" y="2802"/>
                      <a:pt x="2289" y="2289"/>
                      <a:pt x="2289" y="1822"/>
                    </a:cubicBezTo>
                    <a:cubicBezTo>
                      <a:pt x="2289" y="981"/>
                      <a:pt x="234" y="94"/>
                      <a:pt x="0" y="0"/>
                    </a:cubicBez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44"/>
              <p:cNvSpPr/>
              <p:nvPr/>
            </p:nvSpPr>
            <p:spPr>
              <a:xfrm>
                <a:off x="3805300" y="1890175"/>
                <a:ext cx="196175" cy="101900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4076" extrusionOk="0">
                    <a:moveTo>
                      <a:pt x="1" y="1"/>
                    </a:moveTo>
                    <a:cubicBezTo>
                      <a:pt x="795" y="1448"/>
                      <a:pt x="2476" y="2289"/>
                      <a:pt x="4110" y="2476"/>
                    </a:cubicBezTo>
                    <a:cubicBezTo>
                      <a:pt x="4531" y="2523"/>
                      <a:pt x="4904" y="2569"/>
                      <a:pt x="5278" y="2756"/>
                    </a:cubicBezTo>
                    <a:cubicBezTo>
                      <a:pt x="5465" y="2896"/>
                      <a:pt x="5652" y="3036"/>
                      <a:pt x="5838" y="3176"/>
                    </a:cubicBezTo>
                    <a:cubicBezTo>
                      <a:pt x="6259" y="3550"/>
                      <a:pt x="6726" y="3830"/>
                      <a:pt x="7286" y="4017"/>
                    </a:cubicBezTo>
                    <a:cubicBezTo>
                      <a:pt x="7358" y="4053"/>
                      <a:pt x="7459" y="4075"/>
                      <a:pt x="7555" y="4075"/>
                    </a:cubicBezTo>
                    <a:cubicBezTo>
                      <a:pt x="7706" y="4075"/>
                      <a:pt x="7846" y="4020"/>
                      <a:pt x="7846" y="3877"/>
                    </a:cubicBezTo>
                    <a:cubicBezTo>
                      <a:pt x="7846" y="3784"/>
                      <a:pt x="7800" y="3737"/>
                      <a:pt x="7800" y="3690"/>
                    </a:cubicBezTo>
                    <a:cubicBezTo>
                      <a:pt x="7286" y="2616"/>
                      <a:pt x="6866" y="1308"/>
                      <a:pt x="5652" y="1"/>
                    </a:cubicBez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44"/>
              <p:cNvSpPr/>
              <p:nvPr/>
            </p:nvSpPr>
            <p:spPr>
              <a:xfrm>
                <a:off x="3804150" y="1890175"/>
                <a:ext cx="2008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4193" extrusionOk="0">
                    <a:moveTo>
                      <a:pt x="5698" y="1"/>
                    </a:moveTo>
                    <a:lnTo>
                      <a:pt x="5698" y="1"/>
                    </a:lnTo>
                    <a:cubicBezTo>
                      <a:pt x="6398" y="888"/>
                      <a:pt x="7005" y="1869"/>
                      <a:pt x="7379" y="2943"/>
                    </a:cubicBezTo>
                    <a:cubicBezTo>
                      <a:pt x="7472" y="3223"/>
                      <a:pt x="7612" y="3457"/>
                      <a:pt x="7706" y="3737"/>
                    </a:cubicBezTo>
                    <a:cubicBezTo>
                      <a:pt x="7752" y="3784"/>
                      <a:pt x="7752" y="3830"/>
                      <a:pt x="7752" y="3877"/>
                    </a:cubicBezTo>
                    <a:cubicBezTo>
                      <a:pt x="7752" y="3877"/>
                      <a:pt x="7752" y="3924"/>
                      <a:pt x="7706" y="3924"/>
                    </a:cubicBezTo>
                    <a:cubicBezTo>
                      <a:pt x="7659" y="3947"/>
                      <a:pt x="7601" y="3959"/>
                      <a:pt x="7542" y="3959"/>
                    </a:cubicBezTo>
                    <a:cubicBezTo>
                      <a:pt x="7484" y="3959"/>
                      <a:pt x="7425" y="3947"/>
                      <a:pt x="7379" y="3924"/>
                    </a:cubicBezTo>
                    <a:cubicBezTo>
                      <a:pt x="6818" y="3737"/>
                      <a:pt x="6351" y="3410"/>
                      <a:pt x="5931" y="3036"/>
                    </a:cubicBezTo>
                    <a:cubicBezTo>
                      <a:pt x="5744" y="2850"/>
                      <a:pt x="5464" y="2663"/>
                      <a:pt x="5184" y="2523"/>
                    </a:cubicBezTo>
                    <a:cubicBezTo>
                      <a:pt x="4904" y="2429"/>
                      <a:pt x="4623" y="2383"/>
                      <a:pt x="4297" y="2383"/>
                    </a:cubicBezTo>
                    <a:cubicBezTo>
                      <a:pt x="3736" y="2289"/>
                      <a:pt x="3176" y="2196"/>
                      <a:pt x="2662" y="2009"/>
                    </a:cubicBezTo>
                    <a:cubicBezTo>
                      <a:pt x="1588" y="1635"/>
                      <a:pt x="607" y="935"/>
                      <a:pt x="0" y="1"/>
                    </a:cubicBezTo>
                    <a:lnTo>
                      <a:pt x="0" y="1"/>
                    </a:lnTo>
                    <a:cubicBezTo>
                      <a:pt x="560" y="1028"/>
                      <a:pt x="1494" y="1822"/>
                      <a:pt x="2569" y="2196"/>
                    </a:cubicBezTo>
                    <a:cubicBezTo>
                      <a:pt x="3129" y="2429"/>
                      <a:pt x="3689" y="2569"/>
                      <a:pt x="4297" y="2616"/>
                    </a:cubicBezTo>
                    <a:cubicBezTo>
                      <a:pt x="4577" y="2663"/>
                      <a:pt x="4810" y="2709"/>
                      <a:pt x="5090" y="2803"/>
                    </a:cubicBezTo>
                    <a:cubicBezTo>
                      <a:pt x="5324" y="2896"/>
                      <a:pt x="5557" y="3083"/>
                      <a:pt x="5744" y="3270"/>
                    </a:cubicBezTo>
                    <a:cubicBezTo>
                      <a:pt x="6211" y="3643"/>
                      <a:pt x="6725" y="3970"/>
                      <a:pt x="7285" y="4157"/>
                    </a:cubicBezTo>
                    <a:cubicBezTo>
                      <a:pt x="7355" y="4181"/>
                      <a:pt x="7437" y="4192"/>
                      <a:pt x="7525" y="4192"/>
                    </a:cubicBezTo>
                    <a:cubicBezTo>
                      <a:pt x="7612" y="4192"/>
                      <a:pt x="7706" y="4181"/>
                      <a:pt x="7799" y="4157"/>
                    </a:cubicBezTo>
                    <a:cubicBezTo>
                      <a:pt x="7892" y="4157"/>
                      <a:pt x="7986" y="4017"/>
                      <a:pt x="8033" y="3924"/>
                    </a:cubicBezTo>
                    <a:cubicBezTo>
                      <a:pt x="8033" y="3830"/>
                      <a:pt x="7939" y="3737"/>
                      <a:pt x="7939" y="3643"/>
                    </a:cubicBezTo>
                    <a:lnTo>
                      <a:pt x="7612" y="2850"/>
                    </a:lnTo>
                    <a:cubicBezTo>
                      <a:pt x="7379" y="2336"/>
                      <a:pt x="7099" y="1822"/>
                      <a:pt x="6772" y="1308"/>
                    </a:cubicBezTo>
                    <a:cubicBezTo>
                      <a:pt x="6491" y="841"/>
                      <a:pt x="6118" y="374"/>
                      <a:pt x="5698" y="1"/>
                    </a:cubicBezTo>
                    <a:close/>
                  </a:path>
                </a:pathLst>
              </a:custGeom>
              <a:solidFill>
                <a:srgbClr val="E888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12" name="Google Shape;1212;p44"/>
            <p:cNvCxnSpPr/>
            <p:nvPr/>
          </p:nvCxnSpPr>
          <p:spPr>
            <a:xfrm>
              <a:off x="1345163" y="4603500"/>
              <a:ext cx="1725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Google Shape;713;p36">
            <a:extLst>
              <a:ext uri="{FF2B5EF4-FFF2-40B4-BE49-F238E27FC236}">
                <a16:creationId xmlns:a16="http://schemas.microsoft.com/office/drawing/2014/main" id="{15A75E67-5B6D-D7E5-999A-B6255508467C}"/>
              </a:ext>
            </a:extLst>
          </p:cNvPr>
          <p:cNvSpPr txBox="1">
            <a:spLocks/>
          </p:cNvSpPr>
          <p:nvPr/>
        </p:nvSpPr>
        <p:spPr>
          <a:xfrm>
            <a:off x="2237499" y="1780354"/>
            <a:ext cx="5127452" cy="2270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rtan"/>
              <a:buNone/>
              <a:defRPr sz="4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E55"/>
              </a:buClr>
              <a:buSzPts val="5200"/>
              <a:buFont typeface="Spartan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iandra GD" panose="020E0502030308020204" pitchFamily="34" charset="0"/>
                <a:cs typeface="Spartan"/>
                <a:sym typeface="Spartan"/>
              </a:rPr>
              <a:t>Jenis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iandra GD" panose="020E0502030308020204" pitchFamily="34" charset="0"/>
                <a:cs typeface="Spartan"/>
                <a:sym typeface="Spartan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iandra GD" panose="020E0502030308020204" pitchFamily="34" charset="0"/>
                <a:cs typeface="Spartan"/>
                <a:sym typeface="Spartan"/>
              </a:rPr>
              <a:t>penelitian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iandra GD" panose="020E0502030308020204" pitchFamily="34" charset="0"/>
                <a:cs typeface="Spartan"/>
                <a:sym typeface="Spartan"/>
              </a:rPr>
              <a:t> yang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iandra GD" panose="020E0502030308020204" pitchFamily="34" charset="0"/>
                <a:cs typeface="Spartan"/>
                <a:sym typeface="Spartan"/>
              </a:rPr>
              <a:t>peneliti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iandra GD" panose="020E0502030308020204" pitchFamily="34" charset="0"/>
                <a:cs typeface="Spartan"/>
                <a:sym typeface="Spartan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iandra GD" panose="020E0502030308020204" pitchFamily="34" charset="0"/>
                <a:cs typeface="Spartan"/>
                <a:sym typeface="Spartan"/>
              </a:rPr>
              <a:t>gunakan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iandra GD" panose="020E0502030308020204" pitchFamily="34" charset="0"/>
                <a:cs typeface="Spartan"/>
                <a:sym typeface="Spartan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iandra GD" panose="020E0502030308020204" pitchFamily="34" charset="0"/>
                <a:cs typeface="Spartan"/>
                <a:sym typeface="Spartan"/>
              </a:rPr>
              <a:t>yaitu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iandra GD" panose="020E0502030308020204" pitchFamily="34" charset="0"/>
                <a:cs typeface="Spartan"/>
                <a:sym typeface="Spartan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iandra GD" panose="020E0502030308020204" pitchFamily="34" charset="0"/>
                <a:cs typeface="Spartan"/>
                <a:sym typeface="Spartan"/>
              </a:rPr>
              <a:t>penelitian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iandra GD" panose="020E0502030308020204" pitchFamily="34" charset="0"/>
                <a:cs typeface="Spartan"/>
                <a:sym typeface="Spartan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iandra GD" panose="020E0502030308020204" pitchFamily="34" charset="0"/>
                <a:cs typeface="Spartan"/>
                <a:sym typeface="Spartan"/>
              </a:rPr>
              <a:t>dengan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iandra GD" panose="020E0502030308020204" pitchFamily="34" charset="0"/>
                <a:cs typeface="Spartan"/>
                <a:sym typeface="Spartan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iandra GD" panose="020E0502030308020204" pitchFamily="34" charset="0"/>
                <a:cs typeface="Spartan"/>
                <a:sym typeface="Spartan"/>
              </a:rPr>
              <a:t>metode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iandra GD" panose="020E0502030308020204" pitchFamily="34" charset="0"/>
                <a:cs typeface="Spartan"/>
                <a:sym typeface="Spartan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iandra GD" panose="020E0502030308020204" pitchFamily="34" charset="0"/>
                <a:cs typeface="Spartan"/>
                <a:sym typeface="Spartan"/>
              </a:rPr>
              <a:t>kualitatif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iandra GD" panose="020E0502030308020204" pitchFamily="34" charset="0"/>
                <a:cs typeface="Spartan"/>
                <a:sym typeface="Spartan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iandra GD" panose="020E0502030308020204" pitchFamily="34" charset="0"/>
                <a:cs typeface="Spartan"/>
                <a:sym typeface="Spartan"/>
              </a:rPr>
              <a:t>karena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iandra GD" panose="020E0502030308020204" pitchFamily="34" charset="0"/>
                <a:cs typeface="Spartan"/>
                <a:sym typeface="Spartan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iandra GD" panose="020E0502030308020204" pitchFamily="34" charset="0"/>
                <a:cs typeface="Spartan"/>
                <a:sym typeface="Spartan"/>
              </a:rPr>
              <a:t>pengumpulan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iandra GD" panose="020E0502030308020204" pitchFamily="34" charset="0"/>
                <a:cs typeface="Spartan"/>
                <a:sym typeface="Spartan"/>
              </a:rPr>
              <a:t> data yang di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iandra GD" panose="020E0502030308020204" pitchFamily="34" charset="0"/>
                <a:cs typeface="Spartan"/>
                <a:sym typeface="Spartan"/>
              </a:rPr>
              <a:t>lakukan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iandra GD" panose="020E0502030308020204" pitchFamily="34" charset="0"/>
                <a:cs typeface="Spartan"/>
                <a:sym typeface="Spartan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iandra GD" panose="020E0502030308020204" pitchFamily="34" charset="0"/>
                <a:cs typeface="Spartan"/>
                <a:sym typeface="Spartan"/>
              </a:rPr>
              <a:t>kedepanya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iandra GD" panose="020E0502030308020204" pitchFamily="34" charset="0"/>
                <a:cs typeface="Spartan"/>
                <a:sym typeface="Spartan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iandra GD" panose="020E0502030308020204" pitchFamily="34" charset="0"/>
                <a:cs typeface="Spartan"/>
                <a:sym typeface="Spartan"/>
              </a:rPr>
              <a:t>dengan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iandra GD" panose="020E0502030308020204" pitchFamily="34" charset="0"/>
                <a:cs typeface="Spartan"/>
                <a:sym typeface="Spartan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iandra GD" panose="020E0502030308020204" pitchFamily="34" charset="0"/>
                <a:cs typeface="Spartan"/>
                <a:sym typeface="Spartan"/>
              </a:rPr>
              <a:t>cara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iandra GD" panose="020E0502030308020204" pitchFamily="34" charset="0"/>
                <a:cs typeface="Spartan"/>
                <a:sym typeface="Spartan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iandra GD" panose="020E0502030308020204" pitchFamily="34" charset="0"/>
                <a:cs typeface="Spartan"/>
                <a:sym typeface="Spartan"/>
              </a:rPr>
              <a:t>wawancara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iandra GD" panose="020E0502030308020204" pitchFamily="34" charset="0"/>
                <a:cs typeface="Spartan"/>
                <a:sym typeface="Spartan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iandra GD" panose="020E0502030308020204" pitchFamily="34" charset="0"/>
                <a:cs typeface="Spartan"/>
                <a:sym typeface="Spartan"/>
              </a:rPr>
              <a:t>atau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iandra GD" panose="020E0502030308020204" pitchFamily="34" charset="0"/>
                <a:cs typeface="Spartan"/>
                <a:sym typeface="Spartan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iandra GD" panose="020E0502030308020204" pitchFamily="34" charset="0"/>
                <a:cs typeface="Spartan"/>
                <a:sym typeface="Spartan"/>
              </a:rPr>
              <a:t>obeservasi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aiandra GD" panose="020E0502030308020204" pitchFamily="34" charset="0"/>
              <a:cs typeface="Spartan"/>
              <a:sym typeface="Spartan"/>
            </a:endParaRPr>
          </a:p>
        </p:txBody>
      </p:sp>
    </p:spTree>
    <p:extLst>
      <p:ext uri="{BB962C8B-B14F-4D97-AF65-F5344CB8AC3E}">
        <p14:creationId xmlns:p14="http://schemas.microsoft.com/office/powerpoint/2010/main" val="306598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6"/>
          <p:cNvSpPr txBox="1">
            <a:spLocks noGrp="1"/>
          </p:cNvSpPr>
          <p:nvPr>
            <p:ph type="title"/>
          </p:nvPr>
        </p:nvSpPr>
        <p:spPr>
          <a:xfrm>
            <a:off x="724364" y="508716"/>
            <a:ext cx="7708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</a:rPr>
              <a:t>TEKNIK PENGUMPULAN DATA</a:t>
            </a:r>
            <a:endParaRPr sz="2200" dirty="0"/>
          </a:p>
        </p:txBody>
      </p:sp>
      <p:cxnSp>
        <p:nvCxnSpPr>
          <p:cNvPr id="463" name="Google Shape;463;p36"/>
          <p:cNvCxnSpPr>
            <a:cxnSpLocks/>
          </p:cNvCxnSpPr>
          <p:nvPr/>
        </p:nvCxnSpPr>
        <p:spPr>
          <a:xfrm>
            <a:off x="720000" y="796716"/>
            <a:ext cx="3729536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" name="Google Shape;125;p16">
            <a:extLst>
              <a:ext uri="{FF2B5EF4-FFF2-40B4-BE49-F238E27FC236}">
                <a16:creationId xmlns:a16="http://schemas.microsoft.com/office/drawing/2014/main" id="{CEB1C1CF-A091-F4B6-3351-BA254EC3712E}"/>
              </a:ext>
            </a:extLst>
          </p:cNvPr>
          <p:cNvCxnSpPr>
            <a:cxnSpLocks/>
            <a:stCxn id="17" idx="6"/>
            <a:endCxn id="9" idx="1"/>
          </p:cNvCxnSpPr>
          <p:nvPr/>
        </p:nvCxnSpPr>
        <p:spPr>
          <a:xfrm>
            <a:off x="2373075" y="2437954"/>
            <a:ext cx="1529513" cy="94166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130;p16">
            <a:extLst>
              <a:ext uri="{FF2B5EF4-FFF2-40B4-BE49-F238E27FC236}">
                <a16:creationId xmlns:a16="http://schemas.microsoft.com/office/drawing/2014/main" id="{799E7003-D6A4-7613-B0C1-55F1DC7C7BC2}"/>
              </a:ext>
            </a:extLst>
          </p:cNvPr>
          <p:cNvSpPr/>
          <p:nvPr/>
        </p:nvSpPr>
        <p:spPr>
          <a:xfrm>
            <a:off x="4332488" y="1950789"/>
            <a:ext cx="4319734" cy="2058990"/>
          </a:xfrm>
          <a:prstGeom prst="roundRect">
            <a:avLst>
              <a:gd name="adj" fmla="val 8563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iandra GD" panose="020E0502030308020204" pitchFamily="34" charset="0"/>
            </a:endParaRPr>
          </a:p>
        </p:txBody>
      </p:sp>
      <p:sp>
        <p:nvSpPr>
          <p:cNvPr id="8" name="Google Shape;135;p16">
            <a:extLst>
              <a:ext uri="{FF2B5EF4-FFF2-40B4-BE49-F238E27FC236}">
                <a16:creationId xmlns:a16="http://schemas.microsoft.com/office/drawing/2014/main" id="{153F278D-E6F0-0BDB-F952-CDA9DC998F39}"/>
              </a:ext>
            </a:extLst>
          </p:cNvPr>
          <p:cNvSpPr txBox="1"/>
          <p:nvPr/>
        </p:nvSpPr>
        <p:spPr>
          <a:xfrm>
            <a:off x="4871818" y="2368316"/>
            <a:ext cx="3654347" cy="406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iandra GD" panose="020E0502030308020204" pitchFamily="34" charset="0"/>
                <a:ea typeface="Roboto"/>
                <a:cs typeface="Roboto"/>
                <a:sym typeface="Roboto"/>
              </a:rPr>
              <a:t>Wawancara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iandra GD" panose="020E0502030308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27;p16">
            <a:extLst>
              <a:ext uri="{FF2B5EF4-FFF2-40B4-BE49-F238E27FC236}">
                <a16:creationId xmlns:a16="http://schemas.microsoft.com/office/drawing/2014/main" id="{0BE70062-CE14-0900-315E-D874E56407CF}"/>
              </a:ext>
            </a:extLst>
          </p:cNvPr>
          <p:cNvSpPr/>
          <p:nvPr/>
        </p:nvSpPr>
        <p:spPr>
          <a:xfrm>
            <a:off x="3902588" y="2366220"/>
            <a:ext cx="859800" cy="331800"/>
          </a:xfrm>
          <a:prstGeom prst="roundRect">
            <a:avLst>
              <a:gd name="adj" fmla="val 50000"/>
            </a:avLst>
          </a:prstGeom>
          <a:solidFill>
            <a:srgbClr val="AA4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iandra GD" panose="020E0502030308020204" pitchFamily="34" charset="0"/>
            </a:endParaRPr>
          </a:p>
        </p:txBody>
      </p:sp>
      <p:grpSp>
        <p:nvGrpSpPr>
          <p:cNvPr id="13" name="Google Shape;151;p16">
            <a:extLst>
              <a:ext uri="{FF2B5EF4-FFF2-40B4-BE49-F238E27FC236}">
                <a16:creationId xmlns:a16="http://schemas.microsoft.com/office/drawing/2014/main" id="{B9440AC3-3F72-56F7-07FE-91884D5BC31A}"/>
              </a:ext>
            </a:extLst>
          </p:cNvPr>
          <p:cNvGrpSpPr/>
          <p:nvPr/>
        </p:nvGrpSpPr>
        <p:grpSpPr>
          <a:xfrm>
            <a:off x="351450" y="1084720"/>
            <a:ext cx="3869100" cy="3474475"/>
            <a:chOff x="2637450" y="1257604"/>
            <a:chExt cx="3869100" cy="3474475"/>
          </a:xfrm>
        </p:grpSpPr>
        <p:grpSp>
          <p:nvGrpSpPr>
            <p:cNvPr id="14" name="Google Shape;152;p16">
              <a:extLst>
                <a:ext uri="{FF2B5EF4-FFF2-40B4-BE49-F238E27FC236}">
                  <a16:creationId xmlns:a16="http://schemas.microsoft.com/office/drawing/2014/main" id="{9C377D44-9DE0-044E-0C3A-0ED178B2EBD5}"/>
                </a:ext>
              </a:extLst>
            </p:cNvPr>
            <p:cNvGrpSpPr/>
            <p:nvPr/>
          </p:nvGrpSpPr>
          <p:grpSpPr>
            <a:xfrm>
              <a:off x="2637450" y="1257604"/>
              <a:ext cx="3869100" cy="3474475"/>
              <a:chOff x="2637450" y="1257604"/>
              <a:chExt cx="3869100" cy="3474475"/>
            </a:xfrm>
          </p:grpSpPr>
          <p:grpSp>
            <p:nvGrpSpPr>
              <p:cNvPr id="16" name="Google Shape;153;p16">
                <a:extLst>
                  <a:ext uri="{FF2B5EF4-FFF2-40B4-BE49-F238E27FC236}">
                    <a16:creationId xmlns:a16="http://schemas.microsoft.com/office/drawing/2014/main" id="{676DBF94-2CAE-C138-B903-3D10460920B0}"/>
                  </a:ext>
                </a:extLst>
              </p:cNvPr>
              <p:cNvGrpSpPr/>
              <p:nvPr/>
            </p:nvGrpSpPr>
            <p:grpSpPr>
              <a:xfrm>
                <a:off x="2637450" y="1257604"/>
                <a:ext cx="3869100" cy="3474475"/>
                <a:chOff x="2637450" y="1232879"/>
                <a:chExt cx="3869100" cy="3474475"/>
              </a:xfrm>
            </p:grpSpPr>
            <p:grpSp>
              <p:nvGrpSpPr>
                <p:cNvPr id="18" name="Google Shape;154;p16">
                  <a:extLst>
                    <a:ext uri="{FF2B5EF4-FFF2-40B4-BE49-F238E27FC236}">
                      <a16:creationId xmlns:a16="http://schemas.microsoft.com/office/drawing/2014/main" id="{7E2F2191-0D72-99BE-9990-E029EE44CC53}"/>
                    </a:ext>
                  </a:extLst>
                </p:cNvPr>
                <p:cNvGrpSpPr/>
                <p:nvPr/>
              </p:nvGrpSpPr>
              <p:grpSpPr>
                <a:xfrm>
                  <a:off x="3064861" y="1232879"/>
                  <a:ext cx="3014297" cy="3474475"/>
                  <a:chOff x="9306450" y="372838"/>
                  <a:chExt cx="3760350" cy="4334425"/>
                </a:xfrm>
              </p:grpSpPr>
              <p:sp>
                <p:nvSpPr>
                  <p:cNvPr id="20" name="Google Shape;155;p16">
                    <a:extLst>
                      <a:ext uri="{FF2B5EF4-FFF2-40B4-BE49-F238E27FC236}">
                        <a16:creationId xmlns:a16="http://schemas.microsoft.com/office/drawing/2014/main" id="{48F9A6C9-D912-1421-624F-9DADD2169132}"/>
                      </a:ext>
                    </a:extLst>
                  </p:cNvPr>
                  <p:cNvSpPr/>
                  <p:nvPr/>
                </p:nvSpPr>
                <p:spPr>
                  <a:xfrm>
                    <a:off x="9650275" y="2742063"/>
                    <a:ext cx="452950" cy="498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118" h="19924" extrusionOk="0">
                        <a:moveTo>
                          <a:pt x="7314" y="0"/>
                        </a:moveTo>
                        <a:lnTo>
                          <a:pt x="6862" y="61"/>
                        </a:lnTo>
                        <a:lnTo>
                          <a:pt x="6411" y="121"/>
                        </a:lnTo>
                        <a:lnTo>
                          <a:pt x="5959" y="211"/>
                        </a:lnTo>
                        <a:lnTo>
                          <a:pt x="5508" y="331"/>
                        </a:lnTo>
                        <a:lnTo>
                          <a:pt x="5087" y="482"/>
                        </a:lnTo>
                        <a:lnTo>
                          <a:pt x="4665" y="632"/>
                        </a:lnTo>
                        <a:lnTo>
                          <a:pt x="4244" y="813"/>
                        </a:lnTo>
                        <a:lnTo>
                          <a:pt x="3823" y="1024"/>
                        </a:lnTo>
                        <a:lnTo>
                          <a:pt x="3431" y="1234"/>
                        </a:lnTo>
                        <a:lnTo>
                          <a:pt x="3040" y="1475"/>
                        </a:lnTo>
                        <a:lnTo>
                          <a:pt x="2649" y="1746"/>
                        </a:lnTo>
                        <a:lnTo>
                          <a:pt x="2288" y="2017"/>
                        </a:lnTo>
                        <a:lnTo>
                          <a:pt x="1927" y="2318"/>
                        </a:lnTo>
                        <a:lnTo>
                          <a:pt x="1596" y="2619"/>
                        </a:lnTo>
                        <a:lnTo>
                          <a:pt x="1265" y="2950"/>
                        </a:lnTo>
                        <a:lnTo>
                          <a:pt x="934" y="3281"/>
                        </a:lnTo>
                        <a:lnTo>
                          <a:pt x="663" y="3612"/>
                        </a:lnTo>
                        <a:lnTo>
                          <a:pt x="422" y="4003"/>
                        </a:lnTo>
                        <a:lnTo>
                          <a:pt x="241" y="4394"/>
                        </a:lnTo>
                        <a:lnTo>
                          <a:pt x="91" y="4785"/>
                        </a:lnTo>
                        <a:lnTo>
                          <a:pt x="31" y="5207"/>
                        </a:lnTo>
                        <a:lnTo>
                          <a:pt x="1" y="5628"/>
                        </a:lnTo>
                        <a:lnTo>
                          <a:pt x="1" y="6049"/>
                        </a:lnTo>
                        <a:lnTo>
                          <a:pt x="91" y="6501"/>
                        </a:lnTo>
                        <a:lnTo>
                          <a:pt x="271" y="7133"/>
                        </a:lnTo>
                        <a:lnTo>
                          <a:pt x="482" y="7765"/>
                        </a:lnTo>
                        <a:lnTo>
                          <a:pt x="723" y="8397"/>
                        </a:lnTo>
                        <a:lnTo>
                          <a:pt x="964" y="8999"/>
                        </a:lnTo>
                        <a:lnTo>
                          <a:pt x="1234" y="9631"/>
                        </a:lnTo>
                        <a:lnTo>
                          <a:pt x="1505" y="10233"/>
                        </a:lnTo>
                        <a:lnTo>
                          <a:pt x="2107" y="11406"/>
                        </a:lnTo>
                        <a:lnTo>
                          <a:pt x="2769" y="12550"/>
                        </a:lnTo>
                        <a:lnTo>
                          <a:pt x="3492" y="13663"/>
                        </a:lnTo>
                        <a:lnTo>
                          <a:pt x="4214" y="14687"/>
                        </a:lnTo>
                        <a:lnTo>
                          <a:pt x="4966" y="15650"/>
                        </a:lnTo>
                        <a:lnTo>
                          <a:pt x="5719" y="16553"/>
                        </a:lnTo>
                        <a:lnTo>
                          <a:pt x="6471" y="17365"/>
                        </a:lnTo>
                        <a:lnTo>
                          <a:pt x="7223" y="18057"/>
                        </a:lnTo>
                        <a:lnTo>
                          <a:pt x="7916" y="18689"/>
                        </a:lnTo>
                        <a:lnTo>
                          <a:pt x="8608" y="19171"/>
                        </a:lnTo>
                        <a:lnTo>
                          <a:pt x="8939" y="19381"/>
                        </a:lnTo>
                        <a:lnTo>
                          <a:pt x="9240" y="19562"/>
                        </a:lnTo>
                        <a:lnTo>
                          <a:pt x="9541" y="19712"/>
                        </a:lnTo>
                        <a:lnTo>
                          <a:pt x="9811" y="19803"/>
                        </a:lnTo>
                        <a:lnTo>
                          <a:pt x="10052" y="19893"/>
                        </a:lnTo>
                        <a:lnTo>
                          <a:pt x="10293" y="19923"/>
                        </a:lnTo>
                        <a:lnTo>
                          <a:pt x="10835" y="19923"/>
                        </a:lnTo>
                        <a:lnTo>
                          <a:pt x="11346" y="19893"/>
                        </a:lnTo>
                        <a:lnTo>
                          <a:pt x="11888" y="19863"/>
                        </a:lnTo>
                        <a:lnTo>
                          <a:pt x="12400" y="19773"/>
                        </a:lnTo>
                        <a:lnTo>
                          <a:pt x="12941" y="19682"/>
                        </a:lnTo>
                        <a:lnTo>
                          <a:pt x="13453" y="19592"/>
                        </a:lnTo>
                        <a:lnTo>
                          <a:pt x="13965" y="19472"/>
                        </a:lnTo>
                        <a:lnTo>
                          <a:pt x="14476" y="19291"/>
                        </a:lnTo>
                        <a:lnTo>
                          <a:pt x="14958" y="19141"/>
                        </a:lnTo>
                        <a:lnTo>
                          <a:pt x="15439" y="18930"/>
                        </a:lnTo>
                        <a:lnTo>
                          <a:pt x="15921" y="18719"/>
                        </a:lnTo>
                        <a:lnTo>
                          <a:pt x="16402" y="18448"/>
                        </a:lnTo>
                        <a:lnTo>
                          <a:pt x="16854" y="18178"/>
                        </a:lnTo>
                        <a:lnTo>
                          <a:pt x="17275" y="17877"/>
                        </a:lnTo>
                        <a:lnTo>
                          <a:pt x="17696" y="17546"/>
                        </a:lnTo>
                        <a:lnTo>
                          <a:pt x="18118" y="17184"/>
                        </a:lnTo>
                        <a:lnTo>
                          <a:pt x="17365" y="14566"/>
                        </a:lnTo>
                        <a:lnTo>
                          <a:pt x="16613" y="11948"/>
                        </a:lnTo>
                        <a:lnTo>
                          <a:pt x="15861" y="9300"/>
                        </a:lnTo>
                        <a:lnTo>
                          <a:pt x="15108" y="6681"/>
                        </a:lnTo>
                        <a:lnTo>
                          <a:pt x="14837" y="5718"/>
                        </a:lnTo>
                        <a:lnTo>
                          <a:pt x="14536" y="4755"/>
                        </a:lnTo>
                        <a:lnTo>
                          <a:pt x="14356" y="4274"/>
                        </a:lnTo>
                        <a:lnTo>
                          <a:pt x="14145" y="3822"/>
                        </a:lnTo>
                        <a:lnTo>
                          <a:pt x="13934" y="3371"/>
                        </a:lnTo>
                        <a:lnTo>
                          <a:pt x="13664" y="2950"/>
                        </a:lnTo>
                        <a:lnTo>
                          <a:pt x="13393" y="2589"/>
                        </a:lnTo>
                        <a:lnTo>
                          <a:pt x="13092" y="2227"/>
                        </a:lnTo>
                        <a:lnTo>
                          <a:pt x="12791" y="1926"/>
                        </a:lnTo>
                        <a:lnTo>
                          <a:pt x="12430" y="1626"/>
                        </a:lnTo>
                        <a:lnTo>
                          <a:pt x="12069" y="1325"/>
                        </a:lnTo>
                        <a:lnTo>
                          <a:pt x="11707" y="1084"/>
                        </a:lnTo>
                        <a:lnTo>
                          <a:pt x="11316" y="843"/>
                        </a:lnTo>
                        <a:lnTo>
                          <a:pt x="10895" y="662"/>
                        </a:lnTo>
                        <a:lnTo>
                          <a:pt x="10474" y="482"/>
                        </a:lnTo>
                        <a:lnTo>
                          <a:pt x="10022" y="331"/>
                        </a:lnTo>
                        <a:lnTo>
                          <a:pt x="9601" y="211"/>
                        </a:lnTo>
                        <a:lnTo>
                          <a:pt x="9149" y="121"/>
                        </a:lnTo>
                        <a:lnTo>
                          <a:pt x="8698" y="30"/>
                        </a:lnTo>
                        <a:lnTo>
                          <a:pt x="8216" y="0"/>
                        </a:lnTo>
                        <a:close/>
                      </a:path>
                    </a:pathLst>
                  </a:custGeom>
                  <a:solidFill>
                    <a:srgbClr val="B2614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3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Maiandra GD" panose="020E0502030308020204" pitchFamily="34" charset="0"/>
                    </a:endParaRPr>
                  </a:p>
                </p:txBody>
              </p:sp>
              <p:sp>
                <p:nvSpPr>
                  <p:cNvPr id="21" name="Google Shape;156;p16">
                    <a:extLst>
                      <a:ext uri="{FF2B5EF4-FFF2-40B4-BE49-F238E27FC236}">
                        <a16:creationId xmlns:a16="http://schemas.microsoft.com/office/drawing/2014/main" id="{15AE2790-4006-3DFA-9BC3-19753CE7EA90}"/>
                      </a:ext>
                    </a:extLst>
                  </p:cNvPr>
                  <p:cNvSpPr/>
                  <p:nvPr/>
                </p:nvSpPr>
                <p:spPr>
                  <a:xfrm>
                    <a:off x="9733050" y="2352338"/>
                    <a:ext cx="202400" cy="443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6" h="17757" extrusionOk="0">
                        <a:moveTo>
                          <a:pt x="1144" y="0"/>
                        </a:moveTo>
                        <a:lnTo>
                          <a:pt x="993" y="30"/>
                        </a:lnTo>
                        <a:lnTo>
                          <a:pt x="843" y="60"/>
                        </a:lnTo>
                        <a:lnTo>
                          <a:pt x="692" y="121"/>
                        </a:lnTo>
                        <a:lnTo>
                          <a:pt x="542" y="181"/>
                        </a:lnTo>
                        <a:lnTo>
                          <a:pt x="421" y="301"/>
                        </a:lnTo>
                        <a:lnTo>
                          <a:pt x="331" y="392"/>
                        </a:lnTo>
                        <a:lnTo>
                          <a:pt x="241" y="542"/>
                        </a:lnTo>
                        <a:lnTo>
                          <a:pt x="181" y="662"/>
                        </a:lnTo>
                        <a:lnTo>
                          <a:pt x="90" y="993"/>
                        </a:lnTo>
                        <a:lnTo>
                          <a:pt x="30" y="1324"/>
                        </a:lnTo>
                        <a:lnTo>
                          <a:pt x="0" y="1656"/>
                        </a:lnTo>
                        <a:lnTo>
                          <a:pt x="30" y="2017"/>
                        </a:lnTo>
                        <a:lnTo>
                          <a:pt x="60" y="2348"/>
                        </a:lnTo>
                        <a:lnTo>
                          <a:pt x="301" y="3642"/>
                        </a:lnTo>
                        <a:lnTo>
                          <a:pt x="572" y="4936"/>
                        </a:lnTo>
                        <a:lnTo>
                          <a:pt x="873" y="6200"/>
                        </a:lnTo>
                        <a:lnTo>
                          <a:pt x="1204" y="7464"/>
                        </a:lnTo>
                        <a:lnTo>
                          <a:pt x="1535" y="8728"/>
                        </a:lnTo>
                        <a:lnTo>
                          <a:pt x="1926" y="9992"/>
                        </a:lnTo>
                        <a:lnTo>
                          <a:pt x="2678" y="12490"/>
                        </a:lnTo>
                        <a:lnTo>
                          <a:pt x="2949" y="13362"/>
                        </a:lnTo>
                        <a:lnTo>
                          <a:pt x="3280" y="14205"/>
                        </a:lnTo>
                        <a:lnTo>
                          <a:pt x="3431" y="14626"/>
                        </a:lnTo>
                        <a:lnTo>
                          <a:pt x="3641" y="15048"/>
                        </a:lnTo>
                        <a:lnTo>
                          <a:pt x="3852" y="15439"/>
                        </a:lnTo>
                        <a:lnTo>
                          <a:pt x="4093" y="15830"/>
                        </a:lnTo>
                        <a:lnTo>
                          <a:pt x="4364" y="16191"/>
                        </a:lnTo>
                        <a:lnTo>
                          <a:pt x="4665" y="16522"/>
                        </a:lnTo>
                        <a:lnTo>
                          <a:pt x="4996" y="16823"/>
                        </a:lnTo>
                        <a:lnTo>
                          <a:pt x="5357" y="17124"/>
                        </a:lnTo>
                        <a:lnTo>
                          <a:pt x="5718" y="17335"/>
                        </a:lnTo>
                        <a:lnTo>
                          <a:pt x="6139" y="17546"/>
                        </a:lnTo>
                        <a:lnTo>
                          <a:pt x="6561" y="17666"/>
                        </a:lnTo>
                        <a:lnTo>
                          <a:pt x="6982" y="17756"/>
                        </a:lnTo>
                        <a:lnTo>
                          <a:pt x="7253" y="17756"/>
                        </a:lnTo>
                        <a:lnTo>
                          <a:pt x="7373" y="17726"/>
                        </a:lnTo>
                        <a:lnTo>
                          <a:pt x="7464" y="17666"/>
                        </a:lnTo>
                        <a:lnTo>
                          <a:pt x="7554" y="17606"/>
                        </a:lnTo>
                        <a:lnTo>
                          <a:pt x="7614" y="17515"/>
                        </a:lnTo>
                        <a:lnTo>
                          <a:pt x="7704" y="17335"/>
                        </a:lnTo>
                        <a:lnTo>
                          <a:pt x="7855" y="16944"/>
                        </a:lnTo>
                        <a:lnTo>
                          <a:pt x="7975" y="16522"/>
                        </a:lnTo>
                        <a:lnTo>
                          <a:pt x="8035" y="16071"/>
                        </a:lnTo>
                        <a:lnTo>
                          <a:pt x="8096" y="15619"/>
                        </a:lnTo>
                        <a:lnTo>
                          <a:pt x="8096" y="15138"/>
                        </a:lnTo>
                        <a:lnTo>
                          <a:pt x="8065" y="14626"/>
                        </a:lnTo>
                        <a:lnTo>
                          <a:pt x="8035" y="14115"/>
                        </a:lnTo>
                        <a:lnTo>
                          <a:pt x="7945" y="13603"/>
                        </a:lnTo>
                        <a:lnTo>
                          <a:pt x="7855" y="13092"/>
                        </a:lnTo>
                        <a:lnTo>
                          <a:pt x="7734" y="12550"/>
                        </a:lnTo>
                        <a:lnTo>
                          <a:pt x="7433" y="11436"/>
                        </a:lnTo>
                        <a:lnTo>
                          <a:pt x="7042" y="10323"/>
                        </a:lnTo>
                        <a:lnTo>
                          <a:pt x="6621" y="9179"/>
                        </a:lnTo>
                        <a:lnTo>
                          <a:pt x="6139" y="8066"/>
                        </a:lnTo>
                        <a:lnTo>
                          <a:pt x="5658" y="6952"/>
                        </a:lnTo>
                        <a:lnTo>
                          <a:pt x="5116" y="5899"/>
                        </a:lnTo>
                        <a:lnTo>
                          <a:pt x="4605" y="4846"/>
                        </a:lnTo>
                        <a:lnTo>
                          <a:pt x="3611" y="2980"/>
                        </a:lnTo>
                        <a:lnTo>
                          <a:pt x="2799" y="1445"/>
                        </a:lnTo>
                        <a:lnTo>
                          <a:pt x="2618" y="1174"/>
                        </a:lnTo>
                        <a:lnTo>
                          <a:pt x="2438" y="873"/>
                        </a:lnTo>
                        <a:lnTo>
                          <a:pt x="2227" y="602"/>
                        </a:lnTo>
                        <a:lnTo>
                          <a:pt x="1986" y="361"/>
                        </a:lnTo>
                        <a:lnTo>
                          <a:pt x="1715" y="181"/>
                        </a:lnTo>
                        <a:lnTo>
                          <a:pt x="1565" y="91"/>
                        </a:lnTo>
                        <a:lnTo>
                          <a:pt x="1445" y="60"/>
                        </a:lnTo>
                        <a:lnTo>
                          <a:pt x="1294" y="30"/>
                        </a:lnTo>
                        <a:lnTo>
                          <a:pt x="1144" y="0"/>
                        </a:lnTo>
                        <a:close/>
                      </a:path>
                    </a:pathLst>
                  </a:custGeom>
                  <a:solidFill>
                    <a:srgbClr val="8246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3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Maiandra GD" panose="020E0502030308020204" pitchFamily="34" charset="0"/>
                    </a:endParaRPr>
                  </a:p>
                </p:txBody>
              </p:sp>
              <p:sp>
                <p:nvSpPr>
                  <p:cNvPr id="22" name="Google Shape;157;p16">
                    <a:extLst>
                      <a:ext uri="{FF2B5EF4-FFF2-40B4-BE49-F238E27FC236}">
                        <a16:creationId xmlns:a16="http://schemas.microsoft.com/office/drawing/2014/main" id="{780CD191-67D8-3676-AD1A-8B076BD49A67}"/>
                      </a:ext>
                    </a:extLst>
                  </p:cNvPr>
                  <p:cNvSpPr/>
                  <p:nvPr/>
                </p:nvSpPr>
                <p:spPr>
                  <a:xfrm>
                    <a:off x="9577300" y="2675088"/>
                    <a:ext cx="330300" cy="282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12" h="11317" extrusionOk="0">
                        <a:moveTo>
                          <a:pt x="8607" y="1"/>
                        </a:moveTo>
                        <a:lnTo>
                          <a:pt x="8216" y="31"/>
                        </a:lnTo>
                        <a:lnTo>
                          <a:pt x="7795" y="121"/>
                        </a:lnTo>
                        <a:lnTo>
                          <a:pt x="7584" y="212"/>
                        </a:lnTo>
                        <a:lnTo>
                          <a:pt x="7374" y="332"/>
                        </a:lnTo>
                        <a:lnTo>
                          <a:pt x="7193" y="452"/>
                        </a:lnTo>
                        <a:lnTo>
                          <a:pt x="7043" y="603"/>
                        </a:lnTo>
                        <a:lnTo>
                          <a:pt x="6892" y="783"/>
                        </a:lnTo>
                        <a:lnTo>
                          <a:pt x="6742" y="964"/>
                        </a:lnTo>
                        <a:lnTo>
                          <a:pt x="6531" y="1295"/>
                        </a:lnTo>
                        <a:lnTo>
                          <a:pt x="6260" y="1897"/>
                        </a:lnTo>
                        <a:lnTo>
                          <a:pt x="6140" y="2077"/>
                        </a:lnTo>
                        <a:lnTo>
                          <a:pt x="6110" y="2108"/>
                        </a:lnTo>
                        <a:lnTo>
                          <a:pt x="6049" y="2108"/>
                        </a:lnTo>
                        <a:lnTo>
                          <a:pt x="5658" y="1897"/>
                        </a:lnTo>
                        <a:lnTo>
                          <a:pt x="5297" y="1656"/>
                        </a:lnTo>
                        <a:lnTo>
                          <a:pt x="4695" y="1265"/>
                        </a:lnTo>
                        <a:lnTo>
                          <a:pt x="4424" y="1114"/>
                        </a:lnTo>
                        <a:lnTo>
                          <a:pt x="4184" y="1054"/>
                        </a:lnTo>
                        <a:lnTo>
                          <a:pt x="3913" y="1054"/>
                        </a:lnTo>
                        <a:lnTo>
                          <a:pt x="3792" y="1084"/>
                        </a:lnTo>
                        <a:lnTo>
                          <a:pt x="3642" y="1145"/>
                        </a:lnTo>
                        <a:lnTo>
                          <a:pt x="3521" y="1235"/>
                        </a:lnTo>
                        <a:lnTo>
                          <a:pt x="3401" y="1355"/>
                        </a:lnTo>
                        <a:lnTo>
                          <a:pt x="3311" y="1506"/>
                        </a:lnTo>
                        <a:lnTo>
                          <a:pt x="3251" y="1686"/>
                        </a:lnTo>
                        <a:lnTo>
                          <a:pt x="3130" y="2047"/>
                        </a:lnTo>
                        <a:lnTo>
                          <a:pt x="3010" y="2439"/>
                        </a:lnTo>
                        <a:lnTo>
                          <a:pt x="2920" y="2830"/>
                        </a:lnTo>
                        <a:lnTo>
                          <a:pt x="2769" y="3131"/>
                        </a:lnTo>
                        <a:lnTo>
                          <a:pt x="2709" y="3281"/>
                        </a:lnTo>
                        <a:lnTo>
                          <a:pt x="2589" y="3402"/>
                        </a:lnTo>
                        <a:lnTo>
                          <a:pt x="2468" y="3462"/>
                        </a:lnTo>
                        <a:lnTo>
                          <a:pt x="2348" y="3492"/>
                        </a:lnTo>
                        <a:lnTo>
                          <a:pt x="2257" y="3402"/>
                        </a:lnTo>
                        <a:lnTo>
                          <a:pt x="2107" y="3311"/>
                        </a:lnTo>
                        <a:lnTo>
                          <a:pt x="1957" y="3281"/>
                        </a:lnTo>
                        <a:lnTo>
                          <a:pt x="1776" y="3251"/>
                        </a:lnTo>
                        <a:lnTo>
                          <a:pt x="1565" y="3221"/>
                        </a:lnTo>
                        <a:lnTo>
                          <a:pt x="1355" y="3251"/>
                        </a:lnTo>
                        <a:lnTo>
                          <a:pt x="1144" y="3311"/>
                        </a:lnTo>
                        <a:lnTo>
                          <a:pt x="903" y="3402"/>
                        </a:lnTo>
                        <a:lnTo>
                          <a:pt x="693" y="3522"/>
                        </a:lnTo>
                        <a:lnTo>
                          <a:pt x="512" y="3703"/>
                        </a:lnTo>
                        <a:lnTo>
                          <a:pt x="331" y="3913"/>
                        </a:lnTo>
                        <a:lnTo>
                          <a:pt x="181" y="4154"/>
                        </a:lnTo>
                        <a:lnTo>
                          <a:pt x="91" y="4455"/>
                        </a:lnTo>
                        <a:lnTo>
                          <a:pt x="30" y="4786"/>
                        </a:lnTo>
                        <a:lnTo>
                          <a:pt x="0" y="5177"/>
                        </a:lnTo>
                        <a:lnTo>
                          <a:pt x="61" y="5629"/>
                        </a:lnTo>
                        <a:lnTo>
                          <a:pt x="151" y="6140"/>
                        </a:lnTo>
                        <a:lnTo>
                          <a:pt x="271" y="6652"/>
                        </a:lnTo>
                        <a:lnTo>
                          <a:pt x="422" y="7194"/>
                        </a:lnTo>
                        <a:lnTo>
                          <a:pt x="572" y="7705"/>
                        </a:lnTo>
                        <a:lnTo>
                          <a:pt x="783" y="8247"/>
                        </a:lnTo>
                        <a:lnTo>
                          <a:pt x="1024" y="8759"/>
                        </a:lnTo>
                        <a:lnTo>
                          <a:pt x="1264" y="9240"/>
                        </a:lnTo>
                        <a:lnTo>
                          <a:pt x="1535" y="9691"/>
                        </a:lnTo>
                        <a:lnTo>
                          <a:pt x="1836" y="10113"/>
                        </a:lnTo>
                        <a:lnTo>
                          <a:pt x="2137" y="10474"/>
                        </a:lnTo>
                        <a:lnTo>
                          <a:pt x="2468" y="10805"/>
                        </a:lnTo>
                        <a:lnTo>
                          <a:pt x="2799" y="11046"/>
                        </a:lnTo>
                        <a:lnTo>
                          <a:pt x="2980" y="11136"/>
                        </a:lnTo>
                        <a:lnTo>
                          <a:pt x="3160" y="11196"/>
                        </a:lnTo>
                        <a:lnTo>
                          <a:pt x="3371" y="11256"/>
                        </a:lnTo>
                        <a:lnTo>
                          <a:pt x="3552" y="11286"/>
                        </a:lnTo>
                        <a:lnTo>
                          <a:pt x="3732" y="11317"/>
                        </a:lnTo>
                        <a:lnTo>
                          <a:pt x="3943" y="11286"/>
                        </a:lnTo>
                        <a:lnTo>
                          <a:pt x="4123" y="11256"/>
                        </a:lnTo>
                        <a:lnTo>
                          <a:pt x="4334" y="11196"/>
                        </a:lnTo>
                        <a:lnTo>
                          <a:pt x="4575" y="11046"/>
                        </a:lnTo>
                        <a:lnTo>
                          <a:pt x="4816" y="10895"/>
                        </a:lnTo>
                        <a:lnTo>
                          <a:pt x="5056" y="10685"/>
                        </a:lnTo>
                        <a:lnTo>
                          <a:pt x="5297" y="10444"/>
                        </a:lnTo>
                        <a:lnTo>
                          <a:pt x="5478" y="10173"/>
                        </a:lnTo>
                        <a:lnTo>
                          <a:pt x="5658" y="9932"/>
                        </a:lnTo>
                        <a:lnTo>
                          <a:pt x="5779" y="9661"/>
                        </a:lnTo>
                        <a:lnTo>
                          <a:pt x="5839" y="9451"/>
                        </a:lnTo>
                        <a:lnTo>
                          <a:pt x="6019" y="9661"/>
                        </a:lnTo>
                        <a:lnTo>
                          <a:pt x="6230" y="9872"/>
                        </a:lnTo>
                        <a:lnTo>
                          <a:pt x="6441" y="10053"/>
                        </a:lnTo>
                        <a:lnTo>
                          <a:pt x="6712" y="10233"/>
                        </a:lnTo>
                        <a:lnTo>
                          <a:pt x="6982" y="10354"/>
                        </a:lnTo>
                        <a:lnTo>
                          <a:pt x="7253" y="10474"/>
                        </a:lnTo>
                        <a:lnTo>
                          <a:pt x="7554" y="10534"/>
                        </a:lnTo>
                        <a:lnTo>
                          <a:pt x="7885" y="10564"/>
                        </a:lnTo>
                        <a:lnTo>
                          <a:pt x="8186" y="10564"/>
                        </a:lnTo>
                        <a:lnTo>
                          <a:pt x="8517" y="10504"/>
                        </a:lnTo>
                        <a:lnTo>
                          <a:pt x="8788" y="10384"/>
                        </a:lnTo>
                        <a:lnTo>
                          <a:pt x="9059" y="10233"/>
                        </a:lnTo>
                        <a:lnTo>
                          <a:pt x="9300" y="10053"/>
                        </a:lnTo>
                        <a:lnTo>
                          <a:pt x="9450" y="9842"/>
                        </a:lnTo>
                        <a:lnTo>
                          <a:pt x="9571" y="9601"/>
                        </a:lnTo>
                        <a:lnTo>
                          <a:pt x="9601" y="9481"/>
                        </a:lnTo>
                        <a:lnTo>
                          <a:pt x="9601" y="9360"/>
                        </a:lnTo>
                        <a:lnTo>
                          <a:pt x="9992" y="9601"/>
                        </a:lnTo>
                        <a:lnTo>
                          <a:pt x="10293" y="9782"/>
                        </a:lnTo>
                        <a:lnTo>
                          <a:pt x="10564" y="9902"/>
                        </a:lnTo>
                        <a:lnTo>
                          <a:pt x="10865" y="9962"/>
                        </a:lnTo>
                        <a:lnTo>
                          <a:pt x="11196" y="9962"/>
                        </a:lnTo>
                        <a:lnTo>
                          <a:pt x="11647" y="9902"/>
                        </a:lnTo>
                        <a:lnTo>
                          <a:pt x="13001" y="9601"/>
                        </a:lnTo>
                        <a:lnTo>
                          <a:pt x="13062" y="9541"/>
                        </a:lnTo>
                        <a:lnTo>
                          <a:pt x="13122" y="9451"/>
                        </a:lnTo>
                        <a:lnTo>
                          <a:pt x="13182" y="9270"/>
                        </a:lnTo>
                        <a:lnTo>
                          <a:pt x="13212" y="9059"/>
                        </a:lnTo>
                        <a:lnTo>
                          <a:pt x="13212" y="8518"/>
                        </a:lnTo>
                        <a:lnTo>
                          <a:pt x="13182" y="7826"/>
                        </a:lnTo>
                        <a:lnTo>
                          <a:pt x="13092" y="7043"/>
                        </a:lnTo>
                        <a:lnTo>
                          <a:pt x="12911" y="6140"/>
                        </a:lnTo>
                        <a:lnTo>
                          <a:pt x="12700" y="5237"/>
                        </a:lnTo>
                        <a:lnTo>
                          <a:pt x="12399" y="4274"/>
                        </a:lnTo>
                        <a:lnTo>
                          <a:pt x="12249" y="3823"/>
                        </a:lnTo>
                        <a:lnTo>
                          <a:pt x="12068" y="3341"/>
                        </a:lnTo>
                        <a:lnTo>
                          <a:pt x="11858" y="2920"/>
                        </a:lnTo>
                        <a:lnTo>
                          <a:pt x="11647" y="2469"/>
                        </a:lnTo>
                        <a:lnTo>
                          <a:pt x="11406" y="2077"/>
                        </a:lnTo>
                        <a:lnTo>
                          <a:pt x="11166" y="1686"/>
                        </a:lnTo>
                        <a:lnTo>
                          <a:pt x="10895" y="1325"/>
                        </a:lnTo>
                        <a:lnTo>
                          <a:pt x="10624" y="1024"/>
                        </a:lnTo>
                        <a:lnTo>
                          <a:pt x="10323" y="723"/>
                        </a:lnTo>
                        <a:lnTo>
                          <a:pt x="10022" y="482"/>
                        </a:lnTo>
                        <a:lnTo>
                          <a:pt x="9691" y="302"/>
                        </a:lnTo>
                        <a:lnTo>
                          <a:pt x="9330" y="151"/>
                        </a:lnTo>
                        <a:lnTo>
                          <a:pt x="8969" y="61"/>
                        </a:lnTo>
                        <a:lnTo>
                          <a:pt x="8607" y="1"/>
                        </a:lnTo>
                        <a:close/>
                      </a:path>
                    </a:pathLst>
                  </a:custGeom>
                  <a:solidFill>
                    <a:srgbClr val="995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3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Maiandra GD" panose="020E0502030308020204" pitchFamily="34" charset="0"/>
                    </a:endParaRPr>
                  </a:p>
                </p:txBody>
              </p:sp>
              <p:sp>
                <p:nvSpPr>
                  <p:cNvPr id="23" name="Google Shape;158;p16">
                    <a:extLst>
                      <a:ext uri="{FF2B5EF4-FFF2-40B4-BE49-F238E27FC236}">
                        <a16:creationId xmlns:a16="http://schemas.microsoft.com/office/drawing/2014/main" id="{09A1592B-E632-A9CB-7123-067B941DA461}"/>
                      </a:ext>
                    </a:extLst>
                  </p:cNvPr>
                  <p:cNvSpPr/>
                  <p:nvPr/>
                </p:nvSpPr>
                <p:spPr>
                  <a:xfrm>
                    <a:off x="9741325" y="2655538"/>
                    <a:ext cx="294950" cy="371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98" h="14868" extrusionOk="0">
                        <a:moveTo>
                          <a:pt x="7674" y="0"/>
                        </a:moveTo>
                        <a:lnTo>
                          <a:pt x="7193" y="61"/>
                        </a:lnTo>
                        <a:lnTo>
                          <a:pt x="6651" y="181"/>
                        </a:lnTo>
                        <a:lnTo>
                          <a:pt x="6079" y="362"/>
                        </a:lnTo>
                        <a:lnTo>
                          <a:pt x="5477" y="572"/>
                        </a:lnTo>
                        <a:lnTo>
                          <a:pt x="4845" y="843"/>
                        </a:lnTo>
                        <a:lnTo>
                          <a:pt x="4243" y="1114"/>
                        </a:lnTo>
                        <a:lnTo>
                          <a:pt x="3642" y="1415"/>
                        </a:lnTo>
                        <a:lnTo>
                          <a:pt x="3070" y="1716"/>
                        </a:lnTo>
                        <a:lnTo>
                          <a:pt x="2528" y="2017"/>
                        </a:lnTo>
                        <a:lnTo>
                          <a:pt x="2016" y="2318"/>
                        </a:lnTo>
                        <a:lnTo>
                          <a:pt x="1595" y="2619"/>
                        </a:lnTo>
                        <a:lnTo>
                          <a:pt x="1234" y="2890"/>
                        </a:lnTo>
                        <a:lnTo>
                          <a:pt x="933" y="3130"/>
                        </a:lnTo>
                        <a:lnTo>
                          <a:pt x="722" y="3311"/>
                        </a:lnTo>
                        <a:lnTo>
                          <a:pt x="482" y="3702"/>
                        </a:lnTo>
                        <a:lnTo>
                          <a:pt x="241" y="4123"/>
                        </a:lnTo>
                        <a:lnTo>
                          <a:pt x="90" y="4575"/>
                        </a:lnTo>
                        <a:lnTo>
                          <a:pt x="30" y="5026"/>
                        </a:lnTo>
                        <a:lnTo>
                          <a:pt x="0" y="5267"/>
                        </a:lnTo>
                        <a:lnTo>
                          <a:pt x="0" y="5478"/>
                        </a:lnTo>
                        <a:lnTo>
                          <a:pt x="30" y="5718"/>
                        </a:lnTo>
                        <a:lnTo>
                          <a:pt x="90" y="5929"/>
                        </a:lnTo>
                        <a:lnTo>
                          <a:pt x="151" y="6140"/>
                        </a:lnTo>
                        <a:lnTo>
                          <a:pt x="241" y="6350"/>
                        </a:lnTo>
                        <a:lnTo>
                          <a:pt x="361" y="6561"/>
                        </a:lnTo>
                        <a:lnTo>
                          <a:pt x="482" y="6742"/>
                        </a:lnTo>
                        <a:lnTo>
                          <a:pt x="632" y="6862"/>
                        </a:lnTo>
                        <a:lnTo>
                          <a:pt x="873" y="6952"/>
                        </a:lnTo>
                        <a:lnTo>
                          <a:pt x="1144" y="7013"/>
                        </a:lnTo>
                        <a:lnTo>
                          <a:pt x="1475" y="7043"/>
                        </a:lnTo>
                        <a:lnTo>
                          <a:pt x="2227" y="7043"/>
                        </a:lnTo>
                        <a:lnTo>
                          <a:pt x="3040" y="6952"/>
                        </a:lnTo>
                        <a:lnTo>
                          <a:pt x="3912" y="6802"/>
                        </a:lnTo>
                        <a:lnTo>
                          <a:pt x="4665" y="6621"/>
                        </a:lnTo>
                        <a:lnTo>
                          <a:pt x="5327" y="6411"/>
                        </a:lnTo>
                        <a:lnTo>
                          <a:pt x="5568" y="6290"/>
                        </a:lnTo>
                        <a:lnTo>
                          <a:pt x="5748" y="6200"/>
                        </a:lnTo>
                        <a:lnTo>
                          <a:pt x="5658" y="6320"/>
                        </a:lnTo>
                        <a:lnTo>
                          <a:pt x="5598" y="6471"/>
                        </a:lnTo>
                        <a:lnTo>
                          <a:pt x="5417" y="6862"/>
                        </a:lnTo>
                        <a:lnTo>
                          <a:pt x="5297" y="7404"/>
                        </a:lnTo>
                        <a:lnTo>
                          <a:pt x="5176" y="8036"/>
                        </a:lnTo>
                        <a:lnTo>
                          <a:pt x="5116" y="8728"/>
                        </a:lnTo>
                        <a:lnTo>
                          <a:pt x="5086" y="9510"/>
                        </a:lnTo>
                        <a:lnTo>
                          <a:pt x="5086" y="10293"/>
                        </a:lnTo>
                        <a:lnTo>
                          <a:pt x="5176" y="11105"/>
                        </a:lnTo>
                        <a:lnTo>
                          <a:pt x="5297" y="11888"/>
                        </a:lnTo>
                        <a:lnTo>
                          <a:pt x="5387" y="12249"/>
                        </a:lnTo>
                        <a:lnTo>
                          <a:pt x="5477" y="12610"/>
                        </a:lnTo>
                        <a:lnTo>
                          <a:pt x="5598" y="12971"/>
                        </a:lnTo>
                        <a:lnTo>
                          <a:pt x="5748" y="13302"/>
                        </a:lnTo>
                        <a:lnTo>
                          <a:pt x="5899" y="13603"/>
                        </a:lnTo>
                        <a:lnTo>
                          <a:pt x="6079" y="13874"/>
                        </a:lnTo>
                        <a:lnTo>
                          <a:pt x="6290" y="14115"/>
                        </a:lnTo>
                        <a:lnTo>
                          <a:pt x="6501" y="14356"/>
                        </a:lnTo>
                        <a:lnTo>
                          <a:pt x="6741" y="14536"/>
                        </a:lnTo>
                        <a:lnTo>
                          <a:pt x="7012" y="14687"/>
                        </a:lnTo>
                        <a:lnTo>
                          <a:pt x="7313" y="14777"/>
                        </a:lnTo>
                        <a:lnTo>
                          <a:pt x="7614" y="14867"/>
                        </a:lnTo>
                        <a:lnTo>
                          <a:pt x="7975" y="14867"/>
                        </a:lnTo>
                        <a:lnTo>
                          <a:pt x="8336" y="14837"/>
                        </a:lnTo>
                        <a:lnTo>
                          <a:pt x="8607" y="14777"/>
                        </a:lnTo>
                        <a:lnTo>
                          <a:pt x="8878" y="14687"/>
                        </a:lnTo>
                        <a:lnTo>
                          <a:pt x="9179" y="14536"/>
                        </a:lnTo>
                        <a:lnTo>
                          <a:pt x="9480" y="14356"/>
                        </a:lnTo>
                        <a:lnTo>
                          <a:pt x="9781" y="14175"/>
                        </a:lnTo>
                        <a:lnTo>
                          <a:pt x="10082" y="13934"/>
                        </a:lnTo>
                        <a:lnTo>
                          <a:pt x="10383" y="13664"/>
                        </a:lnTo>
                        <a:lnTo>
                          <a:pt x="10684" y="13423"/>
                        </a:lnTo>
                        <a:lnTo>
                          <a:pt x="10955" y="13122"/>
                        </a:lnTo>
                        <a:lnTo>
                          <a:pt x="11165" y="12821"/>
                        </a:lnTo>
                        <a:lnTo>
                          <a:pt x="11376" y="12550"/>
                        </a:lnTo>
                        <a:lnTo>
                          <a:pt x="11556" y="12249"/>
                        </a:lnTo>
                        <a:lnTo>
                          <a:pt x="11677" y="11948"/>
                        </a:lnTo>
                        <a:lnTo>
                          <a:pt x="11767" y="11677"/>
                        </a:lnTo>
                        <a:lnTo>
                          <a:pt x="11797" y="11406"/>
                        </a:lnTo>
                        <a:lnTo>
                          <a:pt x="11737" y="11166"/>
                        </a:lnTo>
                        <a:lnTo>
                          <a:pt x="11617" y="10594"/>
                        </a:lnTo>
                        <a:lnTo>
                          <a:pt x="11466" y="9932"/>
                        </a:lnTo>
                        <a:lnTo>
                          <a:pt x="11165" y="8397"/>
                        </a:lnTo>
                        <a:lnTo>
                          <a:pt x="10834" y="6651"/>
                        </a:lnTo>
                        <a:lnTo>
                          <a:pt x="10473" y="4846"/>
                        </a:lnTo>
                        <a:lnTo>
                          <a:pt x="10262" y="3973"/>
                        </a:lnTo>
                        <a:lnTo>
                          <a:pt x="10052" y="3160"/>
                        </a:lnTo>
                        <a:lnTo>
                          <a:pt x="9841" y="2378"/>
                        </a:lnTo>
                        <a:lnTo>
                          <a:pt x="9600" y="1686"/>
                        </a:lnTo>
                        <a:lnTo>
                          <a:pt x="9360" y="1114"/>
                        </a:lnTo>
                        <a:lnTo>
                          <a:pt x="9209" y="843"/>
                        </a:lnTo>
                        <a:lnTo>
                          <a:pt x="9089" y="632"/>
                        </a:lnTo>
                        <a:lnTo>
                          <a:pt x="8938" y="422"/>
                        </a:lnTo>
                        <a:lnTo>
                          <a:pt x="8788" y="271"/>
                        </a:lnTo>
                        <a:lnTo>
                          <a:pt x="8637" y="151"/>
                        </a:lnTo>
                        <a:lnTo>
                          <a:pt x="8487" y="91"/>
                        </a:lnTo>
                        <a:lnTo>
                          <a:pt x="8306" y="31"/>
                        </a:lnTo>
                        <a:lnTo>
                          <a:pt x="8126" y="0"/>
                        </a:lnTo>
                        <a:close/>
                      </a:path>
                    </a:pathLst>
                  </a:custGeom>
                  <a:solidFill>
                    <a:srgbClr val="B2614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3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Maiandra GD" panose="020E0502030308020204" pitchFamily="34" charset="0"/>
                    </a:endParaRPr>
                  </a:p>
                </p:txBody>
              </p:sp>
              <p:sp>
                <p:nvSpPr>
                  <p:cNvPr id="24" name="Google Shape;159;p16">
                    <a:extLst>
                      <a:ext uri="{FF2B5EF4-FFF2-40B4-BE49-F238E27FC236}">
                        <a16:creationId xmlns:a16="http://schemas.microsoft.com/office/drawing/2014/main" id="{9187A0AD-0BBB-2FA0-6A29-81DB92D70157}"/>
                      </a:ext>
                    </a:extLst>
                  </p:cNvPr>
                  <p:cNvSpPr/>
                  <p:nvPr/>
                </p:nvSpPr>
                <p:spPr>
                  <a:xfrm>
                    <a:off x="9779675" y="2991088"/>
                    <a:ext cx="866000" cy="148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640" h="59378" extrusionOk="0">
                        <a:moveTo>
                          <a:pt x="13182" y="1"/>
                        </a:moveTo>
                        <a:lnTo>
                          <a:pt x="1" y="11557"/>
                        </a:lnTo>
                        <a:lnTo>
                          <a:pt x="693" y="13634"/>
                        </a:lnTo>
                        <a:lnTo>
                          <a:pt x="1506" y="16041"/>
                        </a:lnTo>
                        <a:lnTo>
                          <a:pt x="2559" y="19111"/>
                        </a:lnTo>
                        <a:lnTo>
                          <a:pt x="3853" y="22782"/>
                        </a:lnTo>
                        <a:lnTo>
                          <a:pt x="5328" y="26875"/>
                        </a:lnTo>
                        <a:lnTo>
                          <a:pt x="6953" y="31209"/>
                        </a:lnTo>
                        <a:lnTo>
                          <a:pt x="8698" y="35723"/>
                        </a:lnTo>
                        <a:lnTo>
                          <a:pt x="9601" y="37950"/>
                        </a:lnTo>
                        <a:lnTo>
                          <a:pt x="10504" y="40207"/>
                        </a:lnTo>
                        <a:lnTo>
                          <a:pt x="11437" y="42404"/>
                        </a:lnTo>
                        <a:lnTo>
                          <a:pt x="12370" y="44541"/>
                        </a:lnTo>
                        <a:lnTo>
                          <a:pt x="13303" y="46587"/>
                        </a:lnTo>
                        <a:lnTo>
                          <a:pt x="14206" y="48574"/>
                        </a:lnTo>
                        <a:lnTo>
                          <a:pt x="15139" y="50440"/>
                        </a:lnTo>
                        <a:lnTo>
                          <a:pt x="16041" y="52185"/>
                        </a:lnTo>
                        <a:lnTo>
                          <a:pt x="16914" y="53780"/>
                        </a:lnTo>
                        <a:lnTo>
                          <a:pt x="17787" y="55195"/>
                        </a:lnTo>
                        <a:lnTo>
                          <a:pt x="18178" y="55857"/>
                        </a:lnTo>
                        <a:lnTo>
                          <a:pt x="18599" y="56459"/>
                        </a:lnTo>
                        <a:lnTo>
                          <a:pt x="19021" y="57000"/>
                        </a:lnTo>
                        <a:lnTo>
                          <a:pt x="19412" y="57512"/>
                        </a:lnTo>
                        <a:lnTo>
                          <a:pt x="19803" y="57933"/>
                        </a:lnTo>
                        <a:lnTo>
                          <a:pt x="20164" y="58324"/>
                        </a:lnTo>
                        <a:lnTo>
                          <a:pt x="20526" y="58655"/>
                        </a:lnTo>
                        <a:lnTo>
                          <a:pt x="20887" y="58926"/>
                        </a:lnTo>
                        <a:lnTo>
                          <a:pt x="21218" y="59137"/>
                        </a:lnTo>
                        <a:lnTo>
                          <a:pt x="21579" y="59287"/>
                        </a:lnTo>
                        <a:lnTo>
                          <a:pt x="21880" y="59348"/>
                        </a:lnTo>
                        <a:lnTo>
                          <a:pt x="22181" y="59378"/>
                        </a:lnTo>
                        <a:lnTo>
                          <a:pt x="22692" y="59287"/>
                        </a:lnTo>
                        <a:lnTo>
                          <a:pt x="23174" y="59227"/>
                        </a:lnTo>
                        <a:lnTo>
                          <a:pt x="23625" y="59107"/>
                        </a:lnTo>
                        <a:lnTo>
                          <a:pt x="24107" y="58986"/>
                        </a:lnTo>
                        <a:lnTo>
                          <a:pt x="24528" y="58836"/>
                        </a:lnTo>
                        <a:lnTo>
                          <a:pt x="24980" y="58655"/>
                        </a:lnTo>
                        <a:lnTo>
                          <a:pt x="25401" y="58475"/>
                        </a:lnTo>
                        <a:lnTo>
                          <a:pt x="25792" y="58264"/>
                        </a:lnTo>
                        <a:lnTo>
                          <a:pt x="26213" y="58054"/>
                        </a:lnTo>
                        <a:lnTo>
                          <a:pt x="26575" y="57813"/>
                        </a:lnTo>
                        <a:lnTo>
                          <a:pt x="26966" y="57542"/>
                        </a:lnTo>
                        <a:lnTo>
                          <a:pt x="27327" y="57271"/>
                        </a:lnTo>
                        <a:lnTo>
                          <a:pt x="28019" y="56699"/>
                        </a:lnTo>
                        <a:lnTo>
                          <a:pt x="28651" y="56067"/>
                        </a:lnTo>
                        <a:lnTo>
                          <a:pt x="29253" y="55375"/>
                        </a:lnTo>
                        <a:lnTo>
                          <a:pt x="29825" y="54683"/>
                        </a:lnTo>
                        <a:lnTo>
                          <a:pt x="30367" y="53931"/>
                        </a:lnTo>
                        <a:lnTo>
                          <a:pt x="30848" y="53148"/>
                        </a:lnTo>
                        <a:lnTo>
                          <a:pt x="31299" y="52336"/>
                        </a:lnTo>
                        <a:lnTo>
                          <a:pt x="31721" y="51523"/>
                        </a:lnTo>
                        <a:lnTo>
                          <a:pt x="32082" y="50710"/>
                        </a:lnTo>
                        <a:lnTo>
                          <a:pt x="32443" y="49898"/>
                        </a:lnTo>
                        <a:lnTo>
                          <a:pt x="32744" y="49055"/>
                        </a:lnTo>
                        <a:lnTo>
                          <a:pt x="33045" y="48243"/>
                        </a:lnTo>
                        <a:lnTo>
                          <a:pt x="33286" y="47460"/>
                        </a:lnTo>
                        <a:lnTo>
                          <a:pt x="33526" y="46678"/>
                        </a:lnTo>
                        <a:lnTo>
                          <a:pt x="33918" y="45233"/>
                        </a:lnTo>
                        <a:lnTo>
                          <a:pt x="34189" y="43909"/>
                        </a:lnTo>
                        <a:lnTo>
                          <a:pt x="34399" y="42826"/>
                        </a:lnTo>
                        <a:lnTo>
                          <a:pt x="34550" y="41983"/>
                        </a:lnTo>
                        <a:lnTo>
                          <a:pt x="34640" y="41231"/>
                        </a:lnTo>
                        <a:lnTo>
                          <a:pt x="13182" y="1"/>
                        </a:lnTo>
                        <a:close/>
                      </a:path>
                    </a:pathLst>
                  </a:custGeom>
                  <a:solidFill>
                    <a:srgbClr val="D9D9D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3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Maiandra GD" panose="020E0502030308020204" pitchFamily="34" charset="0"/>
                    </a:endParaRPr>
                  </a:p>
                </p:txBody>
              </p:sp>
              <p:sp>
                <p:nvSpPr>
                  <p:cNvPr id="25" name="Google Shape;160;p16">
                    <a:extLst>
                      <a:ext uri="{FF2B5EF4-FFF2-40B4-BE49-F238E27FC236}">
                        <a16:creationId xmlns:a16="http://schemas.microsoft.com/office/drawing/2014/main" id="{17D697BD-B780-EAAE-3522-0F516B158FC6}"/>
                      </a:ext>
                    </a:extLst>
                  </p:cNvPr>
                  <p:cNvSpPr/>
                  <p:nvPr/>
                </p:nvSpPr>
                <p:spPr>
                  <a:xfrm>
                    <a:off x="10304075" y="2099538"/>
                    <a:ext cx="896850" cy="2251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874" h="90044" extrusionOk="0">
                        <a:moveTo>
                          <a:pt x="35874" y="0"/>
                        </a:moveTo>
                        <a:lnTo>
                          <a:pt x="34791" y="542"/>
                        </a:lnTo>
                        <a:lnTo>
                          <a:pt x="31871" y="1987"/>
                        </a:lnTo>
                        <a:lnTo>
                          <a:pt x="29915" y="2980"/>
                        </a:lnTo>
                        <a:lnTo>
                          <a:pt x="27688" y="4154"/>
                        </a:lnTo>
                        <a:lnTo>
                          <a:pt x="25341" y="5448"/>
                        </a:lnTo>
                        <a:lnTo>
                          <a:pt x="22843" y="6832"/>
                        </a:lnTo>
                        <a:lnTo>
                          <a:pt x="20345" y="8337"/>
                        </a:lnTo>
                        <a:lnTo>
                          <a:pt x="19111" y="9089"/>
                        </a:lnTo>
                        <a:lnTo>
                          <a:pt x="17907" y="9841"/>
                        </a:lnTo>
                        <a:lnTo>
                          <a:pt x="16704" y="10624"/>
                        </a:lnTo>
                        <a:lnTo>
                          <a:pt x="15560" y="11406"/>
                        </a:lnTo>
                        <a:lnTo>
                          <a:pt x="14446" y="12189"/>
                        </a:lnTo>
                        <a:lnTo>
                          <a:pt x="13393" y="12971"/>
                        </a:lnTo>
                        <a:lnTo>
                          <a:pt x="12430" y="13754"/>
                        </a:lnTo>
                        <a:lnTo>
                          <a:pt x="11497" y="14536"/>
                        </a:lnTo>
                        <a:lnTo>
                          <a:pt x="10685" y="15289"/>
                        </a:lnTo>
                        <a:lnTo>
                          <a:pt x="9932" y="16041"/>
                        </a:lnTo>
                        <a:lnTo>
                          <a:pt x="9300" y="16763"/>
                        </a:lnTo>
                        <a:lnTo>
                          <a:pt x="9029" y="17124"/>
                        </a:lnTo>
                        <a:lnTo>
                          <a:pt x="8789" y="17455"/>
                        </a:lnTo>
                        <a:lnTo>
                          <a:pt x="8548" y="17817"/>
                        </a:lnTo>
                        <a:lnTo>
                          <a:pt x="8367" y="18148"/>
                        </a:lnTo>
                        <a:lnTo>
                          <a:pt x="8217" y="18479"/>
                        </a:lnTo>
                        <a:lnTo>
                          <a:pt x="8066" y="18780"/>
                        </a:lnTo>
                        <a:lnTo>
                          <a:pt x="7856" y="19592"/>
                        </a:lnTo>
                        <a:lnTo>
                          <a:pt x="7615" y="20676"/>
                        </a:lnTo>
                        <a:lnTo>
                          <a:pt x="7344" y="22030"/>
                        </a:lnTo>
                        <a:lnTo>
                          <a:pt x="7073" y="23625"/>
                        </a:lnTo>
                        <a:lnTo>
                          <a:pt x="6772" y="25431"/>
                        </a:lnTo>
                        <a:lnTo>
                          <a:pt x="6471" y="27477"/>
                        </a:lnTo>
                        <a:lnTo>
                          <a:pt x="5839" y="32081"/>
                        </a:lnTo>
                        <a:lnTo>
                          <a:pt x="5177" y="37288"/>
                        </a:lnTo>
                        <a:lnTo>
                          <a:pt x="4485" y="42885"/>
                        </a:lnTo>
                        <a:lnTo>
                          <a:pt x="3823" y="48754"/>
                        </a:lnTo>
                        <a:lnTo>
                          <a:pt x="3161" y="54683"/>
                        </a:lnTo>
                        <a:lnTo>
                          <a:pt x="1957" y="66179"/>
                        </a:lnTo>
                        <a:lnTo>
                          <a:pt x="934" y="76020"/>
                        </a:lnTo>
                        <a:lnTo>
                          <a:pt x="1" y="85470"/>
                        </a:lnTo>
                        <a:lnTo>
                          <a:pt x="15741" y="90044"/>
                        </a:lnTo>
                        <a:lnTo>
                          <a:pt x="35874" y="0"/>
                        </a:lnTo>
                        <a:close/>
                      </a:path>
                    </a:pathLst>
                  </a:custGeom>
                  <a:solidFill>
                    <a:srgbClr val="D9D9D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3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Maiandra GD" panose="020E0502030308020204" pitchFamily="34" charset="0"/>
                    </a:endParaRPr>
                  </a:p>
                </p:txBody>
              </p:sp>
              <p:sp>
                <p:nvSpPr>
                  <p:cNvPr id="26" name="Google Shape;161;p16">
                    <a:extLst>
                      <a:ext uri="{FF2B5EF4-FFF2-40B4-BE49-F238E27FC236}">
                        <a16:creationId xmlns:a16="http://schemas.microsoft.com/office/drawing/2014/main" id="{001A8C3B-6D04-C008-B235-1EDDD44E3627}"/>
                      </a:ext>
                    </a:extLst>
                  </p:cNvPr>
                  <p:cNvSpPr/>
                  <p:nvPr/>
                </p:nvSpPr>
                <p:spPr>
                  <a:xfrm>
                    <a:off x="10703600" y="2099538"/>
                    <a:ext cx="2363200" cy="2597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28" h="103918" extrusionOk="0">
                        <a:moveTo>
                          <a:pt x="19893" y="0"/>
                        </a:moveTo>
                        <a:lnTo>
                          <a:pt x="18147" y="933"/>
                        </a:lnTo>
                        <a:lnTo>
                          <a:pt x="16191" y="1987"/>
                        </a:lnTo>
                        <a:lnTo>
                          <a:pt x="13724" y="3311"/>
                        </a:lnTo>
                        <a:lnTo>
                          <a:pt x="10895" y="4876"/>
                        </a:lnTo>
                        <a:lnTo>
                          <a:pt x="7885" y="6591"/>
                        </a:lnTo>
                        <a:lnTo>
                          <a:pt x="4876" y="8367"/>
                        </a:lnTo>
                        <a:lnTo>
                          <a:pt x="3401" y="9270"/>
                        </a:lnTo>
                        <a:lnTo>
                          <a:pt x="1956" y="10172"/>
                        </a:lnTo>
                        <a:lnTo>
                          <a:pt x="1896" y="10233"/>
                        </a:lnTo>
                        <a:lnTo>
                          <a:pt x="1836" y="10323"/>
                        </a:lnTo>
                        <a:lnTo>
                          <a:pt x="1716" y="10594"/>
                        </a:lnTo>
                        <a:lnTo>
                          <a:pt x="1625" y="10985"/>
                        </a:lnTo>
                        <a:lnTo>
                          <a:pt x="1505" y="11497"/>
                        </a:lnTo>
                        <a:lnTo>
                          <a:pt x="1415" y="12129"/>
                        </a:lnTo>
                        <a:lnTo>
                          <a:pt x="1294" y="12881"/>
                        </a:lnTo>
                        <a:lnTo>
                          <a:pt x="1114" y="14687"/>
                        </a:lnTo>
                        <a:lnTo>
                          <a:pt x="963" y="16884"/>
                        </a:lnTo>
                        <a:lnTo>
                          <a:pt x="813" y="19442"/>
                        </a:lnTo>
                        <a:lnTo>
                          <a:pt x="692" y="22361"/>
                        </a:lnTo>
                        <a:lnTo>
                          <a:pt x="572" y="25551"/>
                        </a:lnTo>
                        <a:lnTo>
                          <a:pt x="452" y="28982"/>
                        </a:lnTo>
                        <a:lnTo>
                          <a:pt x="361" y="32653"/>
                        </a:lnTo>
                        <a:lnTo>
                          <a:pt x="211" y="40568"/>
                        </a:lnTo>
                        <a:lnTo>
                          <a:pt x="121" y="48995"/>
                        </a:lnTo>
                        <a:lnTo>
                          <a:pt x="60" y="57662"/>
                        </a:lnTo>
                        <a:lnTo>
                          <a:pt x="0" y="66329"/>
                        </a:lnTo>
                        <a:lnTo>
                          <a:pt x="0" y="74696"/>
                        </a:lnTo>
                        <a:lnTo>
                          <a:pt x="30" y="89502"/>
                        </a:lnTo>
                        <a:lnTo>
                          <a:pt x="91" y="99945"/>
                        </a:lnTo>
                        <a:lnTo>
                          <a:pt x="121" y="103918"/>
                        </a:lnTo>
                        <a:lnTo>
                          <a:pt x="60762" y="103918"/>
                        </a:lnTo>
                        <a:lnTo>
                          <a:pt x="61996" y="103857"/>
                        </a:lnTo>
                        <a:lnTo>
                          <a:pt x="63380" y="103797"/>
                        </a:lnTo>
                        <a:lnTo>
                          <a:pt x="65186" y="103677"/>
                        </a:lnTo>
                        <a:lnTo>
                          <a:pt x="67383" y="103496"/>
                        </a:lnTo>
                        <a:lnTo>
                          <a:pt x="69850" y="103286"/>
                        </a:lnTo>
                        <a:lnTo>
                          <a:pt x="72499" y="102955"/>
                        </a:lnTo>
                        <a:lnTo>
                          <a:pt x="73883" y="102774"/>
                        </a:lnTo>
                        <a:lnTo>
                          <a:pt x="75297" y="102563"/>
                        </a:lnTo>
                        <a:lnTo>
                          <a:pt x="76742" y="102323"/>
                        </a:lnTo>
                        <a:lnTo>
                          <a:pt x="78156" y="102082"/>
                        </a:lnTo>
                        <a:lnTo>
                          <a:pt x="79601" y="101781"/>
                        </a:lnTo>
                        <a:lnTo>
                          <a:pt x="81015" y="101480"/>
                        </a:lnTo>
                        <a:lnTo>
                          <a:pt x="82400" y="101149"/>
                        </a:lnTo>
                        <a:lnTo>
                          <a:pt x="83754" y="100758"/>
                        </a:lnTo>
                        <a:lnTo>
                          <a:pt x="85078" y="100366"/>
                        </a:lnTo>
                        <a:lnTo>
                          <a:pt x="86342" y="99915"/>
                        </a:lnTo>
                        <a:lnTo>
                          <a:pt x="87546" y="99464"/>
                        </a:lnTo>
                        <a:lnTo>
                          <a:pt x="88690" y="98952"/>
                        </a:lnTo>
                        <a:lnTo>
                          <a:pt x="89773" y="98410"/>
                        </a:lnTo>
                        <a:lnTo>
                          <a:pt x="90255" y="98109"/>
                        </a:lnTo>
                        <a:lnTo>
                          <a:pt x="90736" y="97839"/>
                        </a:lnTo>
                        <a:lnTo>
                          <a:pt x="91187" y="97538"/>
                        </a:lnTo>
                        <a:lnTo>
                          <a:pt x="91609" y="97207"/>
                        </a:lnTo>
                        <a:lnTo>
                          <a:pt x="92030" y="96876"/>
                        </a:lnTo>
                        <a:lnTo>
                          <a:pt x="92391" y="96544"/>
                        </a:lnTo>
                        <a:lnTo>
                          <a:pt x="92722" y="96213"/>
                        </a:lnTo>
                        <a:lnTo>
                          <a:pt x="93053" y="95852"/>
                        </a:lnTo>
                        <a:lnTo>
                          <a:pt x="93324" y="95491"/>
                        </a:lnTo>
                        <a:lnTo>
                          <a:pt x="93595" y="95100"/>
                        </a:lnTo>
                        <a:lnTo>
                          <a:pt x="93776" y="94709"/>
                        </a:lnTo>
                        <a:lnTo>
                          <a:pt x="93956" y="94197"/>
                        </a:lnTo>
                        <a:lnTo>
                          <a:pt x="94107" y="93595"/>
                        </a:lnTo>
                        <a:lnTo>
                          <a:pt x="94257" y="92903"/>
                        </a:lnTo>
                        <a:lnTo>
                          <a:pt x="94347" y="92121"/>
                        </a:lnTo>
                        <a:lnTo>
                          <a:pt x="94438" y="91278"/>
                        </a:lnTo>
                        <a:lnTo>
                          <a:pt x="94468" y="90315"/>
                        </a:lnTo>
                        <a:lnTo>
                          <a:pt x="94528" y="89292"/>
                        </a:lnTo>
                        <a:lnTo>
                          <a:pt x="94528" y="88208"/>
                        </a:lnTo>
                        <a:lnTo>
                          <a:pt x="94528" y="87035"/>
                        </a:lnTo>
                        <a:lnTo>
                          <a:pt x="94498" y="85771"/>
                        </a:lnTo>
                        <a:lnTo>
                          <a:pt x="94438" y="84476"/>
                        </a:lnTo>
                        <a:lnTo>
                          <a:pt x="94287" y="81678"/>
                        </a:lnTo>
                        <a:lnTo>
                          <a:pt x="94046" y="78668"/>
                        </a:lnTo>
                        <a:lnTo>
                          <a:pt x="93746" y="75448"/>
                        </a:lnTo>
                        <a:lnTo>
                          <a:pt x="93384" y="72077"/>
                        </a:lnTo>
                        <a:lnTo>
                          <a:pt x="92963" y="68526"/>
                        </a:lnTo>
                        <a:lnTo>
                          <a:pt x="92512" y="64885"/>
                        </a:lnTo>
                        <a:lnTo>
                          <a:pt x="92000" y="61153"/>
                        </a:lnTo>
                        <a:lnTo>
                          <a:pt x="91428" y="57331"/>
                        </a:lnTo>
                        <a:lnTo>
                          <a:pt x="90826" y="53479"/>
                        </a:lnTo>
                        <a:lnTo>
                          <a:pt x="90194" y="49627"/>
                        </a:lnTo>
                        <a:lnTo>
                          <a:pt x="89532" y="45775"/>
                        </a:lnTo>
                        <a:lnTo>
                          <a:pt x="88840" y="41983"/>
                        </a:lnTo>
                        <a:lnTo>
                          <a:pt x="88148" y="38221"/>
                        </a:lnTo>
                        <a:lnTo>
                          <a:pt x="87426" y="34579"/>
                        </a:lnTo>
                        <a:lnTo>
                          <a:pt x="86703" y="31028"/>
                        </a:lnTo>
                        <a:lnTo>
                          <a:pt x="85981" y="27658"/>
                        </a:lnTo>
                        <a:lnTo>
                          <a:pt x="85259" y="24437"/>
                        </a:lnTo>
                        <a:lnTo>
                          <a:pt x="84537" y="21398"/>
                        </a:lnTo>
                        <a:lnTo>
                          <a:pt x="83814" y="18599"/>
                        </a:lnTo>
                        <a:lnTo>
                          <a:pt x="83122" y="16041"/>
                        </a:lnTo>
                        <a:lnTo>
                          <a:pt x="82460" y="13754"/>
                        </a:lnTo>
                        <a:lnTo>
                          <a:pt x="81798" y="11768"/>
                        </a:lnTo>
                        <a:lnTo>
                          <a:pt x="81497" y="10895"/>
                        </a:lnTo>
                        <a:lnTo>
                          <a:pt x="81196" y="10112"/>
                        </a:lnTo>
                        <a:lnTo>
                          <a:pt x="80895" y="9390"/>
                        </a:lnTo>
                        <a:lnTo>
                          <a:pt x="80624" y="8788"/>
                        </a:lnTo>
                        <a:lnTo>
                          <a:pt x="80323" y="8277"/>
                        </a:lnTo>
                        <a:lnTo>
                          <a:pt x="80083" y="7855"/>
                        </a:lnTo>
                        <a:lnTo>
                          <a:pt x="79812" y="7554"/>
                        </a:lnTo>
                        <a:lnTo>
                          <a:pt x="79691" y="7434"/>
                        </a:lnTo>
                        <a:lnTo>
                          <a:pt x="79571" y="7344"/>
                        </a:lnTo>
                        <a:lnTo>
                          <a:pt x="79330" y="7193"/>
                        </a:lnTo>
                        <a:lnTo>
                          <a:pt x="79029" y="7043"/>
                        </a:lnTo>
                        <a:lnTo>
                          <a:pt x="78337" y="6712"/>
                        </a:lnTo>
                        <a:lnTo>
                          <a:pt x="77524" y="6411"/>
                        </a:lnTo>
                        <a:lnTo>
                          <a:pt x="76561" y="6110"/>
                        </a:lnTo>
                        <a:lnTo>
                          <a:pt x="75508" y="5809"/>
                        </a:lnTo>
                        <a:lnTo>
                          <a:pt x="74334" y="5508"/>
                        </a:lnTo>
                        <a:lnTo>
                          <a:pt x="73070" y="5207"/>
                        </a:lnTo>
                        <a:lnTo>
                          <a:pt x="71716" y="4936"/>
                        </a:lnTo>
                        <a:lnTo>
                          <a:pt x="68827" y="4364"/>
                        </a:lnTo>
                        <a:lnTo>
                          <a:pt x="65757" y="3853"/>
                        </a:lnTo>
                        <a:lnTo>
                          <a:pt x="62567" y="3341"/>
                        </a:lnTo>
                        <a:lnTo>
                          <a:pt x="59317" y="2859"/>
                        </a:lnTo>
                        <a:lnTo>
                          <a:pt x="56157" y="2438"/>
                        </a:lnTo>
                        <a:lnTo>
                          <a:pt x="53148" y="2047"/>
                        </a:lnTo>
                        <a:lnTo>
                          <a:pt x="47881" y="1445"/>
                        </a:lnTo>
                        <a:lnTo>
                          <a:pt x="44210" y="1054"/>
                        </a:lnTo>
                        <a:lnTo>
                          <a:pt x="42825" y="903"/>
                        </a:lnTo>
                        <a:lnTo>
                          <a:pt x="19893" y="0"/>
                        </a:lnTo>
                        <a:close/>
                      </a:path>
                    </a:pathLst>
                  </a:custGeom>
                  <a:solidFill>
                    <a:srgbClr val="EFEF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3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Maiandra GD" panose="020E0502030308020204" pitchFamily="34" charset="0"/>
                    </a:endParaRPr>
                  </a:p>
                </p:txBody>
              </p:sp>
              <p:sp>
                <p:nvSpPr>
                  <p:cNvPr id="27" name="Google Shape;162;p16">
                    <a:extLst>
                      <a:ext uri="{FF2B5EF4-FFF2-40B4-BE49-F238E27FC236}">
                        <a16:creationId xmlns:a16="http://schemas.microsoft.com/office/drawing/2014/main" id="{7B53207F-11DB-00A7-D230-B6B810E83E7F}"/>
                      </a:ext>
                    </a:extLst>
                  </p:cNvPr>
                  <p:cNvSpPr/>
                  <p:nvPr/>
                </p:nvSpPr>
                <p:spPr>
                  <a:xfrm>
                    <a:off x="11249825" y="2313963"/>
                    <a:ext cx="542475" cy="238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99" h="95341" extrusionOk="0">
                        <a:moveTo>
                          <a:pt x="7704" y="0"/>
                        </a:moveTo>
                        <a:lnTo>
                          <a:pt x="0" y="4695"/>
                        </a:lnTo>
                        <a:lnTo>
                          <a:pt x="4514" y="10413"/>
                        </a:lnTo>
                        <a:lnTo>
                          <a:pt x="0" y="95341"/>
                        </a:lnTo>
                        <a:lnTo>
                          <a:pt x="21698" y="95341"/>
                        </a:lnTo>
                        <a:lnTo>
                          <a:pt x="9480" y="10413"/>
                        </a:lnTo>
                        <a:lnTo>
                          <a:pt x="12670" y="3732"/>
                        </a:lnTo>
                        <a:lnTo>
                          <a:pt x="7704" y="0"/>
                        </a:lnTo>
                        <a:close/>
                      </a:path>
                    </a:pathLst>
                  </a:custGeom>
                  <a:solidFill>
                    <a:srgbClr val="4877D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3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Maiandra GD" panose="020E0502030308020204" pitchFamily="34" charset="0"/>
                    </a:endParaRPr>
                  </a:p>
                </p:txBody>
              </p:sp>
              <p:sp>
                <p:nvSpPr>
                  <p:cNvPr id="28" name="Google Shape;163;p16">
                    <a:extLst>
                      <a:ext uri="{FF2B5EF4-FFF2-40B4-BE49-F238E27FC236}">
                        <a16:creationId xmlns:a16="http://schemas.microsoft.com/office/drawing/2014/main" id="{4ADB8592-CAC3-D22A-4823-A5D7AF5BE7E1}"/>
                      </a:ext>
                    </a:extLst>
                  </p:cNvPr>
                  <p:cNvSpPr/>
                  <p:nvPr/>
                </p:nvSpPr>
                <p:spPr>
                  <a:xfrm>
                    <a:off x="11060975" y="2131138"/>
                    <a:ext cx="850950" cy="33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38" h="13453" extrusionOk="0">
                        <a:moveTo>
                          <a:pt x="33586" y="0"/>
                        </a:moveTo>
                        <a:lnTo>
                          <a:pt x="22842" y="12640"/>
                        </a:lnTo>
                        <a:lnTo>
                          <a:pt x="15288" y="6952"/>
                        </a:lnTo>
                        <a:lnTo>
                          <a:pt x="5959" y="12610"/>
                        </a:lnTo>
                        <a:lnTo>
                          <a:pt x="542" y="1445"/>
                        </a:lnTo>
                        <a:lnTo>
                          <a:pt x="0" y="1716"/>
                        </a:lnTo>
                        <a:lnTo>
                          <a:pt x="5718" y="13453"/>
                        </a:lnTo>
                        <a:lnTo>
                          <a:pt x="15258" y="7675"/>
                        </a:lnTo>
                        <a:lnTo>
                          <a:pt x="22963" y="13453"/>
                        </a:lnTo>
                        <a:lnTo>
                          <a:pt x="34038" y="392"/>
                        </a:lnTo>
                        <a:lnTo>
                          <a:pt x="33586" y="0"/>
                        </a:lnTo>
                        <a:close/>
                      </a:path>
                    </a:pathLst>
                  </a:custGeom>
                  <a:solidFill>
                    <a:srgbClr val="2C181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3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Maiandra GD" panose="020E0502030308020204" pitchFamily="34" charset="0"/>
                    </a:endParaRPr>
                  </a:p>
                </p:txBody>
              </p:sp>
              <p:sp>
                <p:nvSpPr>
                  <p:cNvPr id="29" name="Google Shape;164;p16">
                    <a:extLst>
                      <a:ext uri="{FF2B5EF4-FFF2-40B4-BE49-F238E27FC236}">
                        <a16:creationId xmlns:a16="http://schemas.microsoft.com/office/drawing/2014/main" id="{DDEC5FAA-73DC-EED3-C7FC-D99ACF40CF11}"/>
                      </a:ext>
                    </a:extLst>
                  </p:cNvPr>
                  <p:cNvSpPr/>
                  <p:nvPr/>
                </p:nvSpPr>
                <p:spPr>
                  <a:xfrm>
                    <a:off x="11200900" y="1065038"/>
                    <a:ext cx="573350" cy="116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34" h="46798" extrusionOk="0">
                        <a:moveTo>
                          <a:pt x="19713" y="0"/>
                        </a:moveTo>
                        <a:lnTo>
                          <a:pt x="693" y="10894"/>
                        </a:lnTo>
                        <a:lnTo>
                          <a:pt x="1" y="41380"/>
                        </a:lnTo>
                        <a:lnTo>
                          <a:pt x="452" y="41922"/>
                        </a:lnTo>
                        <a:lnTo>
                          <a:pt x="904" y="42404"/>
                        </a:lnTo>
                        <a:lnTo>
                          <a:pt x="1325" y="42885"/>
                        </a:lnTo>
                        <a:lnTo>
                          <a:pt x="1807" y="43307"/>
                        </a:lnTo>
                        <a:lnTo>
                          <a:pt x="2258" y="43728"/>
                        </a:lnTo>
                        <a:lnTo>
                          <a:pt x="2709" y="44089"/>
                        </a:lnTo>
                        <a:lnTo>
                          <a:pt x="3191" y="44450"/>
                        </a:lnTo>
                        <a:lnTo>
                          <a:pt x="3642" y="44781"/>
                        </a:lnTo>
                        <a:lnTo>
                          <a:pt x="4124" y="45052"/>
                        </a:lnTo>
                        <a:lnTo>
                          <a:pt x="4605" y="45323"/>
                        </a:lnTo>
                        <a:lnTo>
                          <a:pt x="5087" y="45564"/>
                        </a:lnTo>
                        <a:lnTo>
                          <a:pt x="5568" y="45804"/>
                        </a:lnTo>
                        <a:lnTo>
                          <a:pt x="6050" y="45985"/>
                        </a:lnTo>
                        <a:lnTo>
                          <a:pt x="6532" y="46166"/>
                        </a:lnTo>
                        <a:lnTo>
                          <a:pt x="7013" y="46316"/>
                        </a:lnTo>
                        <a:lnTo>
                          <a:pt x="7495" y="46436"/>
                        </a:lnTo>
                        <a:lnTo>
                          <a:pt x="7976" y="46557"/>
                        </a:lnTo>
                        <a:lnTo>
                          <a:pt x="8458" y="46647"/>
                        </a:lnTo>
                        <a:lnTo>
                          <a:pt x="8939" y="46707"/>
                        </a:lnTo>
                        <a:lnTo>
                          <a:pt x="9421" y="46767"/>
                        </a:lnTo>
                        <a:lnTo>
                          <a:pt x="10384" y="46798"/>
                        </a:lnTo>
                        <a:lnTo>
                          <a:pt x="11317" y="46798"/>
                        </a:lnTo>
                        <a:lnTo>
                          <a:pt x="12250" y="46707"/>
                        </a:lnTo>
                        <a:lnTo>
                          <a:pt x="13182" y="46587"/>
                        </a:lnTo>
                        <a:lnTo>
                          <a:pt x="14055" y="46406"/>
                        </a:lnTo>
                        <a:lnTo>
                          <a:pt x="14928" y="46196"/>
                        </a:lnTo>
                        <a:lnTo>
                          <a:pt x="15771" y="45955"/>
                        </a:lnTo>
                        <a:lnTo>
                          <a:pt x="16583" y="45684"/>
                        </a:lnTo>
                        <a:lnTo>
                          <a:pt x="17366" y="45383"/>
                        </a:lnTo>
                        <a:lnTo>
                          <a:pt x="18118" y="45082"/>
                        </a:lnTo>
                        <a:lnTo>
                          <a:pt x="18810" y="44751"/>
                        </a:lnTo>
                        <a:lnTo>
                          <a:pt x="19472" y="44420"/>
                        </a:lnTo>
                        <a:lnTo>
                          <a:pt x="20646" y="43788"/>
                        </a:lnTo>
                        <a:lnTo>
                          <a:pt x="21609" y="43186"/>
                        </a:lnTo>
                        <a:lnTo>
                          <a:pt x="22331" y="42735"/>
                        </a:lnTo>
                        <a:lnTo>
                          <a:pt x="22933" y="42283"/>
                        </a:lnTo>
                        <a:lnTo>
                          <a:pt x="19713" y="0"/>
                        </a:lnTo>
                        <a:close/>
                      </a:path>
                    </a:pathLst>
                  </a:custGeom>
                  <a:solidFill>
                    <a:srgbClr val="B2614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3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Maiandra GD" panose="020E0502030308020204" pitchFamily="34" charset="0"/>
                    </a:endParaRPr>
                  </a:p>
                </p:txBody>
              </p:sp>
              <p:sp>
                <p:nvSpPr>
                  <p:cNvPr id="30" name="Google Shape;165;p16">
                    <a:extLst>
                      <a:ext uri="{FF2B5EF4-FFF2-40B4-BE49-F238E27FC236}">
                        <a16:creationId xmlns:a16="http://schemas.microsoft.com/office/drawing/2014/main" id="{966C3F6A-ADA6-7D01-38FA-ADD02CFCB92B}"/>
                      </a:ext>
                    </a:extLst>
                  </p:cNvPr>
                  <p:cNvSpPr/>
                  <p:nvPr/>
                </p:nvSpPr>
                <p:spPr>
                  <a:xfrm>
                    <a:off x="11206925" y="1453263"/>
                    <a:ext cx="388250" cy="40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0" h="16011" extrusionOk="0">
                        <a:moveTo>
                          <a:pt x="15530" y="0"/>
                        </a:moveTo>
                        <a:lnTo>
                          <a:pt x="452" y="90"/>
                        </a:lnTo>
                        <a:lnTo>
                          <a:pt x="1" y="16010"/>
                        </a:lnTo>
                        <a:lnTo>
                          <a:pt x="572" y="15950"/>
                        </a:lnTo>
                        <a:lnTo>
                          <a:pt x="1114" y="15890"/>
                        </a:lnTo>
                        <a:lnTo>
                          <a:pt x="1656" y="15770"/>
                        </a:lnTo>
                        <a:lnTo>
                          <a:pt x="2198" y="15649"/>
                        </a:lnTo>
                        <a:lnTo>
                          <a:pt x="2709" y="15529"/>
                        </a:lnTo>
                        <a:lnTo>
                          <a:pt x="3221" y="15378"/>
                        </a:lnTo>
                        <a:lnTo>
                          <a:pt x="3702" y="15198"/>
                        </a:lnTo>
                        <a:lnTo>
                          <a:pt x="4184" y="15017"/>
                        </a:lnTo>
                        <a:lnTo>
                          <a:pt x="4635" y="14837"/>
                        </a:lnTo>
                        <a:lnTo>
                          <a:pt x="5117" y="14626"/>
                        </a:lnTo>
                        <a:lnTo>
                          <a:pt x="5990" y="14145"/>
                        </a:lnTo>
                        <a:lnTo>
                          <a:pt x="6802" y="13633"/>
                        </a:lnTo>
                        <a:lnTo>
                          <a:pt x="7585" y="13061"/>
                        </a:lnTo>
                        <a:lnTo>
                          <a:pt x="8337" y="12459"/>
                        </a:lnTo>
                        <a:lnTo>
                          <a:pt x="9029" y="11827"/>
                        </a:lnTo>
                        <a:lnTo>
                          <a:pt x="9691" y="11165"/>
                        </a:lnTo>
                        <a:lnTo>
                          <a:pt x="10293" y="10473"/>
                        </a:lnTo>
                        <a:lnTo>
                          <a:pt x="10865" y="9781"/>
                        </a:lnTo>
                        <a:lnTo>
                          <a:pt x="11407" y="9059"/>
                        </a:lnTo>
                        <a:lnTo>
                          <a:pt x="11888" y="8336"/>
                        </a:lnTo>
                        <a:lnTo>
                          <a:pt x="12370" y="7614"/>
                        </a:lnTo>
                        <a:lnTo>
                          <a:pt x="12791" y="6892"/>
                        </a:lnTo>
                        <a:lnTo>
                          <a:pt x="13152" y="6169"/>
                        </a:lnTo>
                        <a:lnTo>
                          <a:pt x="13513" y="5477"/>
                        </a:lnTo>
                        <a:lnTo>
                          <a:pt x="13844" y="4785"/>
                        </a:lnTo>
                        <a:lnTo>
                          <a:pt x="14386" y="3521"/>
                        </a:lnTo>
                        <a:lnTo>
                          <a:pt x="14807" y="2347"/>
                        </a:lnTo>
                        <a:lnTo>
                          <a:pt x="15138" y="1384"/>
                        </a:lnTo>
                        <a:lnTo>
                          <a:pt x="15349" y="662"/>
                        </a:lnTo>
                        <a:lnTo>
                          <a:pt x="15530" y="0"/>
                        </a:lnTo>
                        <a:close/>
                      </a:path>
                    </a:pathLst>
                  </a:custGeom>
                  <a:solidFill>
                    <a:srgbClr val="995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3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Maiandra GD" panose="020E0502030308020204" pitchFamily="34" charset="0"/>
                    </a:endParaRPr>
                  </a:p>
                </p:txBody>
              </p:sp>
              <p:sp>
                <p:nvSpPr>
                  <p:cNvPr id="31" name="Google Shape;166;p16">
                    <a:extLst>
                      <a:ext uri="{FF2B5EF4-FFF2-40B4-BE49-F238E27FC236}">
                        <a16:creationId xmlns:a16="http://schemas.microsoft.com/office/drawing/2014/main" id="{4962A060-9FB0-6A78-4471-AD75948AC56B}"/>
                      </a:ext>
                    </a:extLst>
                  </p:cNvPr>
                  <p:cNvSpPr/>
                  <p:nvPr/>
                </p:nvSpPr>
                <p:spPr>
                  <a:xfrm>
                    <a:off x="10781100" y="570713"/>
                    <a:ext cx="937475" cy="1222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99" h="48905" extrusionOk="0">
                        <a:moveTo>
                          <a:pt x="17515" y="1"/>
                        </a:moveTo>
                        <a:lnTo>
                          <a:pt x="16221" y="61"/>
                        </a:lnTo>
                        <a:lnTo>
                          <a:pt x="14897" y="121"/>
                        </a:lnTo>
                        <a:lnTo>
                          <a:pt x="13543" y="242"/>
                        </a:lnTo>
                        <a:lnTo>
                          <a:pt x="12459" y="362"/>
                        </a:lnTo>
                        <a:lnTo>
                          <a:pt x="11436" y="573"/>
                        </a:lnTo>
                        <a:lnTo>
                          <a:pt x="10473" y="844"/>
                        </a:lnTo>
                        <a:lnTo>
                          <a:pt x="9540" y="1144"/>
                        </a:lnTo>
                        <a:lnTo>
                          <a:pt x="8667" y="1506"/>
                        </a:lnTo>
                        <a:lnTo>
                          <a:pt x="7855" y="1927"/>
                        </a:lnTo>
                        <a:lnTo>
                          <a:pt x="7072" y="2408"/>
                        </a:lnTo>
                        <a:lnTo>
                          <a:pt x="6350" y="2920"/>
                        </a:lnTo>
                        <a:lnTo>
                          <a:pt x="5658" y="3492"/>
                        </a:lnTo>
                        <a:lnTo>
                          <a:pt x="5026" y="4094"/>
                        </a:lnTo>
                        <a:lnTo>
                          <a:pt x="4454" y="4726"/>
                        </a:lnTo>
                        <a:lnTo>
                          <a:pt x="3882" y="5418"/>
                        </a:lnTo>
                        <a:lnTo>
                          <a:pt x="3371" y="6140"/>
                        </a:lnTo>
                        <a:lnTo>
                          <a:pt x="2919" y="6893"/>
                        </a:lnTo>
                        <a:lnTo>
                          <a:pt x="2468" y="7705"/>
                        </a:lnTo>
                        <a:lnTo>
                          <a:pt x="2077" y="8518"/>
                        </a:lnTo>
                        <a:lnTo>
                          <a:pt x="1715" y="9360"/>
                        </a:lnTo>
                        <a:lnTo>
                          <a:pt x="1415" y="10233"/>
                        </a:lnTo>
                        <a:lnTo>
                          <a:pt x="1114" y="11136"/>
                        </a:lnTo>
                        <a:lnTo>
                          <a:pt x="873" y="12039"/>
                        </a:lnTo>
                        <a:lnTo>
                          <a:pt x="662" y="12972"/>
                        </a:lnTo>
                        <a:lnTo>
                          <a:pt x="482" y="13935"/>
                        </a:lnTo>
                        <a:lnTo>
                          <a:pt x="331" y="14898"/>
                        </a:lnTo>
                        <a:lnTo>
                          <a:pt x="211" y="15891"/>
                        </a:lnTo>
                        <a:lnTo>
                          <a:pt x="120" y="16854"/>
                        </a:lnTo>
                        <a:lnTo>
                          <a:pt x="60" y="17847"/>
                        </a:lnTo>
                        <a:lnTo>
                          <a:pt x="0" y="18870"/>
                        </a:lnTo>
                        <a:lnTo>
                          <a:pt x="0" y="19863"/>
                        </a:lnTo>
                        <a:lnTo>
                          <a:pt x="30" y="20857"/>
                        </a:lnTo>
                        <a:lnTo>
                          <a:pt x="60" y="21850"/>
                        </a:lnTo>
                        <a:lnTo>
                          <a:pt x="120" y="22873"/>
                        </a:lnTo>
                        <a:lnTo>
                          <a:pt x="211" y="23836"/>
                        </a:lnTo>
                        <a:lnTo>
                          <a:pt x="451" y="26123"/>
                        </a:lnTo>
                        <a:lnTo>
                          <a:pt x="692" y="28260"/>
                        </a:lnTo>
                        <a:lnTo>
                          <a:pt x="993" y="30306"/>
                        </a:lnTo>
                        <a:lnTo>
                          <a:pt x="1294" y="32262"/>
                        </a:lnTo>
                        <a:lnTo>
                          <a:pt x="1625" y="34068"/>
                        </a:lnTo>
                        <a:lnTo>
                          <a:pt x="1986" y="35814"/>
                        </a:lnTo>
                        <a:lnTo>
                          <a:pt x="2347" y="37439"/>
                        </a:lnTo>
                        <a:lnTo>
                          <a:pt x="2769" y="38944"/>
                        </a:lnTo>
                        <a:lnTo>
                          <a:pt x="3220" y="40358"/>
                        </a:lnTo>
                        <a:lnTo>
                          <a:pt x="3702" y="41652"/>
                        </a:lnTo>
                        <a:lnTo>
                          <a:pt x="4213" y="42826"/>
                        </a:lnTo>
                        <a:lnTo>
                          <a:pt x="4454" y="43398"/>
                        </a:lnTo>
                        <a:lnTo>
                          <a:pt x="4725" y="43909"/>
                        </a:lnTo>
                        <a:lnTo>
                          <a:pt x="5026" y="44421"/>
                        </a:lnTo>
                        <a:lnTo>
                          <a:pt x="5327" y="44902"/>
                        </a:lnTo>
                        <a:lnTo>
                          <a:pt x="5628" y="45354"/>
                        </a:lnTo>
                        <a:lnTo>
                          <a:pt x="5929" y="45775"/>
                        </a:lnTo>
                        <a:lnTo>
                          <a:pt x="6230" y="46166"/>
                        </a:lnTo>
                        <a:lnTo>
                          <a:pt x="6561" y="46527"/>
                        </a:lnTo>
                        <a:lnTo>
                          <a:pt x="6892" y="46889"/>
                        </a:lnTo>
                        <a:lnTo>
                          <a:pt x="7253" y="47189"/>
                        </a:lnTo>
                        <a:lnTo>
                          <a:pt x="7614" y="47490"/>
                        </a:lnTo>
                        <a:lnTo>
                          <a:pt x="7975" y="47731"/>
                        </a:lnTo>
                        <a:lnTo>
                          <a:pt x="8336" y="47972"/>
                        </a:lnTo>
                        <a:lnTo>
                          <a:pt x="8728" y="48183"/>
                        </a:lnTo>
                        <a:lnTo>
                          <a:pt x="9119" y="48363"/>
                        </a:lnTo>
                        <a:lnTo>
                          <a:pt x="9540" y="48514"/>
                        </a:lnTo>
                        <a:lnTo>
                          <a:pt x="9931" y="48664"/>
                        </a:lnTo>
                        <a:lnTo>
                          <a:pt x="10353" y="48754"/>
                        </a:lnTo>
                        <a:lnTo>
                          <a:pt x="10804" y="48845"/>
                        </a:lnTo>
                        <a:lnTo>
                          <a:pt x="11255" y="48875"/>
                        </a:lnTo>
                        <a:lnTo>
                          <a:pt x="11707" y="48905"/>
                        </a:lnTo>
                        <a:lnTo>
                          <a:pt x="12188" y="48905"/>
                        </a:lnTo>
                        <a:lnTo>
                          <a:pt x="12640" y="48875"/>
                        </a:lnTo>
                        <a:lnTo>
                          <a:pt x="13151" y="48815"/>
                        </a:lnTo>
                        <a:lnTo>
                          <a:pt x="13633" y="48724"/>
                        </a:lnTo>
                        <a:lnTo>
                          <a:pt x="14175" y="48604"/>
                        </a:lnTo>
                        <a:lnTo>
                          <a:pt x="14686" y="48453"/>
                        </a:lnTo>
                        <a:lnTo>
                          <a:pt x="15228" y="48303"/>
                        </a:lnTo>
                        <a:lnTo>
                          <a:pt x="15770" y="48122"/>
                        </a:lnTo>
                        <a:lnTo>
                          <a:pt x="16342" y="47882"/>
                        </a:lnTo>
                        <a:lnTo>
                          <a:pt x="16913" y="47641"/>
                        </a:lnTo>
                        <a:lnTo>
                          <a:pt x="17485" y="47370"/>
                        </a:lnTo>
                        <a:lnTo>
                          <a:pt x="18689" y="46738"/>
                        </a:lnTo>
                        <a:lnTo>
                          <a:pt x="19953" y="46016"/>
                        </a:lnTo>
                        <a:lnTo>
                          <a:pt x="21277" y="45173"/>
                        </a:lnTo>
                        <a:lnTo>
                          <a:pt x="22631" y="44210"/>
                        </a:lnTo>
                        <a:lnTo>
                          <a:pt x="24046" y="43157"/>
                        </a:lnTo>
                        <a:lnTo>
                          <a:pt x="25611" y="41953"/>
                        </a:lnTo>
                        <a:lnTo>
                          <a:pt x="27085" y="40749"/>
                        </a:lnTo>
                        <a:lnTo>
                          <a:pt x="28530" y="39545"/>
                        </a:lnTo>
                        <a:lnTo>
                          <a:pt x="29192" y="38913"/>
                        </a:lnTo>
                        <a:lnTo>
                          <a:pt x="29854" y="38281"/>
                        </a:lnTo>
                        <a:lnTo>
                          <a:pt x="30516" y="37649"/>
                        </a:lnTo>
                        <a:lnTo>
                          <a:pt x="31118" y="36987"/>
                        </a:lnTo>
                        <a:lnTo>
                          <a:pt x="31720" y="36325"/>
                        </a:lnTo>
                        <a:lnTo>
                          <a:pt x="32292" y="35633"/>
                        </a:lnTo>
                        <a:lnTo>
                          <a:pt x="32833" y="34941"/>
                        </a:lnTo>
                        <a:lnTo>
                          <a:pt x="33375" y="34219"/>
                        </a:lnTo>
                        <a:lnTo>
                          <a:pt x="33857" y="33466"/>
                        </a:lnTo>
                        <a:lnTo>
                          <a:pt x="34338" y="32684"/>
                        </a:lnTo>
                        <a:lnTo>
                          <a:pt x="34760" y="31871"/>
                        </a:lnTo>
                        <a:lnTo>
                          <a:pt x="35181" y="31029"/>
                        </a:lnTo>
                        <a:lnTo>
                          <a:pt x="35542" y="30156"/>
                        </a:lnTo>
                        <a:lnTo>
                          <a:pt x="35903" y="29253"/>
                        </a:lnTo>
                        <a:lnTo>
                          <a:pt x="36234" y="28320"/>
                        </a:lnTo>
                        <a:lnTo>
                          <a:pt x="36505" y="27327"/>
                        </a:lnTo>
                        <a:lnTo>
                          <a:pt x="36746" y="26304"/>
                        </a:lnTo>
                        <a:lnTo>
                          <a:pt x="36956" y="25250"/>
                        </a:lnTo>
                        <a:lnTo>
                          <a:pt x="37137" y="24137"/>
                        </a:lnTo>
                        <a:lnTo>
                          <a:pt x="37287" y="22963"/>
                        </a:lnTo>
                        <a:lnTo>
                          <a:pt x="37408" y="21759"/>
                        </a:lnTo>
                        <a:lnTo>
                          <a:pt x="37468" y="20495"/>
                        </a:lnTo>
                        <a:lnTo>
                          <a:pt x="37498" y="19171"/>
                        </a:lnTo>
                        <a:lnTo>
                          <a:pt x="37468" y="17787"/>
                        </a:lnTo>
                        <a:lnTo>
                          <a:pt x="37438" y="16372"/>
                        </a:lnTo>
                        <a:lnTo>
                          <a:pt x="37348" y="14868"/>
                        </a:lnTo>
                        <a:lnTo>
                          <a:pt x="37227" y="13844"/>
                        </a:lnTo>
                        <a:lnTo>
                          <a:pt x="37077" y="12881"/>
                        </a:lnTo>
                        <a:lnTo>
                          <a:pt x="36896" y="11918"/>
                        </a:lnTo>
                        <a:lnTo>
                          <a:pt x="36686" y="11016"/>
                        </a:lnTo>
                        <a:lnTo>
                          <a:pt x="36415" y="10143"/>
                        </a:lnTo>
                        <a:lnTo>
                          <a:pt x="36084" y="9300"/>
                        </a:lnTo>
                        <a:lnTo>
                          <a:pt x="35723" y="8488"/>
                        </a:lnTo>
                        <a:lnTo>
                          <a:pt x="35331" y="7735"/>
                        </a:lnTo>
                        <a:lnTo>
                          <a:pt x="34880" y="6983"/>
                        </a:lnTo>
                        <a:lnTo>
                          <a:pt x="34398" y="6291"/>
                        </a:lnTo>
                        <a:lnTo>
                          <a:pt x="33887" y="5629"/>
                        </a:lnTo>
                        <a:lnTo>
                          <a:pt x="33315" y="5027"/>
                        </a:lnTo>
                        <a:lnTo>
                          <a:pt x="32713" y="4425"/>
                        </a:lnTo>
                        <a:lnTo>
                          <a:pt x="32051" y="3883"/>
                        </a:lnTo>
                        <a:lnTo>
                          <a:pt x="31359" y="3371"/>
                        </a:lnTo>
                        <a:lnTo>
                          <a:pt x="30637" y="2890"/>
                        </a:lnTo>
                        <a:lnTo>
                          <a:pt x="29884" y="2439"/>
                        </a:lnTo>
                        <a:lnTo>
                          <a:pt x="29072" y="2047"/>
                        </a:lnTo>
                        <a:lnTo>
                          <a:pt x="28199" y="1656"/>
                        </a:lnTo>
                        <a:lnTo>
                          <a:pt x="27326" y="1325"/>
                        </a:lnTo>
                        <a:lnTo>
                          <a:pt x="26393" y="1054"/>
                        </a:lnTo>
                        <a:lnTo>
                          <a:pt x="25400" y="783"/>
                        </a:lnTo>
                        <a:lnTo>
                          <a:pt x="24407" y="573"/>
                        </a:lnTo>
                        <a:lnTo>
                          <a:pt x="23354" y="392"/>
                        </a:lnTo>
                        <a:lnTo>
                          <a:pt x="22270" y="242"/>
                        </a:lnTo>
                        <a:lnTo>
                          <a:pt x="21127" y="121"/>
                        </a:lnTo>
                        <a:lnTo>
                          <a:pt x="19953" y="61"/>
                        </a:lnTo>
                        <a:lnTo>
                          <a:pt x="18749" y="1"/>
                        </a:lnTo>
                        <a:close/>
                      </a:path>
                    </a:pathLst>
                  </a:custGeom>
                  <a:solidFill>
                    <a:srgbClr val="B2614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3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Maiandra GD" panose="020E0502030308020204" pitchFamily="34" charset="0"/>
                    </a:endParaRPr>
                  </a:p>
                </p:txBody>
              </p:sp>
              <p:sp>
                <p:nvSpPr>
                  <p:cNvPr id="32" name="Google Shape;167;p16">
                    <a:extLst>
                      <a:ext uri="{FF2B5EF4-FFF2-40B4-BE49-F238E27FC236}">
                        <a16:creationId xmlns:a16="http://schemas.microsoft.com/office/drawing/2014/main" id="{4FC71D87-B76F-419B-945F-0B0494DBDD83}"/>
                      </a:ext>
                    </a:extLst>
                  </p:cNvPr>
                  <p:cNvSpPr/>
                  <p:nvPr/>
                </p:nvSpPr>
                <p:spPr>
                  <a:xfrm>
                    <a:off x="10383075" y="372838"/>
                    <a:ext cx="1489725" cy="1026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89" h="41051" extrusionOk="0">
                        <a:moveTo>
                          <a:pt x="39034" y="1"/>
                        </a:moveTo>
                        <a:lnTo>
                          <a:pt x="37439" y="61"/>
                        </a:lnTo>
                        <a:lnTo>
                          <a:pt x="35754" y="151"/>
                        </a:lnTo>
                        <a:lnTo>
                          <a:pt x="34038" y="272"/>
                        </a:lnTo>
                        <a:lnTo>
                          <a:pt x="32293" y="422"/>
                        </a:lnTo>
                        <a:lnTo>
                          <a:pt x="30517" y="603"/>
                        </a:lnTo>
                        <a:lnTo>
                          <a:pt x="28741" y="844"/>
                        </a:lnTo>
                        <a:lnTo>
                          <a:pt x="26906" y="1084"/>
                        </a:lnTo>
                        <a:lnTo>
                          <a:pt x="25100" y="1355"/>
                        </a:lnTo>
                        <a:lnTo>
                          <a:pt x="23294" y="1626"/>
                        </a:lnTo>
                        <a:lnTo>
                          <a:pt x="21489" y="1957"/>
                        </a:lnTo>
                        <a:lnTo>
                          <a:pt x="19713" y="2288"/>
                        </a:lnTo>
                        <a:lnTo>
                          <a:pt x="17967" y="2619"/>
                        </a:lnTo>
                        <a:lnTo>
                          <a:pt x="16252" y="2980"/>
                        </a:lnTo>
                        <a:lnTo>
                          <a:pt x="14597" y="3341"/>
                        </a:lnTo>
                        <a:lnTo>
                          <a:pt x="12972" y="3733"/>
                        </a:lnTo>
                        <a:lnTo>
                          <a:pt x="11407" y="4124"/>
                        </a:lnTo>
                        <a:lnTo>
                          <a:pt x="9932" y="4545"/>
                        </a:lnTo>
                        <a:lnTo>
                          <a:pt x="8518" y="4937"/>
                        </a:lnTo>
                        <a:lnTo>
                          <a:pt x="7163" y="5358"/>
                        </a:lnTo>
                        <a:lnTo>
                          <a:pt x="5930" y="5749"/>
                        </a:lnTo>
                        <a:lnTo>
                          <a:pt x="4786" y="6170"/>
                        </a:lnTo>
                        <a:lnTo>
                          <a:pt x="3763" y="6562"/>
                        </a:lnTo>
                        <a:lnTo>
                          <a:pt x="2830" y="6953"/>
                        </a:lnTo>
                        <a:lnTo>
                          <a:pt x="2017" y="7344"/>
                        </a:lnTo>
                        <a:lnTo>
                          <a:pt x="1355" y="7735"/>
                        </a:lnTo>
                        <a:lnTo>
                          <a:pt x="844" y="8096"/>
                        </a:lnTo>
                        <a:lnTo>
                          <a:pt x="633" y="8277"/>
                        </a:lnTo>
                        <a:lnTo>
                          <a:pt x="452" y="8458"/>
                        </a:lnTo>
                        <a:lnTo>
                          <a:pt x="332" y="8638"/>
                        </a:lnTo>
                        <a:lnTo>
                          <a:pt x="242" y="8789"/>
                        </a:lnTo>
                        <a:lnTo>
                          <a:pt x="91" y="9120"/>
                        </a:lnTo>
                        <a:lnTo>
                          <a:pt x="31" y="9421"/>
                        </a:lnTo>
                        <a:lnTo>
                          <a:pt x="1" y="9752"/>
                        </a:lnTo>
                        <a:lnTo>
                          <a:pt x="1" y="10053"/>
                        </a:lnTo>
                        <a:lnTo>
                          <a:pt x="31" y="10323"/>
                        </a:lnTo>
                        <a:lnTo>
                          <a:pt x="121" y="10624"/>
                        </a:lnTo>
                        <a:lnTo>
                          <a:pt x="242" y="10895"/>
                        </a:lnTo>
                        <a:lnTo>
                          <a:pt x="392" y="11166"/>
                        </a:lnTo>
                        <a:lnTo>
                          <a:pt x="543" y="11407"/>
                        </a:lnTo>
                        <a:lnTo>
                          <a:pt x="753" y="11678"/>
                        </a:lnTo>
                        <a:lnTo>
                          <a:pt x="964" y="11918"/>
                        </a:lnTo>
                        <a:lnTo>
                          <a:pt x="1205" y="12129"/>
                        </a:lnTo>
                        <a:lnTo>
                          <a:pt x="1746" y="12581"/>
                        </a:lnTo>
                        <a:lnTo>
                          <a:pt x="2348" y="12972"/>
                        </a:lnTo>
                        <a:lnTo>
                          <a:pt x="2980" y="13333"/>
                        </a:lnTo>
                        <a:lnTo>
                          <a:pt x="3612" y="13664"/>
                        </a:lnTo>
                        <a:lnTo>
                          <a:pt x="4244" y="13965"/>
                        </a:lnTo>
                        <a:lnTo>
                          <a:pt x="4876" y="14206"/>
                        </a:lnTo>
                        <a:lnTo>
                          <a:pt x="5448" y="14416"/>
                        </a:lnTo>
                        <a:lnTo>
                          <a:pt x="5990" y="14567"/>
                        </a:lnTo>
                        <a:lnTo>
                          <a:pt x="6772" y="14777"/>
                        </a:lnTo>
                        <a:lnTo>
                          <a:pt x="6501" y="14777"/>
                        </a:lnTo>
                        <a:lnTo>
                          <a:pt x="6231" y="14808"/>
                        </a:lnTo>
                        <a:lnTo>
                          <a:pt x="5899" y="14898"/>
                        </a:lnTo>
                        <a:lnTo>
                          <a:pt x="5538" y="14988"/>
                        </a:lnTo>
                        <a:lnTo>
                          <a:pt x="4786" y="15259"/>
                        </a:lnTo>
                        <a:lnTo>
                          <a:pt x="4004" y="15590"/>
                        </a:lnTo>
                        <a:lnTo>
                          <a:pt x="3251" y="15981"/>
                        </a:lnTo>
                        <a:lnTo>
                          <a:pt x="2559" y="16403"/>
                        </a:lnTo>
                        <a:lnTo>
                          <a:pt x="2288" y="16613"/>
                        </a:lnTo>
                        <a:lnTo>
                          <a:pt x="2017" y="16824"/>
                        </a:lnTo>
                        <a:lnTo>
                          <a:pt x="1807" y="17035"/>
                        </a:lnTo>
                        <a:lnTo>
                          <a:pt x="1656" y="17215"/>
                        </a:lnTo>
                        <a:lnTo>
                          <a:pt x="1536" y="17396"/>
                        </a:lnTo>
                        <a:lnTo>
                          <a:pt x="1445" y="17576"/>
                        </a:lnTo>
                        <a:lnTo>
                          <a:pt x="1385" y="17757"/>
                        </a:lnTo>
                        <a:lnTo>
                          <a:pt x="1325" y="17937"/>
                        </a:lnTo>
                        <a:lnTo>
                          <a:pt x="1325" y="18118"/>
                        </a:lnTo>
                        <a:lnTo>
                          <a:pt x="1325" y="18329"/>
                        </a:lnTo>
                        <a:lnTo>
                          <a:pt x="1355" y="18509"/>
                        </a:lnTo>
                        <a:lnTo>
                          <a:pt x="1385" y="18690"/>
                        </a:lnTo>
                        <a:lnTo>
                          <a:pt x="1476" y="18840"/>
                        </a:lnTo>
                        <a:lnTo>
                          <a:pt x="1566" y="19021"/>
                        </a:lnTo>
                        <a:lnTo>
                          <a:pt x="1686" y="19201"/>
                        </a:lnTo>
                        <a:lnTo>
                          <a:pt x="1837" y="19382"/>
                        </a:lnTo>
                        <a:lnTo>
                          <a:pt x="2017" y="19532"/>
                        </a:lnTo>
                        <a:lnTo>
                          <a:pt x="2228" y="19713"/>
                        </a:lnTo>
                        <a:lnTo>
                          <a:pt x="2439" y="19864"/>
                        </a:lnTo>
                        <a:lnTo>
                          <a:pt x="2679" y="20014"/>
                        </a:lnTo>
                        <a:lnTo>
                          <a:pt x="3281" y="20285"/>
                        </a:lnTo>
                        <a:lnTo>
                          <a:pt x="3973" y="20556"/>
                        </a:lnTo>
                        <a:lnTo>
                          <a:pt x="4756" y="20796"/>
                        </a:lnTo>
                        <a:lnTo>
                          <a:pt x="5659" y="21007"/>
                        </a:lnTo>
                        <a:lnTo>
                          <a:pt x="6682" y="21158"/>
                        </a:lnTo>
                        <a:lnTo>
                          <a:pt x="7795" y="21278"/>
                        </a:lnTo>
                        <a:lnTo>
                          <a:pt x="9059" y="21368"/>
                        </a:lnTo>
                        <a:lnTo>
                          <a:pt x="10414" y="21398"/>
                        </a:lnTo>
                        <a:lnTo>
                          <a:pt x="10053" y="21639"/>
                        </a:lnTo>
                        <a:lnTo>
                          <a:pt x="9752" y="21880"/>
                        </a:lnTo>
                        <a:lnTo>
                          <a:pt x="9481" y="22121"/>
                        </a:lnTo>
                        <a:lnTo>
                          <a:pt x="9270" y="22391"/>
                        </a:lnTo>
                        <a:lnTo>
                          <a:pt x="9090" y="22632"/>
                        </a:lnTo>
                        <a:lnTo>
                          <a:pt x="8969" y="22873"/>
                        </a:lnTo>
                        <a:lnTo>
                          <a:pt x="8879" y="23114"/>
                        </a:lnTo>
                        <a:lnTo>
                          <a:pt x="8819" y="23324"/>
                        </a:lnTo>
                        <a:lnTo>
                          <a:pt x="8819" y="23565"/>
                        </a:lnTo>
                        <a:lnTo>
                          <a:pt x="8849" y="23776"/>
                        </a:lnTo>
                        <a:lnTo>
                          <a:pt x="8909" y="24017"/>
                        </a:lnTo>
                        <a:lnTo>
                          <a:pt x="8999" y="24197"/>
                        </a:lnTo>
                        <a:lnTo>
                          <a:pt x="9120" y="24408"/>
                        </a:lnTo>
                        <a:lnTo>
                          <a:pt x="9300" y="24588"/>
                        </a:lnTo>
                        <a:lnTo>
                          <a:pt x="9511" y="24769"/>
                        </a:lnTo>
                        <a:lnTo>
                          <a:pt x="9722" y="24919"/>
                        </a:lnTo>
                        <a:lnTo>
                          <a:pt x="9992" y="25070"/>
                        </a:lnTo>
                        <a:lnTo>
                          <a:pt x="10293" y="25190"/>
                        </a:lnTo>
                        <a:lnTo>
                          <a:pt x="10624" y="25311"/>
                        </a:lnTo>
                        <a:lnTo>
                          <a:pt x="10955" y="25431"/>
                        </a:lnTo>
                        <a:lnTo>
                          <a:pt x="11347" y="25491"/>
                        </a:lnTo>
                        <a:lnTo>
                          <a:pt x="11768" y="25551"/>
                        </a:lnTo>
                        <a:lnTo>
                          <a:pt x="12189" y="25612"/>
                        </a:lnTo>
                        <a:lnTo>
                          <a:pt x="13664" y="25612"/>
                        </a:lnTo>
                        <a:lnTo>
                          <a:pt x="14176" y="25551"/>
                        </a:lnTo>
                        <a:lnTo>
                          <a:pt x="14717" y="25491"/>
                        </a:lnTo>
                        <a:lnTo>
                          <a:pt x="15319" y="25371"/>
                        </a:lnTo>
                        <a:lnTo>
                          <a:pt x="15891" y="25250"/>
                        </a:lnTo>
                        <a:lnTo>
                          <a:pt x="16523" y="25100"/>
                        </a:lnTo>
                        <a:lnTo>
                          <a:pt x="17125" y="24919"/>
                        </a:lnTo>
                        <a:lnTo>
                          <a:pt x="18449" y="24468"/>
                        </a:lnTo>
                        <a:lnTo>
                          <a:pt x="20465" y="23806"/>
                        </a:lnTo>
                        <a:lnTo>
                          <a:pt x="25882" y="21910"/>
                        </a:lnTo>
                        <a:lnTo>
                          <a:pt x="28982" y="20796"/>
                        </a:lnTo>
                        <a:lnTo>
                          <a:pt x="32112" y="19653"/>
                        </a:lnTo>
                        <a:lnTo>
                          <a:pt x="35122" y="18539"/>
                        </a:lnTo>
                        <a:lnTo>
                          <a:pt x="37860" y="17456"/>
                        </a:lnTo>
                        <a:lnTo>
                          <a:pt x="38312" y="17305"/>
                        </a:lnTo>
                        <a:lnTo>
                          <a:pt x="38763" y="17155"/>
                        </a:lnTo>
                        <a:lnTo>
                          <a:pt x="39214" y="17035"/>
                        </a:lnTo>
                        <a:lnTo>
                          <a:pt x="39666" y="16944"/>
                        </a:lnTo>
                        <a:lnTo>
                          <a:pt x="40117" y="16884"/>
                        </a:lnTo>
                        <a:lnTo>
                          <a:pt x="40569" y="16824"/>
                        </a:lnTo>
                        <a:lnTo>
                          <a:pt x="41020" y="16794"/>
                        </a:lnTo>
                        <a:lnTo>
                          <a:pt x="41923" y="16794"/>
                        </a:lnTo>
                        <a:lnTo>
                          <a:pt x="42344" y="16854"/>
                        </a:lnTo>
                        <a:lnTo>
                          <a:pt x="42796" y="16884"/>
                        </a:lnTo>
                        <a:lnTo>
                          <a:pt x="43247" y="16974"/>
                        </a:lnTo>
                        <a:lnTo>
                          <a:pt x="43668" y="17065"/>
                        </a:lnTo>
                        <a:lnTo>
                          <a:pt x="44090" y="17185"/>
                        </a:lnTo>
                        <a:lnTo>
                          <a:pt x="44511" y="17336"/>
                        </a:lnTo>
                        <a:lnTo>
                          <a:pt x="44932" y="17486"/>
                        </a:lnTo>
                        <a:lnTo>
                          <a:pt x="45324" y="17667"/>
                        </a:lnTo>
                        <a:lnTo>
                          <a:pt x="45715" y="17877"/>
                        </a:lnTo>
                        <a:lnTo>
                          <a:pt x="46106" y="18088"/>
                        </a:lnTo>
                        <a:lnTo>
                          <a:pt x="46467" y="18299"/>
                        </a:lnTo>
                        <a:lnTo>
                          <a:pt x="46828" y="18569"/>
                        </a:lnTo>
                        <a:lnTo>
                          <a:pt x="47159" y="18810"/>
                        </a:lnTo>
                        <a:lnTo>
                          <a:pt x="47490" y="19111"/>
                        </a:lnTo>
                        <a:lnTo>
                          <a:pt x="47822" y="19412"/>
                        </a:lnTo>
                        <a:lnTo>
                          <a:pt x="48122" y="19713"/>
                        </a:lnTo>
                        <a:lnTo>
                          <a:pt x="48393" y="20044"/>
                        </a:lnTo>
                        <a:lnTo>
                          <a:pt x="48664" y="20405"/>
                        </a:lnTo>
                        <a:lnTo>
                          <a:pt x="48905" y="20766"/>
                        </a:lnTo>
                        <a:lnTo>
                          <a:pt x="49116" y="21127"/>
                        </a:lnTo>
                        <a:lnTo>
                          <a:pt x="49326" y="21519"/>
                        </a:lnTo>
                        <a:lnTo>
                          <a:pt x="49507" y="21940"/>
                        </a:lnTo>
                        <a:lnTo>
                          <a:pt x="49687" y="22361"/>
                        </a:lnTo>
                        <a:lnTo>
                          <a:pt x="50139" y="23776"/>
                        </a:lnTo>
                        <a:lnTo>
                          <a:pt x="50560" y="25220"/>
                        </a:lnTo>
                        <a:lnTo>
                          <a:pt x="50951" y="26725"/>
                        </a:lnTo>
                        <a:lnTo>
                          <a:pt x="51282" y="28260"/>
                        </a:lnTo>
                        <a:lnTo>
                          <a:pt x="51583" y="29765"/>
                        </a:lnTo>
                        <a:lnTo>
                          <a:pt x="51854" y="31269"/>
                        </a:lnTo>
                        <a:lnTo>
                          <a:pt x="52095" y="32744"/>
                        </a:lnTo>
                        <a:lnTo>
                          <a:pt x="52306" y="34159"/>
                        </a:lnTo>
                        <a:lnTo>
                          <a:pt x="52667" y="36686"/>
                        </a:lnTo>
                        <a:lnTo>
                          <a:pt x="52968" y="38733"/>
                        </a:lnTo>
                        <a:lnTo>
                          <a:pt x="53088" y="39515"/>
                        </a:lnTo>
                        <a:lnTo>
                          <a:pt x="53208" y="40117"/>
                        </a:lnTo>
                        <a:lnTo>
                          <a:pt x="53329" y="40539"/>
                        </a:lnTo>
                        <a:lnTo>
                          <a:pt x="53359" y="40629"/>
                        </a:lnTo>
                        <a:lnTo>
                          <a:pt x="53419" y="40689"/>
                        </a:lnTo>
                        <a:lnTo>
                          <a:pt x="53780" y="40840"/>
                        </a:lnTo>
                        <a:lnTo>
                          <a:pt x="54111" y="40960"/>
                        </a:lnTo>
                        <a:lnTo>
                          <a:pt x="54442" y="41020"/>
                        </a:lnTo>
                        <a:lnTo>
                          <a:pt x="54743" y="41050"/>
                        </a:lnTo>
                        <a:lnTo>
                          <a:pt x="55074" y="41050"/>
                        </a:lnTo>
                        <a:lnTo>
                          <a:pt x="55375" y="41020"/>
                        </a:lnTo>
                        <a:lnTo>
                          <a:pt x="55646" y="40960"/>
                        </a:lnTo>
                        <a:lnTo>
                          <a:pt x="55917" y="40840"/>
                        </a:lnTo>
                        <a:lnTo>
                          <a:pt x="56188" y="40719"/>
                        </a:lnTo>
                        <a:lnTo>
                          <a:pt x="56459" y="40539"/>
                        </a:lnTo>
                        <a:lnTo>
                          <a:pt x="56699" y="40328"/>
                        </a:lnTo>
                        <a:lnTo>
                          <a:pt x="56910" y="40117"/>
                        </a:lnTo>
                        <a:lnTo>
                          <a:pt x="57151" y="39846"/>
                        </a:lnTo>
                        <a:lnTo>
                          <a:pt x="57362" y="39545"/>
                        </a:lnTo>
                        <a:lnTo>
                          <a:pt x="57572" y="39214"/>
                        </a:lnTo>
                        <a:lnTo>
                          <a:pt x="57753" y="38883"/>
                        </a:lnTo>
                        <a:lnTo>
                          <a:pt x="57933" y="38492"/>
                        </a:lnTo>
                        <a:lnTo>
                          <a:pt x="58114" y="38101"/>
                        </a:lnTo>
                        <a:lnTo>
                          <a:pt x="58264" y="37680"/>
                        </a:lnTo>
                        <a:lnTo>
                          <a:pt x="58415" y="37228"/>
                        </a:lnTo>
                        <a:lnTo>
                          <a:pt x="58686" y="36235"/>
                        </a:lnTo>
                        <a:lnTo>
                          <a:pt x="58926" y="35182"/>
                        </a:lnTo>
                        <a:lnTo>
                          <a:pt x="59107" y="34008"/>
                        </a:lnTo>
                        <a:lnTo>
                          <a:pt x="59258" y="32774"/>
                        </a:lnTo>
                        <a:lnTo>
                          <a:pt x="59348" y="31480"/>
                        </a:lnTo>
                        <a:lnTo>
                          <a:pt x="59408" y="30096"/>
                        </a:lnTo>
                        <a:lnTo>
                          <a:pt x="59498" y="27899"/>
                        </a:lnTo>
                        <a:lnTo>
                          <a:pt x="59558" y="25461"/>
                        </a:lnTo>
                        <a:lnTo>
                          <a:pt x="59589" y="22843"/>
                        </a:lnTo>
                        <a:lnTo>
                          <a:pt x="59589" y="21489"/>
                        </a:lnTo>
                        <a:lnTo>
                          <a:pt x="59589" y="20134"/>
                        </a:lnTo>
                        <a:lnTo>
                          <a:pt x="59528" y="18780"/>
                        </a:lnTo>
                        <a:lnTo>
                          <a:pt x="59468" y="17426"/>
                        </a:lnTo>
                        <a:lnTo>
                          <a:pt x="59378" y="16102"/>
                        </a:lnTo>
                        <a:lnTo>
                          <a:pt x="59258" y="14838"/>
                        </a:lnTo>
                        <a:lnTo>
                          <a:pt x="59107" y="13604"/>
                        </a:lnTo>
                        <a:lnTo>
                          <a:pt x="58896" y="12430"/>
                        </a:lnTo>
                        <a:lnTo>
                          <a:pt x="58656" y="11347"/>
                        </a:lnTo>
                        <a:lnTo>
                          <a:pt x="58385" y="10323"/>
                        </a:lnTo>
                        <a:lnTo>
                          <a:pt x="58114" y="9541"/>
                        </a:lnTo>
                        <a:lnTo>
                          <a:pt x="57813" y="8759"/>
                        </a:lnTo>
                        <a:lnTo>
                          <a:pt x="57452" y="8006"/>
                        </a:lnTo>
                        <a:lnTo>
                          <a:pt x="57241" y="7645"/>
                        </a:lnTo>
                        <a:lnTo>
                          <a:pt x="57031" y="7314"/>
                        </a:lnTo>
                        <a:lnTo>
                          <a:pt x="56790" y="6953"/>
                        </a:lnTo>
                        <a:lnTo>
                          <a:pt x="56549" y="6652"/>
                        </a:lnTo>
                        <a:lnTo>
                          <a:pt x="56278" y="6321"/>
                        </a:lnTo>
                        <a:lnTo>
                          <a:pt x="55977" y="6020"/>
                        </a:lnTo>
                        <a:lnTo>
                          <a:pt x="55676" y="5749"/>
                        </a:lnTo>
                        <a:lnTo>
                          <a:pt x="55345" y="5508"/>
                        </a:lnTo>
                        <a:lnTo>
                          <a:pt x="55014" y="5268"/>
                        </a:lnTo>
                        <a:lnTo>
                          <a:pt x="54623" y="5087"/>
                        </a:lnTo>
                        <a:lnTo>
                          <a:pt x="54141" y="4846"/>
                        </a:lnTo>
                        <a:lnTo>
                          <a:pt x="53690" y="4666"/>
                        </a:lnTo>
                        <a:lnTo>
                          <a:pt x="53269" y="4515"/>
                        </a:lnTo>
                        <a:lnTo>
                          <a:pt x="52877" y="4395"/>
                        </a:lnTo>
                        <a:lnTo>
                          <a:pt x="52516" y="4335"/>
                        </a:lnTo>
                        <a:lnTo>
                          <a:pt x="51854" y="4335"/>
                        </a:lnTo>
                        <a:lnTo>
                          <a:pt x="51523" y="4365"/>
                        </a:lnTo>
                        <a:lnTo>
                          <a:pt x="51192" y="4455"/>
                        </a:lnTo>
                        <a:lnTo>
                          <a:pt x="50861" y="4545"/>
                        </a:lnTo>
                        <a:lnTo>
                          <a:pt x="50139" y="4846"/>
                        </a:lnTo>
                        <a:lnTo>
                          <a:pt x="48363" y="5659"/>
                        </a:lnTo>
                        <a:lnTo>
                          <a:pt x="48363" y="5147"/>
                        </a:lnTo>
                        <a:lnTo>
                          <a:pt x="48303" y="4636"/>
                        </a:lnTo>
                        <a:lnTo>
                          <a:pt x="48213" y="4154"/>
                        </a:lnTo>
                        <a:lnTo>
                          <a:pt x="48122" y="3673"/>
                        </a:lnTo>
                        <a:lnTo>
                          <a:pt x="47972" y="3221"/>
                        </a:lnTo>
                        <a:lnTo>
                          <a:pt x="47761" y="2800"/>
                        </a:lnTo>
                        <a:lnTo>
                          <a:pt x="47551" y="2378"/>
                        </a:lnTo>
                        <a:lnTo>
                          <a:pt x="47340" y="1987"/>
                        </a:lnTo>
                        <a:lnTo>
                          <a:pt x="47069" y="1626"/>
                        </a:lnTo>
                        <a:lnTo>
                          <a:pt x="46798" y="1295"/>
                        </a:lnTo>
                        <a:lnTo>
                          <a:pt x="46497" y="994"/>
                        </a:lnTo>
                        <a:lnTo>
                          <a:pt x="46166" y="753"/>
                        </a:lnTo>
                        <a:lnTo>
                          <a:pt x="45865" y="543"/>
                        </a:lnTo>
                        <a:lnTo>
                          <a:pt x="45534" y="392"/>
                        </a:lnTo>
                        <a:lnTo>
                          <a:pt x="45173" y="272"/>
                        </a:lnTo>
                        <a:lnTo>
                          <a:pt x="44842" y="212"/>
                        </a:lnTo>
                        <a:lnTo>
                          <a:pt x="43518" y="91"/>
                        </a:lnTo>
                        <a:lnTo>
                          <a:pt x="42104" y="31"/>
                        </a:lnTo>
                        <a:lnTo>
                          <a:pt x="40599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3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Maiandra GD" panose="020E0502030308020204" pitchFamily="34" charset="0"/>
                    </a:endParaRPr>
                  </a:p>
                </p:txBody>
              </p:sp>
              <p:sp>
                <p:nvSpPr>
                  <p:cNvPr id="33" name="Google Shape;168;p16">
                    <a:extLst>
                      <a:ext uri="{FF2B5EF4-FFF2-40B4-BE49-F238E27FC236}">
                        <a16:creationId xmlns:a16="http://schemas.microsoft.com/office/drawing/2014/main" id="{E9A5A0D6-9F56-E8C7-0370-40A575614646}"/>
                      </a:ext>
                    </a:extLst>
                  </p:cNvPr>
                  <p:cNvSpPr/>
                  <p:nvPr/>
                </p:nvSpPr>
                <p:spPr>
                  <a:xfrm>
                    <a:off x="11158025" y="1060513"/>
                    <a:ext cx="177575" cy="67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03" h="2680" extrusionOk="0">
                        <a:moveTo>
                          <a:pt x="2589" y="1"/>
                        </a:moveTo>
                        <a:lnTo>
                          <a:pt x="1987" y="31"/>
                        </a:lnTo>
                        <a:lnTo>
                          <a:pt x="1445" y="91"/>
                        </a:lnTo>
                        <a:lnTo>
                          <a:pt x="964" y="211"/>
                        </a:lnTo>
                        <a:lnTo>
                          <a:pt x="572" y="362"/>
                        </a:lnTo>
                        <a:lnTo>
                          <a:pt x="392" y="452"/>
                        </a:lnTo>
                        <a:lnTo>
                          <a:pt x="271" y="542"/>
                        </a:lnTo>
                        <a:lnTo>
                          <a:pt x="151" y="663"/>
                        </a:lnTo>
                        <a:lnTo>
                          <a:pt x="61" y="753"/>
                        </a:lnTo>
                        <a:lnTo>
                          <a:pt x="31" y="873"/>
                        </a:lnTo>
                        <a:lnTo>
                          <a:pt x="1" y="994"/>
                        </a:lnTo>
                        <a:lnTo>
                          <a:pt x="31" y="1144"/>
                        </a:lnTo>
                        <a:lnTo>
                          <a:pt x="121" y="1265"/>
                        </a:lnTo>
                        <a:lnTo>
                          <a:pt x="271" y="1415"/>
                        </a:lnTo>
                        <a:lnTo>
                          <a:pt x="482" y="1535"/>
                        </a:lnTo>
                        <a:lnTo>
                          <a:pt x="723" y="1656"/>
                        </a:lnTo>
                        <a:lnTo>
                          <a:pt x="1024" y="1776"/>
                        </a:lnTo>
                        <a:lnTo>
                          <a:pt x="1686" y="2017"/>
                        </a:lnTo>
                        <a:lnTo>
                          <a:pt x="2438" y="2258"/>
                        </a:lnTo>
                        <a:lnTo>
                          <a:pt x="3221" y="2438"/>
                        </a:lnTo>
                        <a:lnTo>
                          <a:pt x="4003" y="2559"/>
                        </a:lnTo>
                        <a:lnTo>
                          <a:pt x="4695" y="2649"/>
                        </a:lnTo>
                        <a:lnTo>
                          <a:pt x="5297" y="2679"/>
                        </a:lnTo>
                        <a:lnTo>
                          <a:pt x="5809" y="2649"/>
                        </a:lnTo>
                        <a:lnTo>
                          <a:pt x="6230" y="2559"/>
                        </a:lnTo>
                        <a:lnTo>
                          <a:pt x="6531" y="2438"/>
                        </a:lnTo>
                        <a:lnTo>
                          <a:pt x="6682" y="2378"/>
                        </a:lnTo>
                        <a:lnTo>
                          <a:pt x="6802" y="2288"/>
                        </a:lnTo>
                        <a:lnTo>
                          <a:pt x="6892" y="2197"/>
                        </a:lnTo>
                        <a:lnTo>
                          <a:pt x="6952" y="2077"/>
                        </a:lnTo>
                        <a:lnTo>
                          <a:pt x="7043" y="1866"/>
                        </a:lnTo>
                        <a:lnTo>
                          <a:pt x="7103" y="1596"/>
                        </a:lnTo>
                        <a:lnTo>
                          <a:pt x="7073" y="1475"/>
                        </a:lnTo>
                        <a:lnTo>
                          <a:pt x="7013" y="1355"/>
                        </a:lnTo>
                        <a:lnTo>
                          <a:pt x="6892" y="1234"/>
                        </a:lnTo>
                        <a:lnTo>
                          <a:pt x="6742" y="1084"/>
                        </a:lnTo>
                        <a:lnTo>
                          <a:pt x="6561" y="964"/>
                        </a:lnTo>
                        <a:lnTo>
                          <a:pt x="6351" y="843"/>
                        </a:lnTo>
                        <a:lnTo>
                          <a:pt x="5809" y="633"/>
                        </a:lnTo>
                        <a:lnTo>
                          <a:pt x="5207" y="422"/>
                        </a:lnTo>
                        <a:lnTo>
                          <a:pt x="4575" y="241"/>
                        </a:lnTo>
                        <a:lnTo>
                          <a:pt x="3883" y="121"/>
                        </a:lnTo>
                        <a:lnTo>
                          <a:pt x="3221" y="31"/>
                        </a:lnTo>
                        <a:lnTo>
                          <a:pt x="2589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3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Maiandra GD" panose="020E0502030308020204" pitchFamily="34" charset="0"/>
                    </a:endParaRPr>
                  </a:p>
                </p:txBody>
              </p:sp>
              <p:sp>
                <p:nvSpPr>
                  <p:cNvPr id="34" name="Google Shape;169;p16">
                    <a:extLst>
                      <a:ext uri="{FF2B5EF4-FFF2-40B4-BE49-F238E27FC236}">
                        <a16:creationId xmlns:a16="http://schemas.microsoft.com/office/drawing/2014/main" id="{8AC60DBB-B37C-420C-E324-A1210BAC96B7}"/>
                      </a:ext>
                    </a:extLst>
                  </p:cNvPr>
                  <p:cNvSpPr/>
                  <p:nvPr/>
                </p:nvSpPr>
                <p:spPr>
                  <a:xfrm>
                    <a:off x="11158025" y="1187663"/>
                    <a:ext cx="43675" cy="91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7" h="3643" extrusionOk="0">
                        <a:moveTo>
                          <a:pt x="873" y="1"/>
                        </a:moveTo>
                        <a:lnTo>
                          <a:pt x="813" y="31"/>
                        </a:lnTo>
                        <a:lnTo>
                          <a:pt x="633" y="121"/>
                        </a:lnTo>
                        <a:lnTo>
                          <a:pt x="482" y="271"/>
                        </a:lnTo>
                        <a:lnTo>
                          <a:pt x="332" y="482"/>
                        </a:lnTo>
                        <a:lnTo>
                          <a:pt x="211" y="753"/>
                        </a:lnTo>
                        <a:lnTo>
                          <a:pt x="121" y="1054"/>
                        </a:lnTo>
                        <a:lnTo>
                          <a:pt x="61" y="1415"/>
                        </a:lnTo>
                        <a:lnTo>
                          <a:pt x="31" y="1776"/>
                        </a:lnTo>
                        <a:lnTo>
                          <a:pt x="1" y="2137"/>
                        </a:lnTo>
                        <a:lnTo>
                          <a:pt x="61" y="2468"/>
                        </a:lnTo>
                        <a:lnTo>
                          <a:pt x="121" y="2799"/>
                        </a:lnTo>
                        <a:lnTo>
                          <a:pt x="211" y="3070"/>
                        </a:lnTo>
                        <a:lnTo>
                          <a:pt x="332" y="3281"/>
                        </a:lnTo>
                        <a:lnTo>
                          <a:pt x="452" y="3461"/>
                        </a:lnTo>
                        <a:lnTo>
                          <a:pt x="602" y="3582"/>
                        </a:lnTo>
                        <a:lnTo>
                          <a:pt x="693" y="3612"/>
                        </a:lnTo>
                        <a:lnTo>
                          <a:pt x="783" y="3642"/>
                        </a:lnTo>
                        <a:lnTo>
                          <a:pt x="873" y="3612"/>
                        </a:lnTo>
                        <a:lnTo>
                          <a:pt x="964" y="3612"/>
                        </a:lnTo>
                        <a:lnTo>
                          <a:pt x="1144" y="3492"/>
                        </a:lnTo>
                        <a:lnTo>
                          <a:pt x="1295" y="3341"/>
                        </a:lnTo>
                        <a:lnTo>
                          <a:pt x="1415" y="3130"/>
                        </a:lnTo>
                        <a:lnTo>
                          <a:pt x="1535" y="2860"/>
                        </a:lnTo>
                        <a:lnTo>
                          <a:pt x="1656" y="2559"/>
                        </a:lnTo>
                        <a:lnTo>
                          <a:pt x="1716" y="2228"/>
                        </a:lnTo>
                        <a:lnTo>
                          <a:pt x="1746" y="1866"/>
                        </a:lnTo>
                        <a:lnTo>
                          <a:pt x="1746" y="1475"/>
                        </a:lnTo>
                        <a:lnTo>
                          <a:pt x="1716" y="1144"/>
                        </a:lnTo>
                        <a:lnTo>
                          <a:pt x="1656" y="843"/>
                        </a:lnTo>
                        <a:lnTo>
                          <a:pt x="1565" y="572"/>
                        </a:lnTo>
                        <a:lnTo>
                          <a:pt x="1445" y="332"/>
                        </a:lnTo>
                        <a:lnTo>
                          <a:pt x="1295" y="151"/>
                        </a:lnTo>
                        <a:lnTo>
                          <a:pt x="1144" y="31"/>
                        </a:lnTo>
                        <a:lnTo>
                          <a:pt x="1054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3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Maiandra GD" panose="020E0502030308020204" pitchFamily="34" charset="0"/>
                    </a:endParaRPr>
                  </a:p>
                </p:txBody>
              </p:sp>
              <p:sp>
                <p:nvSpPr>
                  <p:cNvPr id="35" name="Google Shape;170;p16">
                    <a:extLst>
                      <a:ext uri="{FF2B5EF4-FFF2-40B4-BE49-F238E27FC236}">
                        <a16:creationId xmlns:a16="http://schemas.microsoft.com/office/drawing/2014/main" id="{FCC35FA0-F00C-408C-521A-DB3E072DA6E6}"/>
                      </a:ext>
                    </a:extLst>
                  </p:cNvPr>
                  <p:cNvSpPr/>
                  <p:nvPr/>
                </p:nvSpPr>
                <p:spPr>
                  <a:xfrm>
                    <a:off x="10826975" y="1034188"/>
                    <a:ext cx="177600" cy="60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04" h="2408" extrusionOk="0">
                        <a:moveTo>
                          <a:pt x="2589" y="0"/>
                        </a:moveTo>
                        <a:lnTo>
                          <a:pt x="1927" y="60"/>
                        </a:lnTo>
                        <a:lnTo>
                          <a:pt x="1325" y="181"/>
                        </a:lnTo>
                        <a:lnTo>
                          <a:pt x="783" y="301"/>
                        </a:lnTo>
                        <a:lnTo>
                          <a:pt x="573" y="391"/>
                        </a:lnTo>
                        <a:lnTo>
                          <a:pt x="392" y="482"/>
                        </a:lnTo>
                        <a:lnTo>
                          <a:pt x="211" y="572"/>
                        </a:lnTo>
                        <a:lnTo>
                          <a:pt x="121" y="692"/>
                        </a:lnTo>
                        <a:lnTo>
                          <a:pt x="31" y="813"/>
                        </a:lnTo>
                        <a:lnTo>
                          <a:pt x="1" y="933"/>
                        </a:lnTo>
                        <a:lnTo>
                          <a:pt x="31" y="1174"/>
                        </a:lnTo>
                        <a:lnTo>
                          <a:pt x="121" y="1415"/>
                        </a:lnTo>
                        <a:lnTo>
                          <a:pt x="272" y="1655"/>
                        </a:lnTo>
                        <a:lnTo>
                          <a:pt x="512" y="1866"/>
                        </a:lnTo>
                        <a:lnTo>
                          <a:pt x="813" y="2047"/>
                        </a:lnTo>
                        <a:lnTo>
                          <a:pt x="1235" y="2197"/>
                        </a:lnTo>
                        <a:lnTo>
                          <a:pt x="1716" y="2287"/>
                        </a:lnTo>
                        <a:lnTo>
                          <a:pt x="2348" y="2378"/>
                        </a:lnTo>
                        <a:lnTo>
                          <a:pt x="3040" y="2408"/>
                        </a:lnTo>
                        <a:lnTo>
                          <a:pt x="3823" y="2408"/>
                        </a:lnTo>
                        <a:lnTo>
                          <a:pt x="4605" y="2348"/>
                        </a:lnTo>
                        <a:lnTo>
                          <a:pt x="5358" y="2257"/>
                        </a:lnTo>
                        <a:lnTo>
                          <a:pt x="6050" y="2137"/>
                        </a:lnTo>
                        <a:lnTo>
                          <a:pt x="6321" y="2077"/>
                        </a:lnTo>
                        <a:lnTo>
                          <a:pt x="6592" y="1987"/>
                        </a:lnTo>
                        <a:lnTo>
                          <a:pt x="6802" y="1896"/>
                        </a:lnTo>
                        <a:lnTo>
                          <a:pt x="6953" y="1776"/>
                        </a:lnTo>
                        <a:lnTo>
                          <a:pt x="7043" y="1655"/>
                        </a:lnTo>
                        <a:lnTo>
                          <a:pt x="7103" y="1535"/>
                        </a:lnTo>
                        <a:lnTo>
                          <a:pt x="7073" y="1415"/>
                        </a:lnTo>
                        <a:lnTo>
                          <a:pt x="7043" y="1294"/>
                        </a:lnTo>
                        <a:lnTo>
                          <a:pt x="6953" y="1144"/>
                        </a:lnTo>
                        <a:lnTo>
                          <a:pt x="6862" y="1023"/>
                        </a:lnTo>
                        <a:lnTo>
                          <a:pt x="6712" y="903"/>
                        </a:lnTo>
                        <a:lnTo>
                          <a:pt x="6561" y="783"/>
                        </a:lnTo>
                        <a:lnTo>
                          <a:pt x="6170" y="572"/>
                        </a:lnTo>
                        <a:lnTo>
                          <a:pt x="5719" y="391"/>
                        </a:lnTo>
                        <a:lnTo>
                          <a:pt x="5177" y="241"/>
                        </a:lnTo>
                        <a:lnTo>
                          <a:pt x="4575" y="91"/>
                        </a:lnTo>
                        <a:lnTo>
                          <a:pt x="3943" y="30"/>
                        </a:lnTo>
                        <a:lnTo>
                          <a:pt x="3281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3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Maiandra GD" panose="020E0502030308020204" pitchFamily="34" charset="0"/>
                    </a:endParaRPr>
                  </a:p>
                </p:txBody>
              </p:sp>
              <p:sp>
                <p:nvSpPr>
                  <p:cNvPr id="36" name="Google Shape;171;p16">
                    <a:extLst>
                      <a:ext uri="{FF2B5EF4-FFF2-40B4-BE49-F238E27FC236}">
                        <a16:creationId xmlns:a16="http://schemas.microsoft.com/office/drawing/2014/main" id="{7645E067-5901-7EBB-01E5-9E51602655D7}"/>
                      </a:ext>
                    </a:extLst>
                  </p:cNvPr>
                  <p:cNvSpPr/>
                  <p:nvPr/>
                </p:nvSpPr>
                <p:spPr>
                  <a:xfrm>
                    <a:off x="10942100" y="1176388"/>
                    <a:ext cx="43650" cy="91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6" h="3642" extrusionOk="0">
                        <a:moveTo>
                          <a:pt x="873" y="0"/>
                        </a:moveTo>
                        <a:lnTo>
                          <a:pt x="783" y="30"/>
                        </a:lnTo>
                        <a:lnTo>
                          <a:pt x="632" y="121"/>
                        </a:lnTo>
                        <a:lnTo>
                          <a:pt x="482" y="271"/>
                        </a:lnTo>
                        <a:lnTo>
                          <a:pt x="331" y="482"/>
                        </a:lnTo>
                        <a:lnTo>
                          <a:pt x="211" y="753"/>
                        </a:lnTo>
                        <a:lnTo>
                          <a:pt x="121" y="1053"/>
                        </a:lnTo>
                        <a:lnTo>
                          <a:pt x="61" y="1415"/>
                        </a:lnTo>
                        <a:lnTo>
                          <a:pt x="0" y="1776"/>
                        </a:lnTo>
                        <a:lnTo>
                          <a:pt x="0" y="2137"/>
                        </a:lnTo>
                        <a:lnTo>
                          <a:pt x="30" y="2468"/>
                        </a:lnTo>
                        <a:lnTo>
                          <a:pt x="91" y="2799"/>
                        </a:lnTo>
                        <a:lnTo>
                          <a:pt x="211" y="3070"/>
                        </a:lnTo>
                        <a:lnTo>
                          <a:pt x="301" y="3311"/>
                        </a:lnTo>
                        <a:lnTo>
                          <a:pt x="452" y="3461"/>
                        </a:lnTo>
                        <a:lnTo>
                          <a:pt x="602" y="3581"/>
                        </a:lnTo>
                        <a:lnTo>
                          <a:pt x="693" y="3612"/>
                        </a:lnTo>
                        <a:lnTo>
                          <a:pt x="783" y="3642"/>
                        </a:lnTo>
                        <a:lnTo>
                          <a:pt x="873" y="3642"/>
                        </a:lnTo>
                        <a:lnTo>
                          <a:pt x="963" y="3612"/>
                        </a:lnTo>
                        <a:lnTo>
                          <a:pt x="1114" y="3521"/>
                        </a:lnTo>
                        <a:lnTo>
                          <a:pt x="1294" y="3341"/>
                        </a:lnTo>
                        <a:lnTo>
                          <a:pt x="1415" y="3130"/>
                        </a:lnTo>
                        <a:lnTo>
                          <a:pt x="1535" y="2859"/>
                        </a:lnTo>
                        <a:lnTo>
                          <a:pt x="1625" y="2558"/>
                        </a:lnTo>
                        <a:lnTo>
                          <a:pt x="1716" y="2227"/>
                        </a:lnTo>
                        <a:lnTo>
                          <a:pt x="1746" y="1866"/>
                        </a:lnTo>
                        <a:lnTo>
                          <a:pt x="1746" y="1505"/>
                        </a:lnTo>
                        <a:lnTo>
                          <a:pt x="1716" y="1144"/>
                        </a:lnTo>
                        <a:lnTo>
                          <a:pt x="1656" y="843"/>
                        </a:lnTo>
                        <a:lnTo>
                          <a:pt x="1565" y="572"/>
                        </a:lnTo>
                        <a:lnTo>
                          <a:pt x="1445" y="331"/>
                        </a:lnTo>
                        <a:lnTo>
                          <a:pt x="1294" y="151"/>
                        </a:lnTo>
                        <a:lnTo>
                          <a:pt x="1144" y="30"/>
                        </a:lnTo>
                        <a:lnTo>
                          <a:pt x="1054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3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Maiandra GD" panose="020E0502030308020204" pitchFamily="34" charset="0"/>
                    </a:endParaRPr>
                  </a:p>
                </p:txBody>
              </p:sp>
              <p:sp>
                <p:nvSpPr>
                  <p:cNvPr id="37" name="Google Shape;172;p16">
                    <a:extLst>
                      <a:ext uri="{FF2B5EF4-FFF2-40B4-BE49-F238E27FC236}">
                        <a16:creationId xmlns:a16="http://schemas.microsoft.com/office/drawing/2014/main" id="{DF4E4C75-EC7C-0B1E-DFAC-D7877A6BA8B5}"/>
                      </a:ext>
                    </a:extLst>
                  </p:cNvPr>
                  <p:cNvSpPr/>
                  <p:nvPr/>
                </p:nvSpPr>
                <p:spPr>
                  <a:xfrm>
                    <a:off x="11034625" y="1156813"/>
                    <a:ext cx="65500" cy="302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20" h="12099" extrusionOk="0">
                        <a:moveTo>
                          <a:pt x="1446" y="1"/>
                        </a:moveTo>
                        <a:lnTo>
                          <a:pt x="1114" y="2107"/>
                        </a:lnTo>
                        <a:lnTo>
                          <a:pt x="573" y="5598"/>
                        </a:lnTo>
                        <a:lnTo>
                          <a:pt x="332" y="7103"/>
                        </a:lnTo>
                        <a:lnTo>
                          <a:pt x="182" y="8457"/>
                        </a:lnTo>
                        <a:lnTo>
                          <a:pt x="61" y="9601"/>
                        </a:lnTo>
                        <a:lnTo>
                          <a:pt x="1" y="10504"/>
                        </a:lnTo>
                        <a:lnTo>
                          <a:pt x="1" y="10865"/>
                        </a:lnTo>
                        <a:lnTo>
                          <a:pt x="31" y="11136"/>
                        </a:lnTo>
                        <a:lnTo>
                          <a:pt x="61" y="11377"/>
                        </a:lnTo>
                        <a:lnTo>
                          <a:pt x="121" y="11527"/>
                        </a:lnTo>
                        <a:lnTo>
                          <a:pt x="212" y="11647"/>
                        </a:lnTo>
                        <a:lnTo>
                          <a:pt x="332" y="11768"/>
                        </a:lnTo>
                        <a:lnTo>
                          <a:pt x="452" y="11858"/>
                        </a:lnTo>
                        <a:lnTo>
                          <a:pt x="603" y="11948"/>
                        </a:lnTo>
                        <a:lnTo>
                          <a:pt x="753" y="12009"/>
                        </a:lnTo>
                        <a:lnTo>
                          <a:pt x="934" y="12069"/>
                        </a:lnTo>
                        <a:lnTo>
                          <a:pt x="1084" y="12099"/>
                        </a:lnTo>
                        <a:lnTo>
                          <a:pt x="1536" y="12099"/>
                        </a:lnTo>
                        <a:lnTo>
                          <a:pt x="1716" y="12069"/>
                        </a:lnTo>
                        <a:lnTo>
                          <a:pt x="1897" y="12009"/>
                        </a:lnTo>
                        <a:lnTo>
                          <a:pt x="2078" y="11948"/>
                        </a:lnTo>
                        <a:lnTo>
                          <a:pt x="2228" y="11858"/>
                        </a:lnTo>
                        <a:lnTo>
                          <a:pt x="2378" y="11768"/>
                        </a:lnTo>
                        <a:lnTo>
                          <a:pt x="2499" y="11647"/>
                        </a:lnTo>
                        <a:lnTo>
                          <a:pt x="2619" y="11527"/>
                        </a:lnTo>
                        <a:lnTo>
                          <a:pt x="2288" y="11286"/>
                        </a:lnTo>
                        <a:lnTo>
                          <a:pt x="2198" y="11377"/>
                        </a:lnTo>
                        <a:lnTo>
                          <a:pt x="2108" y="11467"/>
                        </a:lnTo>
                        <a:lnTo>
                          <a:pt x="1867" y="11587"/>
                        </a:lnTo>
                        <a:lnTo>
                          <a:pt x="1596" y="11677"/>
                        </a:lnTo>
                        <a:lnTo>
                          <a:pt x="1295" y="11708"/>
                        </a:lnTo>
                        <a:lnTo>
                          <a:pt x="1024" y="11677"/>
                        </a:lnTo>
                        <a:lnTo>
                          <a:pt x="783" y="11587"/>
                        </a:lnTo>
                        <a:lnTo>
                          <a:pt x="603" y="11467"/>
                        </a:lnTo>
                        <a:lnTo>
                          <a:pt x="452" y="11316"/>
                        </a:lnTo>
                        <a:lnTo>
                          <a:pt x="392" y="11136"/>
                        </a:lnTo>
                        <a:lnTo>
                          <a:pt x="392" y="10895"/>
                        </a:lnTo>
                        <a:lnTo>
                          <a:pt x="392" y="10534"/>
                        </a:lnTo>
                        <a:lnTo>
                          <a:pt x="422" y="10082"/>
                        </a:lnTo>
                        <a:lnTo>
                          <a:pt x="513" y="8969"/>
                        </a:lnTo>
                        <a:lnTo>
                          <a:pt x="663" y="7675"/>
                        </a:lnTo>
                        <a:lnTo>
                          <a:pt x="1084" y="4786"/>
                        </a:lnTo>
                        <a:lnTo>
                          <a:pt x="1506" y="2168"/>
                        </a:lnTo>
                        <a:lnTo>
                          <a:pt x="1837" y="61"/>
                        </a:lnTo>
                        <a:lnTo>
                          <a:pt x="1446" y="1"/>
                        </a:lnTo>
                        <a:close/>
                      </a:path>
                    </a:pathLst>
                  </a:custGeom>
                  <a:solidFill>
                    <a:srgbClr val="2C181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3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Maiandra GD" panose="020E0502030308020204" pitchFamily="34" charset="0"/>
                    </a:endParaRPr>
                  </a:p>
                </p:txBody>
              </p:sp>
              <p:sp>
                <p:nvSpPr>
                  <p:cNvPr id="38" name="Google Shape;173;p16">
                    <a:extLst>
                      <a:ext uri="{FF2B5EF4-FFF2-40B4-BE49-F238E27FC236}">
                        <a16:creationId xmlns:a16="http://schemas.microsoft.com/office/drawing/2014/main" id="{D4BAC064-09DF-053F-5177-CB309214BE37}"/>
                      </a:ext>
                    </a:extLst>
                  </p:cNvPr>
                  <p:cNvSpPr/>
                  <p:nvPr/>
                </p:nvSpPr>
                <p:spPr>
                  <a:xfrm>
                    <a:off x="11025600" y="1540538"/>
                    <a:ext cx="130200" cy="54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08" h="2167" extrusionOk="0">
                        <a:moveTo>
                          <a:pt x="4846" y="0"/>
                        </a:moveTo>
                        <a:lnTo>
                          <a:pt x="4666" y="271"/>
                        </a:lnTo>
                        <a:lnTo>
                          <a:pt x="4485" y="542"/>
                        </a:lnTo>
                        <a:lnTo>
                          <a:pt x="4214" y="843"/>
                        </a:lnTo>
                        <a:lnTo>
                          <a:pt x="3883" y="1174"/>
                        </a:lnTo>
                        <a:lnTo>
                          <a:pt x="3522" y="1445"/>
                        </a:lnTo>
                        <a:lnTo>
                          <a:pt x="3311" y="1565"/>
                        </a:lnTo>
                        <a:lnTo>
                          <a:pt x="3131" y="1655"/>
                        </a:lnTo>
                        <a:lnTo>
                          <a:pt x="2920" y="1746"/>
                        </a:lnTo>
                        <a:lnTo>
                          <a:pt x="2709" y="1776"/>
                        </a:lnTo>
                        <a:lnTo>
                          <a:pt x="2469" y="1776"/>
                        </a:lnTo>
                        <a:lnTo>
                          <a:pt x="2258" y="1746"/>
                        </a:lnTo>
                        <a:lnTo>
                          <a:pt x="2047" y="1685"/>
                        </a:lnTo>
                        <a:lnTo>
                          <a:pt x="1807" y="1625"/>
                        </a:lnTo>
                        <a:lnTo>
                          <a:pt x="1415" y="1475"/>
                        </a:lnTo>
                        <a:lnTo>
                          <a:pt x="1054" y="1264"/>
                        </a:lnTo>
                        <a:lnTo>
                          <a:pt x="723" y="1053"/>
                        </a:lnTo>
                        <a:lnTo>
                          <a:pt x="482" y="873"/>
                        </a:lnTo>
                        <a:lnTo>
                          <a:pt x="272" y="692"/>
                        </a:lnTo>
                        <a:lnTo>
                          <a:pt x="1" y="963"/>
                        </a:lnTo>
                        <a:lnTo>
                          <a:pt x="242" y="1174"/>
                        </a:lnTo>
                        <a:lnTo>
                          <a:pt x="482" y="1384"/>
                        </a:lnTo>
                        <a:lnTo>
                          <a:pt x="813" y="1595"/>
                        </a:lnTo>
                        <a:lnTo>
                          <a:pt x="1205" y="1806"/>
                        </a:lnTo>
                        <a:lnTo>
                          <a:pt x="1626" y="1986"/>
                        </a:lnTo>
                        <a:lnTo>
                          <a:pt x="1837" y="2077"/>
                        </a:lnTo>
                        <a:lnTo>
                          <a:pt x="2077" y="2107"/>
                        </a:lnTo>
                        <a:lnTo>
                          <a:pt x="2318" y="2167"/>
                        </a:lnTo>
                        <a:lnTo>
                          <a:pt x="2739" y="2167"/>
                        </a:lnTo>
                        <a:lnTo>
                          <a:pt x="2980" y="2137"/>
                        </a:lnTo>
                        <a:lnTo>
                          <a:pt x="3221" y="2046"/>
                        </a:lnTo>
                        <a:lnTo>
                          <a:pt x="3462" y="1956"/>
                        </a:lnTo>
                        <a:lnTo>
                          <a:pt x="3672" y="1836"/>
                        </a:lnTo>
                        <a:lnTo>
                          <a:pt x="3913" y="1685"/>
                        </a:lnTo>
                        <a:lnTo>
                          <a:pt x="4094" y="1505"/>
                        </a:lnTo>
                        <a:lnTo>
                          <a:pt x="4455" y="1174"/>
                        </a:lnTo>
                        <a:lnTo>
                          <a:pt x="4756" y="813"/>
                        </a:lnTo>
                        <a:lnTo>
                          <a:pt x="4997" y="512"/>
                        </a:lnTo>
                        <a:lnTo>
                          <a:pt x="5207" y="181"/>
                        </a:lnTo>
                        <a:lnTo>
                          <a:pt x="4846" y="0"/>
                        </a:lnTo>
                        <a:close/>
                      </a:path>
                    </a:pathLst>
                  </a:custGeom>
                  <a:solidFill>
                    <a:srgbClr val="2C181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3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Maiandra GD" panose="020E0502030308020204" pitchFamily="34" charset="0"/>
                    </a:endParaRPr>
                  </a:p>
                </p:txBody>
              </p:sp>
              <p:sp>
                <p:nvSpPr>
                  <p:cNvPr id="39" name="Google Shape;174;p16">
                    <a:extLst>
                      <a:ext uri="{FF2B5EF4-FFF2-40B4-BE49-F238E27FC236}">
                        <a16:creationId xmlns:a16="http://schemas.microsoft.com/office/drawing/2014/main" id="{204C1BCB-EB97-A4C7-51AE-66C3D653D7DA}"/>
                      </a:ext>
                    </a:extLst>
                  </p:cNvPr>
                  <p:cNvSpPr/>
                  <p:nvPr/>
                </p:nvSpPr>
                <p:spPr>
                  <a:xfrm>
                    <a:off x="11633525" y="927338"/>
                    <a:ext cx="272375" cy="274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95" h="10986" extrusionOk="0">
                        <a:moveTo>
                          <a:pt x="5448" y="1"/>
                        </a:moveTo>
                        <a:lnTo>
                          <a:pt x="4906" y="61"/>
                        </a:lnTo>
                        <a:lnTo>
                          <a:pt x="4364" y="181"/>
                        </a:lnTo>
                        <a:lnTo>
                          <a:pt x="3822" y="362"/>
                        </a:lnTo>
                        <a:lnTo>
                          <a:pt x="3341" y="573"/>
                        </a:lnTo>
                        <a:lnTo>
                          <a:pt x="2859" y="813"/>
                        </a:lnTo>
                        <a:lnTo>
                          <a:pt x="2408" y="1114"/>
                        </a:lnTo>
                        <a:lnTo>
                          <a:pt x="1987" y="1445"/>
                        </a:lnTo>
                        <a:lnTo>
                          <a:pt x="1595" y="1837"/>
                        </a:lnTo>
                        <a:lnTo>
                          <a:pt x="1234" y="2228"/>
                        </a:lnTo>
                        <a:lnTo>
                          <a:pt x="933" y="2679"/>
                        </a:lnTo>
                        <a:lnTo>
                          <a:pt x="663" y="3161"/>
                        </a:lnTo>
                        <a:lnTo>
                          <a:pt x="422" y="3642"/>
                        </a:lnTo>
                        <a:lnTo>
                          <a:pt x="241" y="4154"/>
                        </a:lnTo>
                        <a:lnTo>
                          <a:pt x="121" y="4696"/>
                        </a:lnTo>
                        <a:lnTo>
                          <a:pt x="31" y="5237"/>
                        </a:lnTo>
                        <a:lnTo>
                          <a:pt x="0" y="5809"/>
                        </a:lnTo>
                        <a:lnTo>
                          <a:pt x="31" y="6351"/>
                        </a:lnTo>
                        <a:lnTo>
                          <a:pt x="121" y="6893"/>
                        </a:lnTo>
                        <a:lnTo>
                          <a:pt x="241" y="7404"/>
                        </a:lnTo>
                        <a:lnTo>
                          <a:pt x="422" y="7916"/>
                        </a:lnTo>
                        <a:lnTo>
                          <a:pt x="663" y="8367"/>
                        </a:lnTo>
                        <a:lnTo>
                          <a:pt x="933" y="8819"/>
                        </a:lnTo>
                        <a:lnTo>
                          <a:pt x="1234" y="9210"/>
                        </a:lnTo>
                        <a:lnTo>
                          <a:pt x="1595" y="9601"/>
                        </a:lnTo>
                        <a:lnTo>
                          <a:pt x="1987" y="9932"/>
                        </a:lnTo>
                        <a:lnTo>
                          <a:pt x="2408" y="10203"/>
                        </a:lnTo>
                        <a:lnTo>
                          <a:pt x="2859" y="10474"/>
                        </a:lnTo>
                        <a:lnTo>
                          <a:pt x="3341" y="10654"/>
                        </a:lnTo>
                        <a:lnTo>
                          <a:pt x="3822" y="10835"/>
                        </a:lnTo>
                        <a:lnTo>
                          <a:pt x="4364" y="10925"/>
                        </a:lnTo>
                        <a:lnTo>
                          <a:pt x="4906" y="10985"/>
                        </a:lnTo>
                        <a:lnTo>
                          <a:pt x="5448" y="10985"/>
                        </a:lnTo>
                        <a:lnTo>
                          <a:pt x="6019" y="10925"/>
                        </a:lnTo>
                        <a:lnTo>
                          <a:pt x="6561" y="10805"/>
                        </a:lnTo>
                        <a:lnTo>
                          <a:pt x="7073" y="10654"/>
                        </a:lnTo>
                        <a:lnTo>
                          <a:pt x="7584" y="10414"/>
                        </a:lnTo>
                        <a:lnTo>
                          <a:pt x="8066" y="10173"/>
                        </a:lnTo>
                        <a:lnTo>
                          <a:pt x="8517" y="9872"/>
                        </a:lnTo>
                        <a:lnTo>
                          <a:pt x="8908" y="9541"/>
                        </a:lnTo>
                        <a:lnTo>
                          <a:pt x="9300" y="9150"/>
                        </a:lnTo>
                        <a:lnTo>
                          <a:pt x="9661" y="8758"/>
                        </a:lnTo>
                        <a:lnTo>
                          <a:pt x="9962" y="8307"/>
                        </a:lnTo>
                        <a:lnTo>
                          <a:pt x="10263" y="7825"/>
                        </a:lnTo>
                        <a:lnTo>
                          <a:pt x="10473" y="7344"/>
                        </a:lnTo>
                        <a:lnTo>
                          <a:pt x="10654" y="6832"/>
                        </a:lnTo>
                        <a:lnTo>
                          <a:pt x="10804" y="6291"/>
                        </a:lnTo>
                        <a:lnTo>
                          <a:pt x="10865" y="5749"/>
                        </a:lnTo>
                        <a:lnTo>
                          <a:pt x="10895" y="5177"/>
                        </a:lnTo>
                        <a:lnTo>
                          <a:pt x="10865" y="4635"/>
                        </a:lnTo>
                        <a:lnTo>
                          <a:pt x="10804" y="4094"/>
                        </a:lnTo>
                        <a:lnTo>
                          <a:pt x="10654" y="3582"/>
                        </a:lnTo>
                        <a:lnTo>
                          <a:pt x="10473" y="3070"/>
                        </a:lnTo>
                        <a:lnTo>
                          <a:pt x="10263" y="2619"/>
                        </a:lnTo>
                        <a:lnTo>
                          <a:pt x="9962" y="2168"/>
                        </a:lnTo>
                        <a:lnTo>
                          <a:pt x="9661" y="1776"/>
                        </a:lnTo>
                        <a:lnTo>
                          <a:pt x="9300" y="1385"/>
                        </a:lnTo>
                        <a:lnTo>
                          <a:pt x="8908" y="1054"/>
                        </a:lnTo>
                        <a:lnTo>
                          <a:pt x="8517" y="783"/>
                        </a:lnTo>
                        <a:lnTo>
                          <a:pt x="8066" y="512"/>
                        </a:lnTo>
                        <a:lnTo>
                          <a:pt x="7584" y="332"/>
                        </a:lnTo>
                        <a:lnTo>
                          <a:pt x="7073" y="151"/>
                        </a:lnTo>
                        <a:lnTo>
                          <a:pt x="6561" y="61"/>
                        </a:lnTo>
                        <a:lnTo>
                          <a:pt x="6019" y="1"/>
                        </a:lnTo>
                        <a:close/>
                      </a:path>
                    </a:pathLst>
                  </a:custGeom>
                  <a:solidFill>
                    <a:srgbClr val="B2614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3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Maiandra GD" panose="020E0502030308020204" pitchFamily="34" charset="0"/>
                    </a:endParaRPr>
                  </a:p>
                </p:txBody>
              </p:sp>
              <p:sp>
                <p:nvSpPr>
                  <p:cNvPr id="40" name="Google Shape;175;p16">
                    <a:extLst>
                      <a:ext uri="{FF2B5EF4-FFF2-40B4-BE49-F238E27FC236}">
                        <a16:creationId xmlns:a16="http://schemas.microsoft.com/office/drawing/2014/main" id="{28180161-8CC4-F5BC-B658-4B2C9D40CE7B}"/>
                      </a:ext>
                    </a:extLst>
                  </p:cNvPr>
                  <p:cNvSpPr/>
                  <p:nvPr/>
                </p:nvSpPr>
                <p:spPr>
                  <a:xfrm>
                    <a:off x="11683175" y="1017638"/>
                    <a:ext cx="161025" cy="100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41" h="4033" extrusionOk="0">
                        <a:moveTo>
                          <a:pt x="5598" y="0"/>
                        </a:moveTo>
                        <a:lnTo>
                          <a:pt x="5177" y="30"/>
                        </a:lnTo>
                        <a:lnTo>
                          <a:pt x="4756" y="60"/>
                        </a:lnTo>
                        <a:lnTo>
                          <a:pt x="4334" y="151"/>
                        </a:lnTo>
                        <a:lnTo>
                          <a:pt x="3943" y="241"/>
                        </a:lnTo>
                        <a:lnTo>
                          <a:pt x="3522" y="361"/>
                        </a:lnTo>
                        <a:lnTo>
                          <a:pt x="3131" y="512"/>
                        </a:lnTo>
                        <a:lnTo>
                          <a:pt x="2739" y="662"/>
                        </a:lnTo>
                        <a:lnTo>
                          <a:pt x="2348" y="873"/>
                        </a:lnTo>
                        <a:lnTo>
                          <a:pt x="1987" y="1084"/>
                        </a:lnTo>
                        <a:lnTo>
                          <a:pt x="1626" y="1294"/>
                        </a:lnTo>
                        <a:lnTo>
                          <a:pt x="1295" y="1535"/>
                        </a:lnTo>
                        <a:lnTo>
                          <a:pt x="964" y="1806"/>
                        </a:lnTo>
                        <a:lnTo>
                          <a:pt x="633" y="2107"/>
                        </a:lnTo>
                        <a:lnTo>
                          <a:pt x="362" y="2408"/>
                        </a:lnTo>
                        <a:lnTo>
                          <a:pt x="1" y="2769"/>
                        </a:lnTo>
                        <a:lnTo>
                          <a:pt x="512" y="2739"/>
                        </a:lnTo>
                        <a:lnTo>
                          <a:pt x="1024" y="2739"/>
                        </a:lnTo>
                        <a:lnTo>
                          <a:pt x="1566" y="2769"/>
                        </a:lnTo>
                        <a:lnTo>
                          <a:pt x="2107" y="2859"/>
                        </a:lnTo>
                        <a:lnTo>
                          <a:pt x="2619" y="3010"/>
                        </a:lnTo>
                        <a:lnTo>
                          <a:pt x="3131" y="3190"/>
                        </a:lnTo>
                        <a:lnTo>
                          <a:pt x="3612" y="3431"/>
                        </a:lnTo>
                        <a:lnTo>
                          <a:pt x="4063" y="3732"/>
                        </a:lnTo>
                        <a:lnTo>
                          <a:pt x="4485" y="4033"/>
                        </a:lnTo>
                        <a:lnTo>
                          <a:pt x="4726" y="3732"/>
                        </a:lnTo>
                        <a:lnTo>
                          <a:pt x="4334" y="3431"/>
                        </a:lnTo>
                        <a:lnTo>
                          <a:pt x="3913" y="3160"/>
                        </a:lnTo>
                        <a:lnTo>
                          <a:pt x="3462" y="2919"/>
                        </a:lnTo>
                        <a:lnTo>
                          <a:pt x="2980" y="2709"/>
                        </a:lnTo>
                        <a:lnTo>
                          <a:pt x="2499" y="2558"/>
                        </a:lnTo>
                        <a:lnTo>
                          <a:pt x="1987" y="2438"/>
                        </a:lnTo>
                        <a:lnTo>
                          <a:pt x="1505" y="2348"/>
                        </a:lnTo>
                        <a:lnTo>
                          <a:pt x="994" y="2317"/>
                        </a:lnTo>
                        <a:lnTo>
                          <a:pt x="1265" y="2077"/>
                        </a:lnTo>
                        <a:lnTo>
                          <a:pt x="1566" y="1836"/>
                        </a:lnTo>
                        <a:lnTo>
                          <a:pt x="1836" y="1625"/>
                        </a:lnTo>
                        <a:lnTo>
                          <a:pt x="2168" y="1415"/>
                        </a:lnTo>
                        <a:lnTo>
                          <a:pt x="2499" y="1234"/>
                        </a:lnTo>
                        <a:lnTo>
                          <a:pt x="2830" y="1084"/>
                        </a:lnTo>
                        <a:lnTo>
                          <a:pt x="3161" y="933"/>
                        </a:lnTo>
                        <a:lnTo>
                          <a:pt x="3492" y="783"/>
                        </a:lnTo>
                        <a:lnTo>
                          <a:pt x="3853" y="692"/>
                        </a:lnTo>
                        <a:lnTo>
                          <a:pt x="4214" y="572"/>
                        </a:lnTo>
                        <a:lnTo>
                          <a:pt x="4575" y="512"/>
                        </a:lnTo>
                        <a:lnTo>
                          <a:pt x="4936" y="452"/>
                        </a:lnTo>
                        <a:lnTo>
                          <a:pt x="5297" y="422"/>
                        </a:lnTo>
                        <a:lnTo>
                          <a:pt x="5689" y="391"/>
                        </a:lnTo>
                        <a:lnTo>
                          <a:pt x="6050" y="391"/>
                        </a:lnTo>
                        <a:lnTo>
                          <a:pt x="6411" y="422"/>
                        </a:lnTo>
                        <a:lnTo>
                          <a:pt x="6441" y="0"/>
                        </a:lnTo>
                        <a:close/>
                      </a:path>
                    </a:pathLst>
                  </a:custGeom>
                  <a:solidFill>
                    <a:srgbClr val="2C181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3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Maiandra GD" panose="020E0502030308020204" pitchFamily="34" charset="0"/>
                    </a:endParaRPr>
                  </a:p>
                </p:txBody>
              </p:sp>
              <p:sp>
                <p:nvSpPr>
                  <p:cNvPr id="41" name="Google Shape;176;p16">
                    <a:extLst>
                      <a:ext uri="{FF2B5EF4-FFF2-40B4-BE49-F238E27FC236}">
                        <a16:creationId xmlns:a16="http://schemas.microsoft.com/office/drawing/2014/main" id="{36BD02F2-735B-6C52-FF5B-9A0A563A0305}"/>
                      </a:ext>
                    </a:extLst>
                  </p:cNvPr>
                  <p:cNvSpPr/>
                  <p:nvPr/>
                </p:nvSpPr>
                <p:spPr>
                  <a:xfrm>
                    <a:off x="9306450" y="3377063"/>
                    <a:ext cx="2056250" cy="1054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250" h="42194" extrusionOk="0">
                        <a:moveTo>
                          <a:pt x="2528" y="0"/>
                        </a:moveTo>
                        <a:lnTo>
                          <a:pt x="2197" y="30"/>
                        </a:lnTo>
                        <a:lnTo>
                          <a:pt x="1866" y="91"/>
                        </a:lnTo>
                        <a:lnTo>
                          <a:pt x="1565" y="151"/>
                        </a:lnTo>
                        <a:lnTo>
                          <a:pt x="1294" y="271"/>
                        </a:lnTo>
                        <a:lnTo>
                          <a:pt x="1023" y="422"/>
                        </a:lnTo>
                        <a:lnTo>
                          <a:pt x="813" y="602"/>
                        </a:lnTo>
                        <a:lnTo>
                          <a:pt x="602" y="783"/>
                        </a:lnTo>
                        <a:lnTo>
                          <a:pt x="422" y="1024"/>
                        </a:lnTo>
                        <a:lnTo>
                          <a:pt x="271" y="1264"/>
                        </a:lnTo>
                        <a:lnTo>
                          <a:pt x="151" y="1505"/>
                        </a:lnTo>
                        <a:lnTo>
                          <a:pt x="60" y="1806"/>
                        </a:lnTo>
                        <a:lnTo>
                          <a:pt x="0" y="2107"/>
                        </a:lnTo>
                        <a:lnTo>
                          <a:pt x="0" y="2408"/>
                        </a:lnTo>
                        <a:lnTo>
                          <a:pt x="0" y="2739"/>
                        </a:lnTo>
                        <a:lnTo>
                          <a:pt x="60" y="3070"/>
                        </a:lnTo>
                        <a:lnTo>
                          <a:pt x="121" y="3431"/>
                        </a:lnTo>
                        <a:lnTo>
                          <a:pt x="11647" y="42193"/>
                        </a:lnTo>
                        <a:lnTo>
                          <a:pt x="82249" y="42193"/>
                        </a:lnTo>
                        <a:lnTo>
                          <a:pt x="70753" y="3431"/>
                        </a:lnTo>
                        <a:lnTo>
                          <a:pt x="70633" y="3070"/>
                        </a:lnTo>
                        <a:lnTo>
                          <a:pt x="70482" y="2739"/>
                        </a:lnTo>
                        <a:lnTo>
                          <a:pt x="70302" y="2408"/>
                        </a:lnTo>
                        <a:lnTo>
                          <a:pt x="70091" y="2107"/>
                        </a:lnTo>
                        <a:lnTo>
                          <a:pt x="69850" y="1806"/>
                        </a:lnTo>
                        <a:lnTo>
                          <a:pt x="69610" y="1505"/>
                        </a:lnTo>
                        <a:lnTo>
                          <a:pt x="69339" y="1264"/>
                        </a:lnTo>
                        <a:lnTo>
                          <a:pt x="69038" y="1024"/>
                        </a:lnTo>
                        <a:lnTo>
                          <a:pt x="68737" y="783"/>
                        </a:lnTo>
                        <a:lnTo>
                          <a:pt x="68406" y="602"/>
                        </a:lnTo>
                        <a:lnTo>
                          <a:pt x="68075" y="422"/>
                        </a:lnTo>
                        <a:lnTo>
                          <a:pt x="67714" y="271"/>
                        </a:lnTo>
                        <a:lnTo>
                          <a:pt x="67382" y="151"/>
                        </a:lnTo>
                        <a:lnTo>
                          <a:pt x="67021" y="91"/>
                        </a:lnTo>
                        <a:lnTo>
                          <a:pt x="66660" y="30"/>
                        </a:lnTo>
                        <a:lnTo>
                          <a:pt x="66329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3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Maiandra GD" panose="020E0502030308020204" pitchFamily="34" charset="0"/>
                    </a:endParaRPr>
                  </a:p>
                </p:txBody>
              </p:sp>
              <p:sp>
                <p:nvSpPr>
                  <p:cNvPr id="42" name="Google Shape;177;p16">
                    <a:extLst>
                      <a:ext uri="{FF2B5EF4-FFF2-40B4-BE49-F238E27FC236}">
                        <a16:creationId xmlns:a16="http://schemas.microsoft.com/office/drawing/2014/main" id="{64EF297F-5164-72A7-452D-58E446263571}"/>
                      </a:ext>
                    </a:extLst>
                  </p:cNvPr>
                  <p:cNvSpPr/>
                  <p:nvPr/>
                </p:nvSpPr>
                <p:spPr>
                  <a:xfrm>
                    <a:off x="9306450" y="3377063"/>
                    <a:ext cx="1996050" cy="1054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842" h="42194" extrusionOk="0">
                        <a:moveTo>
                          <a:pt x="2528" y="0"/>
                        </a:moveTo>
                        <a:lnTo>
                          <a:pt x="2197" y="30"/>
                        </a:lnTo>
                        <a:lnTo>
                          <a:pt x="1866" y="91"/>
                        </a:lnTo>
                        <a:lnTo>
                          <a:pt x="1565" y="151"/>
                        </a:lnTo>
                        <a:lnTo>
                          <a:pt x="1294" y="271"/>
                        </a:lnTo>
                        <a:lnTo>
                          <a:pt x="1023" y="422"/>
                        </a:lnTo>
                        <a:lnTo>
                          <a:pt x="813" y="602"/>
                        </a:lnTo>
                        <a:lnTo>
                          <a:pt x="602" y="783"/>
                        </a:lnTo>
                        <a:lnTo>
                          <a:pt x="422" y="1024"/>
                        </a:lnTo>
                        <a:lnTo>
                          <a:pt x="271" y="1264"/>
                        </a:lnTo>
                        <a:lnTo>
                          <a:pt x="151" y="1505"/>
                        </a:lnTo>
                        <a:lnTo>
                          <a:pt x="60" y="1806"/>
                        </a:lnTo>
                        <a:lnTo>
                          <a:pt x="0" y="2107"/>
                        </a:lnTo>
                        <a:lnTo>
                          <a:pt x="0" y="2408"/>
                        </a:lnTo>
                        <a:lnTo>
                          <a:pt x="0" y="2739"/>
                        </a:lnTo>
                        <a:lnTo>
                          <a:pt x="60" y="3070"/>
                        </a:lnTo>
                        <a:lnTo>
                          <a:pt x="121" y="3431"/>
                        </a:lnTo>
                        <a:lnTo>
                          <a:pt x="11647" y="42193"/>
                        </a:lnTo>
                        <a:lnTo>
                          <a:pt x="79842" y="42193"/>
                        </a:lnTo>
                        <a:lnTo>
                          <a:pt x="68346" y="3431"/>
                        </a:lnTo>
                        <a:lnTo>
                          <a:pt x="68225" y="3070"/>
                        </a:lnTo>
                        <a:lnTo>
                          <a:pt x="68075" y="2739"/>
                        </a:lnTo>
                        <a:lnTo>
                          <a:pt x="67864" y="2408"/>
                        </a:lnTo>
                        <a:lnTo>
                          <a:pt x="67683" y="2107"/>
                        </a:lnTo>
                        <a:lnTo>
                          <a:pt x="67443" y="1806"/>
                        </a:lnTo>
                        <a:lnTo>
                          <a:pt x="67172" y="1505"/>
                        </a:lnTo>
                        <a:lnTo>
                          <a:pt x="66901" y="1264"/>
                        </a:lnTo>
                        <a:lnTo>
                          <a:pt x="66600" y="1024"/>
                        </a:lnTo>
                        <a:lnTo>
                          <a:pt x="66299" y="783"/>
                        </a:lnTo>
                        <a:lnTo>
                          <a:pt x="65998" y="602"/>
                        </a:lnTo>
                        <a:lnTo>
                          <a:pt x="65637" y="422"/>
                        </a:lnTo>
                        <a:lnTo>
                          <a:pt x="65306" y="271"/>
                        </a:lnTo>
                        <a:lnTo>
                          <a:pt x="64945" y="151"/>
                        </a:lnTo>
                        <a:lnTo>
                          <a:pt x="64614" y="91"/>
                        </a:lnTo>
                        <a:lnTo>
                          <a:pt x="64253" y="30"/>
                        </a:lnTo>
                        <a:lnTo>
                          <a:pt x="63891" y="0"/>
                        </a:lnTo>
                        <a:close/>
                      </a:path>
                    </a:pathLst>
                  </a:custGeom>
                  <a:solidFill>
                    <a:srgbClr val="66666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3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Maiandra GD" panose="020E0502030308020204" pitchFamily="34" charset="0"/>
                    </a:endParaRPr>
                  </a:p>
                </p:txBody>
              </p:sp>
              <p:sp>
                <p:nvSpPr>
                  <p:cNvPr id="43" name="Google Shape;178;p16">
                    <a:extLst>
                      <a:ext uri="{FF2B5EF4-FFF2-40B4-BE49-F238E27FC236}">
                        <a16:creationId xmlns:a16="http://schemas.microsoft.com/office/drawing/2014/main" id="{66CA8DF5-C144-2E3F-0F4D-5A1577B89EC2}"/>
                      </a:ext>
                    </a:extLst>
                  </p:cNvPr>
                  <p:cNvSpPr/>
                  <p:nvPr/>
                </p:nvSpPr>
                <p:spPr>
                  <a:xfrm>
                    <a:off x="10253675" y="4431888"/>
                    <a:ext cx="1853125" cy="8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125" h="3492" extrusionOk="0">
                        <a:moveTo>
                          <a:pt x="1566" y="0"/>
                        </a:moveTo>
                        <a:lnTo>
                          <a:pt x="1415" y="30"/>
                        </a:lnTo>
                        <a:lnTo>
                          <a:pt x="1084" y="121"/>
                        </a:lnTo>
                        <a:lnTo>
                          <a:pt x="783" y="271"/>
                        </a:lnTo>
                        <a:lnTo>
                          <a:pt x="512" y="512"/>
                        </a:lnTo>
                        <a:lnTo>
                          <a:pt x="302" y="753"/>
                        </a:lnTo>
                        <a:lnTo>
                          <a:pt x="151" y="1054"/>
                        </a:lnTo>
                        <a:lnTo>
                          <a:pt x="31" y="1385"/>
                        </a:lnTo>
                        <a:lnTo>
                          <a:pt x="31" y="1565"/>
                        </a:lnTo>
                        <a:lnTo>
                          <a:pt x="1" y="1746"/>
                        </a:lnTo>
                        <a:lnTo>
                          <a:pt x="31" y="1926"/>
                        </a:lnTo>
                        <a:lnTo>
                          <a:pt x="31" y="2077"/>
                        </a:lnTo>
                        <a:lnTo>
                          <a:pt x="151" y="2408"/>
                        </a:lnTo>
                        <a:lnTo>
                          <a:pt x="302" y="2709"/>
                        </a:lnTo>
                        <a:lnTo>
                          <a:pt x="512" y="2980"/>
                        </a:lnTo>
                        <a:lnTo>
                          <a:pt x="783" y="3190"/>
                        </a:lnTo>
                        <a:lnTo>
                          <a:pt x="1084" y="3341"/>
                        </a:lnTo>
                        <a:lnTo>
                          <a:pt x="1415" y="3431"/>
                        </a:lnTo>
                        <a:lnTo>
                          <a:pt x="1566" y="3461"/>
                        </a:lnTo>
                        <a:lnTo>
                          <a:pt x="1746" y="3491"/>
                        </a:lnTo>
                        <a:lnTo>
                          <a:pt x="72379" y="3491"/>
                        </a:lnTo>
                        <a:lnTo>
                          <a:pt x="72559" y="3461"/>
                        </a:lnTo>
                        <a:lnTo>
                          <a:pt x="72740" y="3431"/>
                        </a:lnTo>
                        <a:lnTo>
                          <a:pt x="73041" y="3341"/>
                        </a:lnTo>
                        <a:lnTo>
                          <a:pt x="73342" y="3190"/>
                        </a:lnTo>
                        <a:lnTo>
                          <a:pt x="73612" y="2980"/>
                        </a:lnTo>
                        <a:lnTo>
                          <a:pt x="73823" y="2709"/>
                        </a:lnTo>
                        <a:lnTo>
                          <a:pt x="73974" y="2408"/>
                        </a:lnTo>
                        <a:lnTo>
                          <a:pt x="74094" y="2077"/>
                        </a:lnTo>
                        <a:lnTo>
                          <a:pt x="74124" y="1926"/>
                        </a:lnTo>
                        <a:lnTo>
                          <a:pt x="74124" y="1746"/>
                        </a:lnTo>
                        <a:lnTo>
                          <a:pt x="74124" y="1565"/>
                        </a:lnTo>
                        <a:lnTo>
                          <a:pt x="74094" y="1385"/>
                        </a:lnTo>
                        <a:lnTo>
                          <a:pt x="73974" y="1054"/>
                        </a:lnTo>
                        <a:lnTo>
                          <a:pt x="73823" y="753"/>
                        </a:lnTo>
                        <a:lnTo>
                          <a:pt x="73612" y="512"/>
                        </a:lnTo>
                        <a:lnTo>
                          <a:pt x="73342" y="271"/>
                        </a:lnTo>
                        <a:lnTo>
                          <a:pt x="73041" y="121"/>
                        </a:lnTo>
                        <a:lnTo>
                          <a:pt x="72740" y="30"/>
                        </a:lnTo>
                        <a:lnTo>
                          <a:pt x="7255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3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Maiandra GD" panose="020E0502030308020204" pitchFamily="34" charset="0"/>
                    </a:endParaRPr>
                  </a:p>
                </p:txBody>
              </p:sp>
              <p:sp>
                <p:nvSpPr>
                  <p:cNvPr id="44" name="Google Shape;179;p16">
                    <a:extLst>
                      <a:ext uri="{FF2B5EF4-FFF2-40B4-BE49-F238E27FC236}">
                        <a16:creationId xmlns:a16="http://schemas.microsoft.com/office/drawing/2014/main" id="{A54AE4EA-E66A-8C3E-EDFB-9E07E785AA67}"/>
                      </a:ext>
                    </a:extLst>
                  </p:cNvPr>
                  <p:cNvSpPr/>
                  <p:nvPr/>
                </p:nvSpPr>
                <p:spPr>
                  <a:xfrm>
                    <a:off x="9553225" y="4431888"/>
                    <a:ext cx="1853100" cy="8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124" h="3492" extrusionOk="0">
                        <a:moveTo>
                          <a:pt x="1595" y="0"/>
                        </a:moveTo>
                        <a:lnTo>
                          <a:pt x="1415" y="30"/>
                        </a:lnTo>
                        <a:lnTo>
                          <a:pt x="1084" y="121"/>
                        </a:lnTo>
                        <a:lnTo>
                          <a:pt x="783" y="271"/>
                        </a:lnTo>
                        <a:lnTo>
                          <a:pt x="512" y="512"/>
                        </a:lnTo>
                        <a:lnTo>
                          <a:pt x="301" y="753"/>
                        </a:lnTo>
                        <a:lnTo>
                          <a:pt x="151" y="1054"/>
                        </a:lnTo>
                        <a:lnTo>
                          <a:pt x="61" y="1385"/>
                        </a:lnTo>
                        <a:lnTo>
                          <a:pt x="30" y="1565"/>
                        </a:lnTo>
                        <a:lnTo>
                          <a:pt x="0" y="1746"/>
                        </a:lnTo>
                        <a:lnTo>
                          <a:pt x="30" y="1926"/>
                        </a:lnTo>
                        <a:lnTo>
                          <a:pt x="61" y="2077"/>
                        </a:lnTo>
                        <a:lnTo>
                          <a:pt x="151" y="2408"/>
                        </a:lnTo>
                        <a:lnTo>
                          <a:pt x="301" y="2709"/>
                        </a:lnTo>
                        <a:lnTo>
                          <a:pt x="512" y="2980"/>
                        </a:lnTo>
                        <a:lnTo>
                          <a:pt x="783" y="3190"/>
                        </a:lnTo>
                        <a:lnTo>
                          <a:pt x="1084" y="3341"/>
                        </a:lnTo>
                        <a:lnTo>
                          <a:pt x="1415" y="3431"/>
                        </a:lnTo>
                        <a:lnTo>
                          <a:pt x="1595" y="3461"/>
                        </a:lnTo>
                        <a:lnTo>
                          <a:pt x="1776" y="3491"/>
                        </a:lnTo>
                        <a:lnTo>
                          <a:pt x="72378" y="3491"/>
                        </a:lnTo>
                        <a:lnTo>
                          <a:pt x="72559" y="3461"/>
                        </a:lnTo>
                        <a:lnTo>
                          <a:pt x="72739" y="3431"/>
                        </a:lnTo>
                        <a:lnTo>
                          <a:pt x="73070" y="3341"/>
                        </a:lnTo>
                        <a:lnTo>
                          <a:pt x="73341" y="3190"/>
                        </a:lnTo>
                        <a:lnTo>
                          <a:pt x="73612" y="2980"/>
                        </a:lnTo>
                        <a:lnTo>
                          <a:pt x="73823" y="2709"/>
                        </a:lnTo>
                        <a:lnTo>
                          <a:pt x="73973" y="2408"/>
                        </a:lnTo>
                        <a:lnTo>
                          <a:pt x="74094" y="2077"/>
                        </a:lnTo>
                        <a:lnTo>
                          <a:pt x="74124" y="1926"/>
                        </a:lnTo>
                        <a:lnTo>
                          <a:pt x="74124" y="1746"/>
                        </a:lnTo>
                        <a:lnTo>
                          <a:pt x="74124" y="1565"/>
                        </a:lnTo>
                        <a:lnTo>
                          <a:pt x="74094" y="1385"/>
                        </a:lnTo>
                        <a:lnTo>
                          <a:pt x="73973" y="1054"/>
                        </a:lnTo>
                        <a:lnTo>
                          <a:pt x="73823" y="753"/>
                        </a:lnTo>
                        <a:lnTo>
                          <a:pt x="73612" y="512"/>
                        </a:lnTo>
                        <a:lnTo>
                          <a:pt x="73341" y="271"/>
                        </a:lnTo>
                        <a:lnTo>
                          <a:pt x="73070" y="121"/>
                        </a:lnTo>
                        <a:lnTo>
                          <a:pt x="72739" y="30"/>
                        </a:lnTo>
                        <a:lnTo>
                          <a:pt x="72559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3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Maiandra GD" panose="020E0502030308020204" pitchFamily="34" charset="0"/>
                    </a:endParaRPr>
                  </a:p>
                </p:txBody>
              </p:sp>
              <p:sp>
                <p:nvSpPr>
                  <p:cNvPr id="45" name="Google Shape;180;p16">
                    <a:extLst>
                      <a:ext uri="{FF2B5EF4-FFF2-40B4-BE49-F238E27FC236}">
                        <a16:creationId xmlns:a16="http://schemas.microsoft.com/office/drawing/2014/main" id="{F9463273-35BF-85C5-A677-D3877C452040}"/>
                      </a:ext>
                    </a:extLst>
                  </p:cNvPr>
                  <p:cNvSpPr/>
                  <p:nvPr/>
                </p:nvSpPr>
                <p:spPr>
                  <a:xfrm>
                    <a:off x="10133300" y="3787113"/>
                    <a:ext cx="243800" cy="23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52" h="9390" extrusionOk="0">
                        <a:moveTo>
                          <a:pt x="3642" y="0"/>
                        </a:moveTo>
                        <a:lnTo>
                          <a:pt x="3160" y="30"/>
                        </a:lnTo>
                        <a:lnTo>
                          <a:pt x="2709" y="90"/>
                        </a:lnTo>
                        <a:lnTo>
                          <a:pt x="2288" y="211"/>
                        </a:lnTo>
                        <a:lnTo>
                          <a:pt x="1896" y="361"/>
                        </a:lnTo>
                        <a:lnTo>
                          <a:pt x="1535" y="572"/>
                        </a:lnTo>
                        <a:lnTo>
                          <a:pt x="1204" y="782"/>
                        </a:lnTo>
                        <a:lnTo>
                          <a:pt x="933" y="1053"/>
                        </a:lnTo>
                        <a:lnTo>
                          <a:pt x="663" y="1384"/>
                        </a:lnTo>
                        <a:lnTo>
                          <a:pt x="452" y="1715"/>
                        </a:lnTo>
                        <a:lnTo>
                          <a:pt x="271" y="2077"/>
                        </a:lnTo>
                        <a:lnTo>
                          <a:pt x="151" y="2468"/>
                        </a:lnTo>
                        <a:lnTo>
                          <a:pt x="61" y="2859"/>
                        </a:lnTo>
                        <a:lnTo>
                          <a:pt x="0" y="3310"/>
                        </a:lnTo>
                        <a:lnTo>
                          <a:pt x="31" y="3762"/>
                        </a:lnTo>
                        <a:lnTo>
                          <a:pt x="61" y="4213"/>
                        </a:lnTo>
                        <a:lnTo>
                          <a:pt x="181" y="4695"/>
                        </a:lnTo>
                        <a:lnTo>
                          <a:pt x="331" y="5176"/>
                        </a:lnTo>
                        <a:lnTo>
                          <a:pt x="512" y="5658"/>
                        </a:lnTo>
                        <a:lnTo>
                          <a:pt x="753" y="6109"/>
                        </a:lnTo>
                        <a:lnTo>
                          <a:pt x="1024" y="6531"/>
                        </a:lnTo>
                        <a:lnTo>
                          <a:pt x="1325" y="6952"/>
                        </a:lnTo>
                        <a:lnTo>
                          <a:pt x="1686" y="7343"/>
                        </a:lnTo>
                        <a:lnTo>
                          <a:pt x="2047" y="7704"/>
                        </a:lnTo>
                        <a:lnTo>
                          <a:pt x="2438" y="8035"/>
                        </a:lnTo>
                        <a:lnTo>
                          <a:pt x="2859" y="8336"/>
                        </a:lnTo>
                        <a:lnTo>
                          <a:pt x="3281" y="8607"/>
                        </a:lnTo>
                        <a:lnTo>
                          <a:pt x="3732" y="8848"/>
                        </a:lnTo>
                        <a:lnTo>
                          <a:pt x="4184" y="9028"/>
                        </a:lnTo>
                        <a:lnTo>
                          <a:pt x="4665" y="9179"/>
                        </a:lnTo>
                        <a:lnTo>
                          <a:pt x="5147" y="9299"/>
                        </a:lnTo>
                        <a:lnTo>
                          <a:pt x="5628" y="9390"/>
                        </a:lnTo>
                        <a:lnTo>
                          <a:pt x="6591" y="9390"/>
                        </a:lnTo>
                        <a:lnTo>
                          <a:pt x="7043" y="9299"/>
                        </a:lnTo>
                        <a:lnTo>
                          <a:pt x="7464" y="9179"/>
                        </a:lnTo>
                        <a:lnTo>
                          <a:pt x="7855" y="9028"/>
                        </a:lnTo>
                        <a:lnTo>
                          <a:pt x="8216" y="8848"/>
                        </a:lnTo>
                        <a:lnTo>
                          <a:pt x="8547" y="8607"/>
                        </a:lnTo>
                        <a:lnTo>
                          <a:pt x="8848" y="8336"/>
                        </a:lnTo>
                        <a:lnTo>
                          <a:pt x="9089" y="8035"/>
                        </a:lnTo>
                        <a:lnTo>
                          <a:pt x="9300" y="7704"/>
                        </a:lnTo>
                        <a:lnTo>
                          <a:pt x="9480" y="7343"/>
                        </a:lnTo>
                        <a:lnTo>
                          <a:pt x="9601" y="6952"/>
                        </a:lnTo>
                        <a:lnTo>
                          <a:pt x="9691" y="6531"/>
                        </a:lnTo>
                        <a:lnTo>
                          <a:pt x="9751" y="6109"/>
                        </a:lnTo>
                        <a:lnTo>
                          <a:pt x="9751" y="5658"/>
                        </a:lnTo>
                        <a:lnTo>
                          <a:pt x="9691" y="5176"/>
                        </a:lnTo>
                        <a:lnTo>
                          <a:pt x="9601" y="4695"/>
                        </a:lnTo>
                        <a:lnTo>
                          <a:pt x="9420" y="4213"/>
                        </a:lnTo>
                        <a:lnTo>
                          <a:pt x="9240" y="3762"/>
                        </a:lnTo>
                        <a:lnTo>
                          <a:pt x="8999" y="3310"/>
                        </a:lnTo>
                        <a:lnTo>
                          <a:pt x="8728" y="2859"/>
                        </a:lnTo>
                        <a:lnTo>
                          <a:pt x="8427" y="2468"/>
                        </a:lnTo>
                        <a:lnTo>
                          <a:pt x="8096" y="2077"/>
                        </a:lnTo>
                        <a:lnTo>
                          <a:pt x="7705" y="1715"/>
                        </a:lnTo>
                        <a:lnTo>
                          <a:pt x="7313" y="1384"/>
                        </a:lnTo>
                        <a:lnTo>
                          <a:pt x="6922" y="1053"/>
                        </a:lnTo>
                        <a:lnTo>
                          <a:pt x="6471" y="782"/>
                        </a:lnTo>
                        <a:lnTo>
                          <a:pt x="6019" y="572"/>
                        </a:lnTo>
                        <a:lnTo>
                          <a:pt x="5568" y="361"/>
                        </a:lnTo>
                        <a:lnTo>
                          <a:pt x="5086" y="211"/>
                        </a:lnTo>
                        <a:lnTo>
                          <a:pt x="4605" y="90"/>
                        </a:lnTo>
                        <a:lnTo>
                          <a:pt x="4123" y="30"/>
                        </a:lnTo>
                        <a:lnTo>
                          <a:pt x="3642" y="0"/>
                        </a:lnTo>
                        <a:close/>
                      </a:path>
                    </a:pathLst>
                  </a:custGeom>
                  <a:solidFill>
                    <a:srgbClr val="4877D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3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Maiandra GD" panose="020E0502030308020204" pitchFamily="34" charset="0"/>
                    </a:endParaRPr>
                  </a:p>
                </p:txBody>
              </p:sp>
              <p:sp>
                <p:nvSpPr>
                  <p:cNvPr id="46" name="Google Shape;181;p16">
                    <a:extLst>
                      <a:ext uri="{FF2B5EF4-FFF2-40B4-BE49-F238E27FC236}">
                        <a16:creationId xmlns:a16="http://schemas.microsoft.com/office/drawing/2014/main" id="{873BF77B-9287-2DAE-5369-B50CE8E2F897}"/>
                      </a:ext>
                    </a:extLst>
                  </p:cNvPr>
                  <p:cNvSpPr/>
                  <p:nvPr/>
                </p:nvSpPr>
                <p:spPr>
                  <a:xfrm>
                    <a:off x="11887825" y="4461213"/>
                    <a:ext cx="108375" cy="3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5" h="1265" extrusionOk="0">
                        <a:moveTo>
                          <a:pt x="512" y="1"/>
                        </a:moveTo>
                        <a:lnTo>
                          <a:pt x="392" y="61"/>
                        </a:lnTo>
                        <a:lnTo>
                          <a:pt x="271" y="121"/>
                        </a:lnTo>
                        <a:lnTo>
                          <a:pt x="181" y="181"/>
                        </a:lnTo>
                        <a:lnTo>
                          <a:pt x="91" y="272"/>
                        </a:lnTo>
                        <a:lnTo>
                          <a:pt x="31" y="392"/>
                        </a:lnTo>
                        <a:lnTo>
                          <a:pt x="0" y="513"/>
                        </a:lnTo>
                        <a:lnTo>
                          <a:pt x="0" y="633"/>
                        </a:lnTo>
                        <a:lnTo>
                          <a:pt x="0" y="753"/>
                        </a:lnTo>
                        <a:lnTo>
                          <a:pt x="31" y="874"/>
                        </a:lnTo>
                        <a:lnTo>
                          <a:pt x="91" y="994"/>
                        </a:lnTo>
                        <a:lnTo>
                          <a:pt x="181" y="1084"/>
                        </a:lnTo>
                        <a:lnTo>
                          <a:pt x="271" y="1175"/>
                        </a:lnTo>
                        <a:lnTo>
                          <a:pt x="392" y="1235"/>
                        </a:lnTo>
                        <a:lnTo>
                          <a:pt x="512" y="1265"/>
                        </a:lnTo>
                        <a:lnTo>
                          <a:pt x="3823" y="1265"/>
                        </a:lnTo>
                        <a:lnTo>
                          <a:pt x="3943" y="1235"/>
                        </a:lnTo>
                        <a:lnTo>
                          <a:pt x="4033" y="1175"/>
                        </a:lnTo>
                        <a:lnTo>
                          <a:pt x="4154" y="1084"/>
                        </a:lnTo>
                        <a:lnTo>
                          <a:pt x="4214" y="994"/>
                        </a:lnTo>
                        <a:lnTo>
                          <a:pt x="4274" y="874"/>
                        </a:lnTo>
                        <a:lnTo>
                          <a:pt x="4304" y="753"/>
                        </a:lnTo>
                        <a:lnTo>
                          <a:pt x="4334" y="633"/>
                        </a:lnTo>
                        <a:lnTo>
                          <a:pt x="4304" y="513"/>
                        </a:lnTo>
                        <a:lnTo>
                          <a:pt x="4274" y="392"/>
                        </a:lnTo>
                        <a:lnTo>
                          <a:pt x="4214" y="272"/>
                        </a:lnTo>
                        <a:lnTo>
                          <a:pt x="4154" y="181"/>
                        </a:lnTo>
                        <a:lnTo>
                          <a:pt x="4033" y="121"/>
                        </a:lnTo>
                        <a:lnTo>
                          <a:pt x="3943" y="61"/>
                        </a:lnTo>
                        <a:lnTo>
                          <a:pt x="3823" y="1"/>
                        </a:lnTo>
                        <a:close/>
                      </a:path>
                    </a:pathLst>
                  </a:custGeom>
                  <a:solidFill>
                    <a:srgbClr val="5E5D5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3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Maiandra GD" panose="020E0502030308020204" pitchFamily="34" charset="0"/>
                    </a:endParaRPr>
                  </a:p>
                </p:txBody>
              </p:sp>
              <p:sp>
                <p:nvSpPr>
                  <p:cNvPr id="47" name="Google Shape;182;p16">
                    <a:extLst>
                      <a:ext uri="{FF2B5EF4-FFF2-40B4-BE49-F238E27FC236}">
                        <a16:creationId xmlns:a16="http://schemas.microsoft.com/office/drawing/2014/main" id="{8D5F7730-749B-98C0-D017-0D53C3116E62}"/>
                      </a:ext>
                    </a:extLst>
                  </p:cNvPr>
                  <p:cNvSpPr/>
                  <p:nvPr/>
                </p:nvSpPr>
                <p:spPr>
                  <a:xfrm>
                    <a:off x="11830650" y="4461213"/>
                    <a:ext cx="31625" cy="3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5" h="1265" extrusionOk="0">
                        <a:moveTo>
                          <a:pt x="512" y="1"/>
                        </a:moveTo>
                        <a:lnTo>
                          <a:pt x="392" y="61"/>
                        </a:lnTo>
                        <a:lnTo>
                          <a:pt x="271" y="121"/>
                        </a:lnTo>
                        <a:lnTo>
                          <a:pt x="181" y="181"/>
                        </a:lnTo>
                        <a:lnTo>
                          <a:pt x="121" y="272"/>
                        </a:lnTo>
                        <a:lnTo>
                          <a:pt x="60" y="392"/>
                        </a:lnTo>
                        <a:lnTo>
                          <a:pt x="0" y="513"/>
                        </a:lnTo>
                        <a:lnTo>
                          <a:pt x="0" y="633"/>
                        </a:lnTo>
                        <a:lnTo>
                          <a:pt x="0" y="753"/>
                        </a:lnTo>
                        <a:lnTo>
                          <a:pt x="60" y="874"/>
                        </a:lnTo>
                        <a:lnTo>
                          <a:pt x="121" y="994"/>
                        </a:lnTo>
                        <a:lnTo>
                          <a:pt x="181" y="1084"/>
                        </a:lnTo>
                        <a:lnTo>
                          <a:pt x="271" y="1175"/>
                        </a:lnTo>
                        <a:lnTo>
                          <a:pt x="392" y="1235"/>
                        </a:lnTo>
                        <a:lnTo>
                          <a:pt x="512" y="1265"/>
                        </a:lnTo>
                        <a:lnTo>
                          <a:pt x="753" y="1265"/>
                        </a:lnTo>
                        <a:lnTo>
                          <a:pt x="873" y="1235"/>
                        </a:lnTo>
                        <a:lnTo>
                          <a:pt x="993" y="1175"/>
                        </a:lnTo>
                        <a:lnTo>
                          <a:pt x="1084" y="1084"/>
                        </a:lnTo>
                        <a:lnTo>
                          <a:pt x="1174" y="994"/>
                        </a:lnTo>
                        <a:lnTo>
                          <a:pt x="1234" y="874"/>
                        </a:lnTo>
                        <a:lnTo>
                          <a:pt x="1264" y="753"/>
                        </a:lnTo>
                        <a:lnTo>
                          <a:pt x="1264" y="633"/>
                        </a:lnTo>
                        <a:lnTo>
                          <a:pt x="1264" y="513"/>
                        </a:lnTo>
                        <a:lnTo>
                          <a:pt x="1234" y="392"/>
                        </a:lnTo>
                        <a:lnTo>
                          <a:pt x="1174" y="272"/>
                        </a:lnTo>
                        <a:lnTo>
                          <a:pt x="1084" y="181"/>
                        </a:lnTo>
                        <a:lnTo>
                          <a:pt x="993" y="121"/>
                        </a:lnTo>
                        <a:lnTo>
                          <a:pt x="873" y="61"/>
                        </a:lnTo>
                        <a:lnTo>
                          <a:pt x="753" y="1"/>
                        </a:lnTo>
                        <a:close/>
                      </a:path>
                    </a:pathLst>
                  </a:custGeom>
                  <a:solidFill>
                    <a:srgbClr val="3838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3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Maiandra GD" panose="020E0502030308020204" pitchFamily="34" charset="0"/>
                    </a:endParaRPr>
                  </a:p>
                </p:txBody>
              </p:sp>
              <p:sp>
                <p:nvSpPr>
                  <p:cNvPr id="48" name="Google Shape;183;p16">
                    <a:extLst>
                      <a:ext uri="{FF2B5EF4-FFF2-40B4-BE49-F238E27FC236}">
                        <a16:creationId xmlns:a16="http://schemas.microsoft.com/office/drawing/2014/main" id="{D11504FC-1D1F-0288-CDFF-31A77222F43B}"/>
                      </a:ext>
                    </a:extLst>
                  </p:cNvPr>
                  <p:cNvSpPr/>
                  <p:nvPr/>
                </p:nvSpPr>
                <p:spPr>
                  <a:xfrm>
                    <a:off x="11776475" y="4461213"/>
                    <a:ext cx="31625" cy="3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5" h="1265" extrusionOk="0">
                        <a:moveTo>
                          <a:pt x="512" y="1"/>
                        </a:moveTo>
                        <a:lnTo>
                          <a:pt x="392" y="61"/>
                        </a:lnTo>
                        <a:lnTo>
                          <a:pt x="271" y="121"/>
                        </a:lnTo>
                        <a:lnTo>
                          <a:pt x="181" y="181"/>
                        </a:lnTo>
                        <a:lnTo>
                          <a:pt x="121" y="272"/>
                        </a:lnTo>
                        <a:lnTo>
                          <a:pt x="61" y="392"/>
                        </a:lnTo>
                        <a:lnTo>
                          <a:pt x="0" y="513"/>
                        </a:lnTo>
                        <a:lnTo>
                          <a:pt x="0" y="633"/>
                        </a:lnTo>
                        <a:lnTo>
                          <a:pt x="0" y="753"/>
                        </a:lnTo>
                        <a:lnTo>
                          <a:pt x="61" y="874"/>
                        </a:lnTo>
                        <a:lnTo>
                          <a:pt x="121" y="994"/>
                        </a:lnTo>
                        <a:lnTo>
                          <a:pt x="181" y="1084"/>
                        </a:lnTo>
                        <a:lnTo>
                          <a:pt x="271" y="1175"/>
                        </a:lnTo>
                        <a:lnTo>
                          <a:pt x="392" y="1235"/>
                        </a:lnTo>
                        <a:lnTo>
                          <a:pt x="512" y="1265"/>
                        </a:lnTo>
                        <a:lnTo>
                          <a:pt x="753" y="1265"/>
                        </a:lnTo>
                        <a:lnTo>
                          <a:pt x="873" y="1235"/>
                        </a:lnTo>
                        <a:lnTo>
                          <a:pt x="994" y="1175"/>
                        </a:lnTo>
                        <a:lnTo>
                          <a:pt x="1084" y="1084"/>
                        </a:lnTo>
                        <a:lnTo>
                          <a:pt x="1174" y="994"/>
                        </a:lnTo>
                        <a:lnTo>
                          <a:pt x="1234" y="874"/>
                        </a:lnTo>
                        <a:lnTo>
                          <a:pt x="1264" y="753"/>
                        </a:lnTo>
                        <a:lnTo>
                          <a:pt x="1264" y="633"/>
                        </a:lnTo>
                        <a:lnTo>
                          <a:pt x="1264" y="513"/>
                        </a:lnTo>
                        <a:lnTo>
                          <a:pt x="1234" y="392"/>
                        </a:lnTo>
                        <a:lnTo>
                          <a:pt x="1174" y="272"/>
                        </a:lnTo>
                        <a:lnTo>
                          <a:pt x="1084" y="181"/>
                        </a:lnTo>
                        <a:lnTo>
                          <a:pt x="994" y="121"/>
                        </a:lnTo>
                        <a:lnTo>
                          <a:pt x="873" y="61"/>
                        </a:lnTo>
                        <a:lnTo>
                          <a:pt x="753" y="1"/>
                        </a:lnTo>
                        <a:close/>
                      </a:path>
                    </a:pathLst>
                  </a:custGeom>
                  <a:solidFill>
                    <a:srgbClr val="38383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3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Maiandra GD" panose="020E0502030308020204" pitchFamily="34" charset="0"/>
                    </a:endParaRPr>
                  </a:p>
                </p:txBody>
              </p:sp>
              <p:sp>
                <p:nvSpPr>
                  <p:cNvPr id="49" name="Google Shape;184;p16">
                    <a:extLst>
                      <a:ext uri="{FF2B5EF4-FFF2-40B4-BE49-F238E27FC236}">
                        <a16:creationId xmlns:a16="http://schemas.microsoft.com/office/drawing/2014/main" id="{8246AE5C-B414-9B6F-AC0A-FFD5D7AB811A}"/>
                      </a:ext>
                    </a:extLst>
                  </p:cNvPr>
                  <p:cNvSpPr/>
                  <p:nvPr/>
                </p:nvSpPr>
                <p:spPr>
                  <a:xfrm>
                    <a:off x="11403300" y="4373188"/>
                    <a:ext cx="820100" cy="334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04" h="13363" extrusionOk="0">
                        <a:moveTo>
                          <a:pt x="17215" y="1"/>
                        </a:moveTo>
                        <a:lnTo>
                          <a:pt x="17094" y="31"/>
                        </a:lnTo>
                        <a:lnTo>
                          <a:pt x="16974" y="91"/>
                        </a:lnTo>
                        <a:lnTo>
                          <a:pt x="16823" y="151"/>
                        </a:lnTo>
                        <a:lnTo>
                          <a:pt x="16703" y="272"/>
                        </a:lnTo>
                        <a:lnTo>
                          <a:pt x="16583" y="392"/>
                        </a:lnTo>
                        <a:lnTo>
                          <a:pt x="16462" y="512"/>
                        </a:lnTo>
                        <a:lnTo>
                          <a:pt x="16342" y="693"/>
                        </a:lnTo>
                        <a:lnTo>
                          <a:pt x="16252" y="874"/>
                        </a:lnTo>
                        <a:lnTo>
                          <a:pt x="16191" y="1054"/>
                        </a:lnTo>
                        <a:lnTo>
                          <a:pt x="16161" y="1235"/>
                        </a:lnTo>
                        <a:lnTo>
                          <a:pt x="16131" y="1475"/>
                        </a:lnTo>
                        <a:lnTo>
                          <a:pt x="16161" y="1686"/>
                        </a:lnTo>
                        <a:lnTo>
                          <a:pt x="16191" y="1897"/>
                        </a:lnTo>
                        <a:lnTo>
                          <a:pt x="16282" y="2138"/>
                        </a:lnTo>
                        <a:lnTo>
                          <a:pt x="16462" y="2529"/>
                        </a:lnTo>
                        <a:lnTo>
                          <a:pt x="16703" y="2890"/>
                        </a:lnTo>
                        <a:lnTo>
                          <a:pt x="16914" y="3251"/>
                        </a:lnTo>
                        <a:lnTo>
                          <a:pt x="17154" y="3552"/>
                        </a:lnTo>
                        <a:lnTo>
                          <a:pt x="17425" y="3853"/>
                        </a:lnTo>
                        <a:lnTo>
                          <a:pt x="17666" y="4124"/>
                        </a:lnTo>
                        <a:lnTo>
                          <a:pt x="17937" y="4365"/>
                        </a:lnTo>
                        <a:lnTo>
                          <a:pt x="18208" y="4605"/>
                        </a:lnTo>
                        <a:lnTo>
                          <a:pt x="18749" y="4997"/>
                        </a:lnTo>
                        <a:lnTo>
                          <a:pt x="19261" y="5298"/>
                        </a:lnTo>
                        <a:lnTo>
                          <a:pt x="19713" y="5568"/>
                        </a:lnTo>
                        <a:lnTo>
                          <a:pt x="20104" y="5749"/>
                        </a:lnTo>
                        <a:lnTo>
                          <a:pt x="19321" y="5839"/>
                        </a:lnTo>
                        <a:lnTo>
                          <a:pt x="18569" y="5869"/>
                        </a:lnTo>
                        <a:lnTo>
                          <a:pt x="17817" y="5899"/>
                        </a:lnTo>
                        <a:lnTo>
                          <a:pt x="17094" y="5899"/>
                        </a:lnTo>
                        <a:lnTo>
                          <a:pt x="16372" y="5869"/>
                        </a:lnTo>
                        <a:lnTo>
                          <a:pt x="15680" y="5839"/>
                        </a:lnTo>
                        <a:lnTo>
                          <a:pt x="14326" y="5719"/>
                        </a:lnTo>
                        <a:lnTo>
                          <a:pt x="13062" y="5508"/>
                        </a:lnTo>
                        <a:lnTo>
                          <a:pt x="11858" y="5298"/>
                        </a:lnTo>
                        <a:lnTo>
                          <a:pt x="10744" y="5027"/>
                        </a:lnTo>
                        <a:lnTo>
                          <a:pt x="9691" y="4756"/>
                        </a:lnTo>
                        <a:lnTo>
                          <a:pt x="7855" y="4244"/>
                        </a:lnTo>
                        <a:lnTo>
                          <a:pt x="7043" y="4034"/>
                        </a:lnTo>
                        <a:lnTo>
                          <a:pt x="6350" y="3853"/>
                        </a:lnTo>
                        <a:lnTo>
                          <a:pt x="5718" y="3733"/>
                        </a:lnTo>
                        <a:lnTo>
                          <a:pt x="5448" y="3702"/>
                        </a:lnTo>
                        <a:lnTo>
                          <a:pt x="4966" y="3702"/>
                        </a:lnTo>
                        <a:lnTo>
                          <a:pt x="4755" y="3733"/>
                        </a:lnTo>
                        <a:lnTo>
                          <a:pt x="4575" y="3793"/>
                        </a:lnTo>
                        <a:lnTo>
                          <a:pt x="4424" y="3883"/>
                        </a:lnTo>
                        <a:lnTo>
                          <a:pt x="4304" y="3973"/>
                        </a:lnTo>
                        <a:lnTo>
                          <a:pt x="4214" y="4094"/>
                        </a:lnTo>
                        <a:lnTo>
                          <a:pt x="4123" y="4214"/>
                        </a:lnTo>
                        <a:lnTo>
                          <a:pt x="4063" y="4365"/>
                        </a:lnTo>
                        <a:lnTo>
                          <a:pt x="3943" y="4666"/>
                        </a:lnTo>
                        <a:lnTo>
                          <a:pt x="3883" y="4997"/>
                        </a:lnTo>
                        <a:lnTo>
                          <a:pt x="3883" y="5298"/>
                        </a:lnTo>
                        <a:lnTo>
                          <a:pt x="3883" y="5538"/>
                        </a:lnTo>
                        <a:lnTo>
                          <a:pt x="3943" y="5659"/>
                        </a:lnTo>
                        <a:lnTo>
                          <a:pt x="3951" y="5676"/>
                        </a:lnTo>
                        <a:lnTo>
                          <a:pt x="3951" y="5676"/>
                        </a:lnTo>
                        <a:lnTo>
                          <a:pt x="3642" y="5598"/>
                        </a:lnTo>
                        <a:lnTo>
                          <a:pt x="3190" y="5478"/>
                        </a:lnTo>
                        <a:lnTo>
                          <a:pt x="2679" y="5388"/>
                        </a:lnTo>
                        <a:lnTo>
                          <a:pt x="2137" y="5358"/>
                        </a:lnTo>
                        <a:lnTo>
                          <a:pt x="1565" y="5358"/>
                        </a:lnTo>
                        <a:lnTo>
                          <a:pt x="1295" y="5388"/>
                        </a:lnTo>
                        <a:lnTo>
                          <a:pt x="1024" y="5418"/>
                        </a:lnTo>
                        <a:lnTo>
                          <a:pt x="783" y="5478"/>
                        </a:lnTo>
                        <a:lnTo>
                          <a:pt x="542" y="5568"/>
                        </a:lnTo>
                        <a:lnTo>
                          <a:pt x="331" y="5689"/>
                        </a:lnTo>
                        <a:lnTo>
                          <a:pt x="121" y="5839"/>
                        </a:lnTo>
                        <a:lnTo>
                          <a:pt x="61" y="5899"/>
                        </a:lnTo>
                        <a:lnTo>
                          <a:pt x="0" y="5960"/>
                        </a:lnTo>
                        <a:lnTo>
                          <a:pt x="0" y="6050"/>
                        </a:lnTo>
                        <a:lnTo>
                          <a:pt x="0" y="6140"/>
                        </a:lnTo>
                        <a:lnTo>
                          <a:pt x="61" y="6230"/>
                        </a:lnTo>
                        <a:lnTo>
                          <a:pt x="121" y="6351"/>
                        </a:lnTo>
                        <a:lnTo>
                          <a:pt x="301" y="6561"/>
                        </a:lnTo>
                        <a:lnTo>
                          <a:pt x="602" y="6802"/>
                        </a:lnTo>
                        <a:lnTo>
                          <a:pt x="963" y="7073"/>
                        </a:lnTo>
                        <a:lnTo>
                          <a:pt x="1415" y="7344"/>
                        </a:lnTo>
                        <a:lnTo>
                          <a:pt x="1927" y="7645"/>
                        </a:lnTo>
                        <a:lnTo>
                          <a:pt x="3160" y="8247"/>
                        </a:lnTo>
                        <a:lnTo>
                          <a:pt x="4575" y="8879"/>
                        </a:lnTo>
                        <a:lnTo>
                          <a:pt x="6170" y="9541"/>
                        </a:lnTo>
                        <a:lnTo>
                          <a:pt x="7915" y="10203"/>
                        </a:lnTo>
                        <a:lnTo>
                          <a:pt x="9691" y="10835"/>
                        </a:lnTo>
                        <a:lnTo>
                          <a:pt x="11497" y="11437"/>
                        </a:lnTo>
                        <a:lnTo>
                          <a:pt x="13272" y="11979"/>
                        </a:lnTo>
                        <a:lnTo>
                          <a:pt x="14988" y="12460"/>
                        </a:lnTo>
                        <a:lnTo>
                          <a:pt x="16553" y="12881"/>
                        </a:lnTo>
                        <a:lnTo>
                          <a:pt x="17967" y="13152"/>
                        </a:lnTo>
                        <a:lnTo>
                          <a:pt x="18599" y="13273"/>
                        </a:lnTo>
                        <a:lnTo>
                          <a:pt x="19141" y="13333"/>
                        </a:lnTo>
                        <a:lnTo>
                          <a:pt x="19652" y="13363"/>
                        </a:lnTo>
                        <a:lnTo>
                          <a:pt x="20074" y="13363"/>
                        </a:lnTo>
                        <a:lnTo>
                          <a:pt x="22180" y="13333"/>
                        </a:lnTo>
                        <a:lnTo>
                          <a:pt x="25400" y="13303"/>
                        </a:lnTo>
                        <a:lnTo>
                          <a:pt x="27236" y="13243"/>
                        </a:lnTo>
                        <a:lnTo>
                          <a:pt x="29132" y="13182"/>
                        </a:lnTo>
                        <a:lnTo>
                          <a:pt x="30998" y="13092"/>
                        </a:lnTo>
                        <a:lnTo>
                          <a:pt x="32774" y="12972"/>
                        </a:lnTo>
                        <a:lnTo>
                          <a:pt x="32804" y="12641"/>
                        </a:lnTo>
                        <a:lnTo>
                          <a:pt x="32774" y="11858"/>
                        </a:lnTo>
                        <a:lnTo>
                          <a:pt x="32683" y="10715"/>
                        </a:lnTo>
                        <a:lnTo>
                          <a:pt x="32593" y="9420"/>
                        </a:lnTo>
                        <a:lnTo>
                          <a:pt x="32473" y="8096"/>
                        </a:lnTo>
                        <a:lnTo>
                          <a:pt x="32322" y="6953"/>
                        </a:lnTo>
                        <a:lnTo>
                          <a:pt x="32262" y="6501"/>
                        </a:lnTo>
                        <a:lnTo>
                          <a:pt x="32172" y="6140"/>
                        </a:lnTo>
                        <a:lnTo>
                          <a:pt x="32081" y="5930"/>
                        </a:lnTo>
                        <a:lnTo>
                          <a:pt x="32051" y="5839"/>
                        </a:lnTo>
                        <a:lnTo>
                          <a:pt x="32021" y="5839"/>
                        </a:lnTo>
                        <a:lnTo>
                          <a:pt x="31179" y="5719"/>
                        </a:lnTo>
                        <a:lnTo>
                          <a:pt x="30426" y="5598"/>
                        </a:lnTo>
                        <a:lnTo>
                          <a:pt x="29734" y="5478"/>
                        </a:lnTo>
                        <a:lnTo>
                          <a:pt x="29072" y="5328"/>
                        </a:lnTo>
                        <a:lnTo>
                          <a:pt x="28470" y="5147"/>
                        </a:lnTo>
                        <a:lnTo>
                          <a:pt x="27898" y="4997"/>
                        </a:lnTo>
                        <a:lnTo>
                          <a:pt x="26845" y="4635"/>
                        </a:lnTo>
                        <a:lnTo>
                          <a:pt x="25912" y="4244"/>
                        </a:lnTo>
                        <a:lnTo>
                          <a:pt x="25039" y="3853"/>
                        </a:lnTo>
                        <a:lnTo>
                          <a:pt x="23354" y="3040"/>
                        </a:lnTo>
                        <a:lnTo>
                          <a:pt x="21849" y="2318"/>
                        </a:lnTo>
                        <a:lnTo>
                          <a:pt x="20375" y="1566"/>
                        </a:lnTo>
                        <a:lnTo>
                          <a:pt x="18930" y="783"/>
                        </a:lnTo>
                        <a:lnTo>
                          <a:pt x="17425" y="31"/>
                        </a:lnTo>
                        <a:lnTo>
                          <a:pt x="17335" y="1"/>
                        </a:lnTo>
                        <a:close/>
                      </a:path>
                    </a:pathLst>
                  </a:custGeom>
                  <a:solidFill>
                    <a:srgbClr val="B2614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3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Maiandra GD" panose="020E0502030308020204" pitchFamily="34" charset="0"/>
                    </a:endParaRPr>
                  </a:p>
                </p:txBody>
              </p:sp>
              <p:sp>
                <p:nvSpPr>
                  <p:cNvPr id="50" name="Google Shape;185;p16">
                    <a:extLst>
                      <a:ext uri="{FF2B5EF4-FFF2-40B4-BE49-F238E27FC236}">
                        <a16:creationId xmlns:a16="http://schemas.microsoft.com/office/drawing/2014/main" id="{BE2BE6A5-79F8-B532-7935-8CE7F8A610CD}"/>
                      </a:ext>
                    </a:extLst>
                  </p:cNvPr>
                  <p:cNvSpPr/>
                  <p:nvPr/>
                </p:nvSpPr>
                <p:spPr>
                  <a:xfrm>
                    <a:off x="12365575" y="2385438"/>
                    <a:ext cx="231750" cy="1851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70" h="74064" extrusionOk="0">
                        <a:moveTo>
                          <a:pt x="8879" y="0"/>
                        </a:moveTo>
                        <a:lnTo>
                          <a:pt x="8217" y="572"/>
                        </a:lnTo>
                        <a:lnTo>
                          <a:pt x="7554" y="1204"/>
                        </a:lnTo>
                        <a:lnTo>
                          <a:pt x="6892" y="1896"/>
                        </a:lnTo>
                        <a:lnTo>
                          <a:pt x="6230" y="2589"/>
                        </a:lnTo>
                        <a:lnTo>
                          <a:pt x="5568" y="3371"/>
                        </a:lnTo>
                        <a:lnTo>
                          <a:pt x="4936" y="4154"/>
                        </a:lnTo>
                        <a:lnTo>
                          <a:pt x="4274" y="5026"/>
                        </a:lnTo>
                        <a:lnTo>
                          <a:pt x="3672" y="5899"/>
                        </a:lnTo>
                        <a:lnTo>
                          <a:pt x="3070" y="6832"/>
                        </a:lnTo>
                        <a:lnTo>
                          <a:pt x="2529" y="7795"/>
                        </a:lnTo>
                        <a:lnTo>
                          <a:pt x="2017" y="8788"/>
                        </a:lnTo>
                        <a:lnTo>
                          <a:pt x="1536" y="9841"/>
                        </a:lnTo>
                        <a:lnTo>
                          <a:pt x="1114" y="10925"/>
                        </a:lnTo>
                        <a:lnTo>
                          <a:pt x="753" y="12068"/>
                        </a:lnTo>
                        <a:lnTo>
                          <a:pt x="603" y="12640"/>
                        </a:lnTo>
                        <a:lnTo>
                          <a:pt x="482" y="13212"/>
                        </a:lnTo>
                        <a:lnTo>
                          <a:pt x="362" y="13814"/>
                        </a:lnTo>
                        <a:lnTo>
                          <a:pt x="241" y="14416"/>
                        </a:lnTo>
                        <a:lnTo>
                          <a:pt x="151" y="15078"/>
                        </a:lnTo>
                        <a:lnTo>
                          <a:pt x="91" y="15740"/>
                        </a:lnTo>
                        <a:lnTo>
                          <a:pt x="31" y="16372"/>
                        </a:lnTo>
                        <a:lnTo>
                          <a:pt x="1" y="17034"/>
                        </a:lnTo>
                        <a:lnTo>
                          <a:pt x="1" y="18358"/>
                        </a:lnTo>
                        <a:lnTo>
                          <a:pt x="31" y="19652"/>
                        </a:lnTo>
                        <a:lnTo>
                          <a:pt x="151" y="20977"/>
                        </a:lnTo>
                        <a:lnTo>
                          <a:pt x="272" y="22271"/>
                        </a:lnTo>
                        <a:lnTo>
                          <a:pt x="572" y="24859"/>
                        </a:lnTo>
                        <a:lnTo>
                          <a:pt x="6862" y="74064"/>
                        </a:lnTo>
                        <a:lnTo>
                          <a:pt x="7464" y="74003"/>
                        </a:lnTo>
                        <a:lnTo>
                          <a:pt x="1174" y="24768"/>
                        </a:lnTo>
                        <a:lnTo>
                          <a:pt x="873" y="22240"/>
                        </a:lnTo>
                        <a:lnTo>
                          <a:pt x="723" y="20946"/>
                        </a:lnTo>
                        <a:lnTo>
                          <a:pt x="633" y="19652"/>
                        </a:lnTo>
                        <a:lnTo>
                          <a:pt x="603" y="18358"/>
                        </a:lnTo>
                        <a:lnTo>
                          <a:pt x="603" y="17064"/>
                        </a:lnTo>
                        <a:lnTo>
                          <a:pt x="633" y="16432"/>
                        </a:lnTo>
                        <a:lnTo>
                          <a:pt x="663" y="15800"/>
                        </a:lnTo>
                        <a:lnTo>
                          <a:pt x="753" y="15138"/>
                        </a:lnTo>
                        <a:lnTo>
                          <a:pt x="843" y="14506"/>
                        </a:lnTo>
                        <a:lnTo>
                          <a:pt x="934" y="13934"/>
                        </a:lnTo>
                        <a:lnTo>
                          <a:pt x="1054" y="13332"/>
                        </a:lnTo>
                        <a:lnTo>
                          <a:pt x="1204" y="12761"/>
                        </a:lnTo>
                        <a:lnTo>
                          <a:pt x="1355" y="12219"/>
                        </a:lnTo>
                        <a:lnTo>
                          <a:pt x="1686" y="11105"/>
                        </a:lnTo>
                        <a:lnTo>
                          <a:pt x="2107" y="10052"/>
                        </a:lnTo>
                        <a:lnTo>
                          <a:pt x="2559" y="9029"/>
                        </a:lnTo>
                        <a:lnTo>
                          <a:pt x="3070" y="8066"/>
                        </a:lnTo>
                        <a:lnTo>
                          <a:pt x="3612" y="7103"/>
                        </a:lnTo>
                        <a:lnTo>
                          <a:pt x="4184" y="6200"/>
                        </a:lnTo>
                        <a:lnTo>
                          <a:pt x="4786" y="5357"/>
                        </a:lnTo>
                        <a:lnTo>
                          <a:pt x="5418" y="4515"/>
                        </a:lnTo>
                        <a:lnTo>
                          <a:pt x="6050" y="3732"/>
                        </a:lnTo>
                        <a:lnTo>
                          <a:pt x="6682" y="2980"/>
                        </a:lnTo>
                        <a:lnTo>
                          <a:pt x="7344" y="2288"/>
                        </a:lnTo>
                        <a:lnTo>
                          <a:pt x="8006" y="1626"/>
                        </a:lnTo>
                        <a:lnTo>
                          <a:pt x="8638" y="1024"/>
                        </a:lnTo>
                        <a:lnTo>
                          <a:pt x="9270" y="452"/>
                        </a:lnTo>
                        <a:lnTo>
                          <a:pt x="8879" y="0"/>
                        </a:lnTo>
                        <a:close/>
                      </a:path>
                    </a:pathLst>
                  </a:custGeom>
                  <a:solidFill>
                    <a:srgbClr val="2C181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3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Maiandra GD" panose="020E0502030308020204" pitchFamily="34" charset="0"/>
                    </a:endParaRPr>
                  </a:p>
                </p:txBody>
              </p:sp>
              <p:sp>
                <p:nvSpPr>
                  <p:cNvPr id="51" name="Google Shape;186;p16">
                    <a:extLst>
                      <a:ext uri="{FF2B5EF4-FFF2-40B4-BE49-F238E27FC236}">
                        <a16:creationId xmlns:a16="http://schemas.microsoft.com/office/drawing/2014/main" id="{07ADBBD1-B7C8-850B-C747-4E7CEADBA401}"/>
                      </a:ext>
                    </a:extLst>
                  </p:cNvPr>
                  <p:cNvSpPr/>
                  <p:nvPr/>
                </p:nvSpPr>
                <p:spPr>
                  <a:xfrm>
                    <a:off x="12172225" y="4190363"/>
                    <a:ext cx="510125" cy="507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05" h="20315" extrusionOk="0">
                        <a:moveTo>
                          <a:pt x="20284" y="1"/>
                        </a:moveTo>
                        <a:lnTo>
                          <a:pt x="0" y="4455"/>
                        </a:lnTo>
                        <a:lnTo>
                          <a:pt x="1746" y="20315"/>
                        </a:lnTo>
                        <a:lnTo>
                          <a:pt x="2318" y="20255"/>
                        </a:lnTo>
                        <a:lnTo>
                          <a:pt x="662" y="4906"/>
                        </a:lnTo>
                        <a:lnTo>
                          <a:pt x="20405" y="573"/>
                        </a:lnTo>
                        <a:lnTo>
                          <a:pt x="20284" y="1"/>
                        </a:lnTo>
                        <a:close/>
                      </a:path>
                    </a:pathLst>
                  </a:custGeom>
                  <a:solidFill>
                    <a:srgbClr val="2C181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3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Maiandra GD" panose="020E0502030308020204" pitchFamily="34" charset="0"/>
                    </a:endParaRPr>
                  </a:p>
                </p:txBody>
              </p:sp>
              <p:sp>
                <p:nvSpPr>
                  <p:cNvPr id="52" name="Google Shape;187;p16">
                    <a:extLst>
                      <a:ext uri="{FF2B5EF4-FFF2-40B4-BE49-F238E27FC236}">
                        <a16:creationId xmlns:a16="http://schemas.microsoft.com/office/drawing/2014/main" id="{8D88DA8F-45BD-8395-371B-4069884E24BF}"/>
                      </a:ext>
                    </a:extLst>
                  </p:cNvPr>
                  <p:cNvSpPr/>
                  <p:nvPr/>
                </p:nvSpPr>
                <p:spPr>
                  <a:xfrm>
                    <a:off x="9335775" y="946163"/>
                    <a:ext cx="1137625" cy="853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505" h="34158" extrusionOk="0">
                        <a:moveTo>
                          <a:pt x="14657" y="0"/>
                        </a:moveTo>
                        <a:lnTo>
                          <a:pt x="13905" y="30"/>
                        </a:lnTo>
                        <a:lnTo>
                          <a:pt x="13182" y="60"/>
                        </a:lnTo>
                        <a:lnTo>
                          <a:pt x="12430" y="181"/>
                        </a:lnTo>
                        <a:lnTo>
                          <a:pt x="11708" y="301"/>
                        </a:lnTo>
                        <a:lnTo>
                          <a:pt x="11016" y="452"/>
                        </a:lnTo>
                        <a:lnTo>
                          <a:pt x="10323" y="662"/>
                        </a:lnTo>
                        <a:lnTo>
                          <a:pt x="9631" y="903"/>
                        </a:lnTo>
                        <a:lnTo>
                          <a:pt x="8969" y="1144"/>
                        </a:lnTo>
                        <a:lnTo>
                          <a:pt x="8307" y="1445"/>
                        </a:lnTo>
                        <a:lnTo>
                          <a:pt x="7675" y="1776"/>
                        </a:lnTo>
                        <a:lnTo>
                          <a:pt x="7073" y="2107"/>
                        </a:lnTo>
                        <a:lnTo>
                          <a:pt x="6471" y="2498"/>
                        </a:lnTo>
                        <a:lnTo>
                          <a:pt x="5900" y="2919"/>
                        </a:lnTo>
                        <a:lnTo>
                          <a:pt x="5358" y="3341"/>
                        </a:lnTo>
                        <a:lnTo>
                          <a:pt x="4816" y="3792"/>
                        </a:lnTo>
                        <a:lnTo>
                          <a:pt x="4305" y="4304"/>
                        </a:lnTo>
                        <a:lnTo>
                          <a:pt x="3823" y="4815"/>
                        </a:lnTo>
                        <a:lnTo>
                          <a:pt x="3372" y="5327"/>
                        </a:lnTo>
                        <a:lnTo>
                          <a:pt x="2920" y="5899"/>
                        </a:lnTo>
                        <a:lnTo>
                          <a:pt x="2529" y="6471"/>
                        </a:lnTo>
                        <a:lnTo>
                          <a:pt x="2138" y="7042"/>
                        </a:lnTo>
                        <a:lnTo>
                          <a:pt x="1777" y="7674"/>
                        </a:lnTo>
                        <a:lnTo>
                          <a:pt x="1446" y="8306"/>
                        </a:lnTo>
                        <a:lnTo>
                          <a:pt x="1175" y="8938"/>
                        </a:lnTo>
                        <a:lnTo>
                          <a:pt x="904" y="9631"/>
                        </a:lnTo>
                        <a:lnTo>
                          <a:pt x="663" y="10293"/>
                        </a:lnTo>
                        <a:lnTo>
                          <a:pt x="482" y="10985"/>
                        </a:lnTo>
                        <a:lnTo>
                          <a:pt x="302" y="11707"/>
                        </a:lnTo>
                        <a:lnTo>
                          <a:pt x="182" y="12429"/>
                        </a:lnTo>
                        <a:lnTo>
                          <a:pt x="91" y="13152"/>
                        </a:lnTo>
                        <a:lnTo>
                          <a:pt x="31" y="13904"/>
                        </a:lnTo>
                        <a:lnTo>
                          <a:pt x="1" y="14656"/>
                        </a:lnTo>
                        <a:lnTo>
                          <a:pt x="1" y="19502"/>
                        </a:lnTo>
                        <a:lnTo>
                          <a:pt x="31" y="20254"/>
                        </a:lnTo>
                        <a:lnTo>
                          <a:pt x="91" y="20976"/>
                        </a:lnTo>
                        <a:lnTo>
                          <a:pt x="182" y="21729"/>
                        </a:lnTo>
                        <a:lnTo>
                          <a:pt x="302" y="22451"/>
                        </a:lnTo>
                        <a:lnTo>
                          <a:pt x="482" y="23143"/>
                        </a:lnTo>
                        <a:lnTo>
                          <a:pt x="663" y="23835"/>
                        </a:lnTo>
                        <a:lnTo>
                          <a:pt x="904" y="24527"/>
                        </a:lnTo>
                        <a:lnTo>
                          <a:pt x="1175" y="25189"/>
                        </a:lnTo>
                        <a:lnTo>
                          <a:pt x="1446" y="25852"/>
                        </a:lnTo>
                        <a:lnTo>
                          <a:pt x="1777" y="26484"/>
                        </a:lnTo>
                        <a:lnTo>
                          <a:pt x="2138" y="27085"/>
                        </a:lnTo>
                        <a:lnTo>
                          <a:pt x="2529" y="27687"/>
                        </a:lnTo>
                        <a:lnTo>
                          <a:pt x="2920" y="28259"/>
                        </a:lnTo>
                        <a:lnTo>
                          <a:pt x="3372" y="28801"/>
                        </a:lnTo>
                        <a:lnTo>
                          <a:pt x="3823" y="29343"/>
                        </a:lnTo>
                        <a:lnTo>
                          <a:pt x="4305" y="29854"/>
                        </a:lnTo>
                        <a:lnTo>
                          <a:pt x="4816" y="30336"/>
                        </a:lnTo>
                        <a:lnTo>
                          <a:pt x="5358" y="30787"/>
                        </a:lnTo>
                        <a:lnTo>
                          <a:pt x="5900" y="31239"/>
                        </a:lnTo>
                        <a:lnTo>
                          <a:pt x="6471" y="31630"/>
                        </a:lnTo>
                        <a:lnTo>
                          <a:pt x="7073" y="32021"/>
                        </a:lnTo>
                        <a:lnTo>
                          <a:pt x="7675" y="32382"/>
                        </a:lnTo>
                        <a:lnTo>
                          <a:pt x="8307" y="32713"/>
                        </a:lnTo>
                        <a:lnTo>
                          <a:pt x="8969" y="32984"/>
                        </a:lnTo>
                        <a:lnTo>
                          <a:pt x="9631" y="33255"/>
                        </a:lnTo>
                        <a:lnTo>
                          <a:pt x="10323" y="33496"/>
                        </a:lnTo>
                        <a:lnTo>
                          <a:pt x="11016" y="33676"/>
                        </a:lnTo>
                        <a:lnTo>
                          <a:pt x="11708" y="33857"/>
                        </a:lnTo>
                        <a:lnTo>
                          <a:pt x="12430" y="33977"/>
                        </a:lnTo>
                        <a:lnTo>
                          <a:pt x="13182" y="34067"/>
                        </a:lnTo>
                        <a:lnTo>
                          <a:pt x="13905" y="34128"/>
                        </a:lnTo>
                        <a:lnTo>
                          <a:pt x="14657" y="34158"/>
                        </a:lnTo>
                        <a:lnTo>
                          <a:pt x="30848" y="34158"/>
                        </a:lnTo>
                        <a:lnTo>
                          <a:pt x="31600" y="34128"/>
                        </a:lnTo>
                        <a:lnTo>
                          <a:pt x="32323" y="34067"/>
                        </a:lnTo>
                        <a:lnTo>
                          <a:pt x="33075" y="33977"/>
                        </a:lnTo>
                        <a:lnTo>
                          <a:pt x="33797" y="33857"/>
                        </a:lnTo>
                        <a:lnTo>
                          <a:pt x="34490" y="33676"/>
                        </a:lnTo>
                        <a:lnTo>
                          <a:pt x="35182" y="33496"/>
                        </a:lnTo>
                        <a:lnTo>
                          <a:pt x="35874" y="33255"/>
                        </a:lnTo>
                        <a:lnTo>
                          <a:pt x="36536" y="32984"/>
                        </a:lnTo>
                        <a:lnTo>
                          <a:pt x="37198" y="32713"/>
                        </a:lnTo>
                        <a:lnTo>
                          <a:pt x="37830" y="32382"/>
                        </a:lnTo>
                        <a:lnTo>
                          <a:pt x="38432" y="32021"/>
                        </a:lnTo>
                        <a:lnTo>
                          <a:pt x="39034" y="31630"/>
                        </a:lnTo>
                        <a:lnTo>
                          <a:pt x="39606" y="31239"/>
                        </a:lnTo>
                        <a:lnTo>
                          <a:pt x="40147" y="30787"/>
                        </a:lnTo>
                        <a:lnTo>
                          <a:pt x="40689" y="30336"/>
                        </a:lnTo>
                        <a:lnTo>
                          <a:pt x="41201" y="29854"/>
                        </a:lnTo>
                        <a:lnTo>
                          <a:pt x="41682" y="29343"/>
                        </a:lnTo>
                        <a:lnTo>
                          <a:pt x="42134" y="28801"/>
                        </a:lnTo>
                        <a:lnTo>
                          <a:pt x="42585" y="28259"/>
                        </a:lnTo>
                        <a:lnTo>
                          <a:pt x="42976" y="27687"/>
                        </a:lnTo>
                        <a:lnTo>
                          <a:pt x="43368" y="27085"/>
                        </a:lnTo>
                        <a:lnTo>
                          <a:pt x="43729" y="26484"/>
                        </a:lnTo>
                        <a:lnTo>
                          <a:pt x="44060" y="25852"/>
                        </a:lnTo>
                        <a:lnTo>
                          <a:pt x="44331" y="25189"/>
                        </a:lnTo>
                        <a:lnTo>
                          <a:pt x="44601" y="24527"/>
                        </a:lnTo>
                        <a:lnTo>
                          <a:pt x="44842" y="23835"/>
                        </a:lnTo>
                        <a:lnTo>
                          <a:pt x="45023" y="23143"/>
                        </a:lnTo>
                        <a:lnTo>
                          <a:pt x="45203" y="22451"/>
                        </a:lnTo>
                        <a:lnTo>
                          <a:pt x="45324" y="21729"/>
                        </a:lnTo>
                        <a:lnTo>
                          <a:pt x="45414" y="20976"/>
                        </a:lnTo>
                        <a:lnTo>
                          <a:pt x="45474" y="20254"/>
                        </a:lnTo>
                        <a:lnTo>
                          <a:pt x="45504" y="19502"/>
                        </a:lnTo>
                        <a:lnTo>
                          <a:pt x="45504" y="14656"/>
                        </a:lnTo>
                        <a:lnTo>
                          <a:pt x="45474" y="13904"/>
                        </a:lnTo>
                        <a:lnTo>
                          <a:pt x="45414" y="13152"/>
                        </a:lnTo>
                        <a:lnTo>
                          <a:pt x="45324" y="12429"/>
                        </a:lnTo>
                        <a:lnTo>
                          <a:pt x="45203" y="11707"/>
                        </a:lnTo>
                        <a:lnTo>
                          <a:pt x="45023" y="10985"/>
                        </a:lnTo>
                        <a:lnTo>
                          <a:pt x="44842" y="10293"/>
                        </a:lnTo>
                        <a:lnTo>
                          <a:pt x="44601" y="9631"/>
                        </a:lnTo>
                        <a:lnTo>
                          <a:pt x="44331" y="8938"/>
                        </a:lnTo>
                        <a:lnTo>
                          <a:pt x="44060" y="8306"/>
                        </a:lnTo>
                        <a:lnTo>
                          <a:pt x="43729" y="7674"/>
                        </a:lnTo>
                        <a:lnTo>
                          <a:pt x="43368" y="7042"/>
                        </a:lnTo>
                        <a:lnTo>
                          <a:pt x="42976" y="6471"/>
                        </a:lnTo>
                        <a:lnTo>
                          <a:pt x="42585" y="5899"/>
                        </a:lnTo>
                        <a:lnTo>
                          <a:pt x="42134" y="5327"/>
                        </a:lnTo>
                        <a:lnTo>
                          <a:pt x="41682" y="4815"/>
                        </a:lnTo>
                        <a:lnTo>
                          <a:pt x="41201" y="4304"/>
                        </a:lnTo>
                        <a:lnTo>
                          <a:pt x="40689" y="3792"/>
                        </a:lnTo>
                        <a:lnTo>
                          <a:pt x="40147" y="3341"/>
                        </a:lnTo>
                        <a:lnTo>
                          <a:pt x="39606" y="2919"/>
                        </a:lnTo>
                        <a:lnTo>
                          <a:pt x="39034" y="2498"/>
                        </a:lnTo>
                        <a:lnTo>
                          <a:pt x="38432" y="2107"/>
                        </a:lnTo>
                        <a:lnTo>
                          <a:pt x="37830" y="1776"/>
                        </a:lnTo>
                        <a:lnTo>
                          <a:pt x="37198" y="1445"/>
                        </a:lnTo>
                        <a:lnTo>
                          <a:pt x="36536" y="1144"/>
                        </a:lnTo>
                        <a:lnTo>
                          <a:pt x="35874" y="903"/>
                        </a:lnTo>
                        <a:lnTo>
                          <a:pt x="35182" y="662"/>
                        </a:lnTo>
                        <a:lnTo>
                          <a:pt x="34490" y="452"/>
                        </a:lnTo>
                        <a:lnTo>
                          <a:pt x="33797" y="301"/>
                        </a:lnTo>
                        <a:lnTo>
                          <a:pt x="33075" y="181"/>
                        </a:lnTo>
                        <a:lnTo>
                          <a:pt x="32323" y="60"/>
                        </a:lnTo>
                        <a:lnTo>
                          <a:pt x="31600" y="30"/>
                        </a:lnTo>
                        <a:lnTo>
                          <a:pt x="30848" y="0"/>
                        </a:lnTo>
                        <a:close/>
                      </a:path>
                    </a:pathLst>
                  </a:custGeom>
                  <a:solidFill>
                    <a:srgbClr val="4877D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3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Maiandra GD" panose="020E0502030308020204" pitchFamily="34" charset="0"/>
                    </a:endParaRPr>
                  </a:p>
                </p:txBody>
              </p:sp>
              <p:sp>
                <p:nvSpPr>
                  <p:cNvPr id="53" name="Google Shape;188;p16">
                    <a:extLst>
                      <a:ext uri="{FF2B5EF4-FFF2-40B4-BE49-F238E27FC236}">
                        <a16:creationId xmlns:a16="http://schemas.microsoft.com/office/drawing/2014/main" id="{D88D63E7-0664-2A25-7AEB-D6F44238FD18}"/>
                      </a:ext>
                    </a:extLst>
                  </p:cNvPr>
                  <p:cNvSpPr/>
                  <p:nvPr/>
                </p:nvSpPr>
                <p:spPr>
                  <a:xfrm>
                    <a:off x="9837625" y="1468288"/>
                    <a:ext cx="358900" cy="477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6" h="19112" extrusionOk="0">
                        <a:moveTo>
                          <a:pt x="14355" y="1"/>
                        </a:moveTo>
                        <a:lnTo>
                          <a:pt x="13663" y="31"/>
                        </a:lnTo>
                        <a:lnTo>
                          <a:pt x="12971" y="121"/>
                        </a:lnTo>
                        <a:lnTo>
                          <a:pt x="12279" y="212"/>
                        </a:lnTo>
                        <a:lnTo>
                          <a:pt x="11557" y="362"/>
                        </a:lnTo>
                        <a:lnTo>
                          <a:pt x="10864" y="513"/>
                        </a:lnTo>
                        <a:lnTo>
                          <a:pt x="10142" y="723"/>
                        </a:lnTo>
                        <a:lnTo>
                          <a:pt x="9420" y="964"/>
                        </a:lnTo>
                        <a:lnTo>
                          <a:pt x="8698" y="1235"/>
                        </a:lnTo>
                        <a:lnTo>
                          <a:pt x="8126" y="1476"/>
                        </a:lnTo>
                        <a:lnTo>
                          <a:pt x="7554" y="1746"/>
                        </a:lnTo>
                        <a:lnTo>
                          <a:pt x="6982" y="2047"/>
                        </a:lnTo>
                        <a:lnTo>
                          <a:pt x="6440" y="2348"/>
                        </a:lnTo>
                        <a:lnTo>
                          <a:pt x="5929" y="2679"/>
                        </a:lnTo>
                        <a:lnTo>
                          <a:pt x="5417" y="3010"/>
                        </a:lnTo>
                        <a:lnTo>
                          <a:pt x="4936" y="3372"/>
                        </a:lnTo>
                        <a:lnTo>
                          <a:pt x="4454" y="3733"/>
                        </a:lnTo>
                        <a:lnTo>
                          <a:pt x="4003" y="4094"/>
                        </a:lnTo>
                        <a:lnTo>
                          <a:pt x="3581" y="4485"/>
                        </a:lnTo>
                        <a:lnTo>
                          <a:pt x="3190" y="4876"/>
                        </a:lnTo>
                        <a:lnTo>
                          <a:pt x="2799" y="5298"/>
                        </a:lnTo>
                        <a:lnTo>
                          <a:pt x="2438" y="5719"/>
                        </a:lnTo>
                        <a:lnTo>
                          <a:pt x="2107" y="6140"/>
                        </a:lnTo>
                        <a:lnTo>
                          <a:pt x="1776" y="6562"/>
                        </a:lnTo>
                        <a:lnTo>
                          <a:pt x="1505" y="7013"/>
                        </a:lnTo>
                        <a:lnTo>
                          <a:pt x="1234" y="7464"/>
                        </a:lnTo>
                        <a:lnTo>
                          <a:pt x="993" y="7916"/>
                        </a:lnTo>
                        <a:lnTo>
                          <a:pt x="783" y="8367"/>
                        </a:lnTo>
                        <a:lnTo>
                          <a:pt x="572" y="8819"/>
                        </a:lnTo>
                        <a:lnTo>
                          <a:pt x="422" y="9270"/>
                        </a:lnTo>
                        <a:lnTo>
                          <a:pt x="271" y="9752"/>
                        </a:lnTo>
                        <a:lnTo>
                          <a:pt x="181" y="10203"/>
                        </a:lnTo>
                        <a:lnTo>
                          <a:pt x="90" y="10654"/>
                        </a:lnTo>
                        <a:lnTo>
                          <a:pt x="30" y="11136"/>
                        </a:lnTo>
                        <a:lnTo>
                          <a:pt x="0" y="11587"/>
                        </a:lnTo>
                        <a:lnTo>
                          <a:pt x="0" y="12039"/>
                        </a:lnTo>
                        <a:lnTo>
                          <a:pt x="30" y="12490"/>
                        </a:lnTo>
                        <a:lnTo>
                          <a:pt x="121" y="12942"/>
                        </a:lnTo>
                        <a:lnTo>
                          <a:pt x="211" y="13393"/>
                        </a:lnTo>
                        <a:lnTo>
                          <a:pt x="331" y="13845"/>
                        </a:lnTo>
                        <a:lnTo>
                          <a:pt x="482" y="14266"/>
                        </a:lnTo>
                        <a:lnTo>
                          <a:pt x="632" y="14627"/>
                        </a:lnTo>
                        <a:lnTo>
                          <a:pt x="813" y="14958"/>
                        </a:lnTo>
                        <a:lnTo>
                          <a:pt x="993" y="15259"/>
                        </a:lnTo>
                        <a:lnTo>
                          <a:pt x="1204" y="15590"/>
                        </a:lnTo>
                        <a:lnTo>
                          <a:pt x="1445" y="15891"/>
                        </a:lnTo>
                        <a:lnTo>
                          <a:pt x="1685" y="16162"/>
                        </a:lnTo>
                        <a:lnTo>
                          <a:pt x="1926" y="16433"/>
                        </a:lnTo>
                        <a:lnTo>
                          <a:pt x="2197" y="16704"/>
                        </a:lnTo>
                        <a:lnTo>
                          <a:pt x="2498" y="16944"/>
                        </a:lnTo>
                        <a:lnTo>
                          <a:pt x="2799" y="17185"/>
                        </a:lnTo>
                        <a:lnTo>
                          <a:pt x="3100" y="17396"/>
                        </a:lnTo>
                        <a:lnTo>
                          <a:pt x="3431" y="17606"/>
                        </a:lnTo>
                        <a:lnTo>
                          <a:pt x="4123" y="17998"/>
                        </a:lnTo>
                        <a:lnTo>
                          <a:pt x="4876" y="18329"/>
                        </a:lnTo>
                        <a:lnTo>
                          <a:pt x="5658" y="18600"/>
                        </a:lnTo>
                        <a:lnTo>
                          <a:pt x="6471" y="18810"/>
                        </a:lnTo>
                        <a:lnTo>
                          <a:pt x="7343" y="18961"/>
                        </a:lnTo>
                        <a:lnTo>
                          <a:pt x="8216" y="19051"/>
                        </a:lnTo>
                        <a:lnTo>
                          <a:pt x="9149" y="19111"/>
                        </a:lnTo>
                        <a:lnTo>
                          <a:pt x="10082" y="19081"/>
                        </a:lnTo>
                        <a:lnTo>
                          <a:pt x="11015" y="18991"/>
                        </a:lnTo>
                        <a:lnTo>
                          <a:pt x="12008" y="18870"/>
                        </a:lnTo>
                        <a:lnTo>
                          <a:pt x="11466" y="18449"/>
                        </a:lnTo>
                        <a:lnTo>
                          <a:pt x="10985" y="17998"/>
                        </a:lnTo>
                        <a:lnTo>
                          <a:pt x="10533" y="17546"/>
                        </a:lnTo>
                        <a:lnTo>
                          <a:pt x="10112" y="17035"/>
                        </a:lnTo>
                        <a:lnTo>
                          <a:pt x="9721" y="16523"/>
                        </a:lnTo>
                        <a:lnTo>
                          <a:pt x="9360" y="15981"/>
                        </a:lnTo>
                        <a:lnTo>
                          <a:pt x="9059" y="15379"/>
                        </a:lnTo>
                        <a:lnTo>
                          <a:pt x="8788" y="14777"/>
                        </a:lnTo>
                        <a:lnTo>
                          <a:pt x="8607" y="14326"/>
                        </a:lnTo>
                        <a:lnTo>
                          <a:pt x="8457" y="13875"/>
                        </a:lnTo>
                        <a:lnTo>
                          <a:pt x="8336" y="13393"/>
                        </a:lnTo>
                        <a:lnTo>
                          <a:pt x="8246" y="12942"/>
                        </a:lnTo>
                        <a:lnTo>
                          <a:pt x="8186" y="12460"/>
                        </a:lnTo>
                        <a:lnTo>
                          <a:pt x="8126" y="11979"/>
                        </a:lnTo>
                        <a:lnTo>
                          <a:pt x="8096" y="11497"/>
                        </a:lnTo>
                        <a:lnTo>
                          <a:pt x="8096" y="11016"/>
                        </a:lnTo>
                        <a:lnTo>
                          <a:pt x="8126" y="10534"/>
                        </a:lnTo>
                        <a:lnTo>
                          <a:pt x="8186" y="10053"/>
                        </a:lnTo>
                        <a:lnTo>
                          <a:pt x="8246" y="9571"/>
                        </a:lnTo>
                        <a:lnTo>
                          <a:pt x="8336" y="9090"/>
                        </a:lnTo>
                        <a:lnTo>
                          <a:pt x="8457" y="8608"/>
                        </a:lnTo>
                        <a:lnTo>
                          <a:pt x="8577" y="8096"/>
                        </a:lnTo>
                        <a:lnTo>
                          <a:pt x="8728" y="7615"/>
                        </a:lnTo>
                        <a:lnTo>
                          <a:pt x="8908" y="7133"/>
                        </a:lnTo>
                        <a:lnTo>
                          <a:pt x="9119" y="6652"/>
                        </a:lnTo>
                        <a:lnTo>
                          <a:pt x="9330" y="6170"/>
                        </a:lnTo>
                        <a:lnTo>
                          <a:pt x="9570" y="5689"/>
                        </a:lnTo>
                        <a:lnTo>
                          <a:pt x="9811" y="5237"/>
                        </a:lnTo>
                        <a:lnTo>
                          <a:pt x="10112" y="4756"/>
                        </a:lnTo>
                        <a:lnTo>
                          <a:pt x="10413" y="4304"/>
                        </a:lnTo>
                        <a:lnTo>
                          <a:pt x="10714" y="3823"/>
                        </a:lnTo>
                        <a:lnTo>
                          <a:pt x="11045" y="3372"/>
                        </a:lnTo>
                        <a:lnTo>
                          <a:pt x="11767" y="2499"/>
                        </a:lnTo>
                        <a:lnTo>
                          <a:pt x="12580" y="1626"/>
                        </a:lnTo>
                        <a:lnTo>
                          <a:pt x="13422" y="814"/>
                        </a:lnTo>
                        <a:lnTo>
                          <a:pt x="14355" y="1"/>
                        </a:lnTo>
                        <a:close/>
                      </a:path>
                    </a:pathLst>
                  </a:custGeom>
                  <a:solidFill>
                    <a:srgbClr val="4877D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3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Maiandra GD" panose="020E0502030308020204" pitchFamily="34" charset="0"/>
                    </a:endParaRPr>
                  </a:p>
                </p:txBody>
              </p:sp>
              <p:sp>
                <p:nvSpPr>
                  <p:cNvPr id="54" name="Google Shape;189;p16">
                    <a:extLst>
                      <a:ext uri="{FF2B5EF4-FFF2-40B4-BE49-F238E27FC236}">
                        <a16:creationId xmlns:a16="http://schemas.microsoft.com/office/drawing/2014/main" id="{0D4CACCF-C013-110D-C27A-C23DADCBA755}"/>
                      </a:ext>
                    </a:extLst>
                  </p:cNvPr>
                  <p:cNvSpPr/>
                  <p:nvPr/>
                </p:nvSpPr>
                <p:spPr>
                  <a:xfrm>
                    <a:off x="10170175" y="1306538"/>
                    <a:ext cx="132425" cy="133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97" h="5328" extrusionOk="0">
                        <a:moveTo>
                          <a:pt x="2378" y="1"/>
                        </a:moveTo>
                        <a:lnTo>
                          <a:pt x="2107" y="61"/>
                        </a:lnTo>
                        <a:lnTo>
                          <a:pt x="1866" y="121"/>
                        </a:lnTo>
                        <a:lnTo>
                          <a:pt x="1625" y="211"/>
                        </a:lnTo>
                        <a:lnTo>
                          <a:pt x="1384" y="332"/>
                        </a:lnTo>
                        <a:lnTo>
                          <a:pt x="1174" y="452"/>
                        </a:lnTo>
                        <a:lnTo>
                          <a:pt x="963" y="602"/>
                        </a:lnTo>
                        <a:lnTo>
                          <a:pt x="783" y="783"/>
                        </a:lnTo>
                        <a:lnTo>
                          <a:pt x="602" y="964"/>
                        </a:lnTo>
                        <a:lnTo>
                          <a:pt x="452" y="1174"/>
                        </a:lnTo>
                        <a:lnTo>
                          <a:pt x="301" y="1385"/>
                        </a:lnTo>
                        <a:lnTo>
                          <a:pt x="211" y="1626"/>
                        </a:lnTo>
                        <a:lnTo>
                          <a:pt x="120" y="1866"/>
                        </a:lnTo>
                        <a:lnTo>
                          <a:pt x="60" y="2107"/>
                        </a:lnTo>
                        <a:lnTo>
                          <a:pt x="0" y="2378"/>
                        </a:lnTo>
                        <a:lnTo>
                          <a:pt x="0" y="2649"/>
                        </a:lnTo>
                        <a:lnTo>
                          <a:pt x="0" y="2920"/>
                        </a:lnTo>
                        <a:lnTo>
                          <a:pt x="60" y="3191"/>
                        </a:lnTo>
                        <a:lnTo>
                          <a:pt x="120" y="3461"/>
                        </a:lnTo>
                        <a:lnTo>
                          <a:pt x="211" y="3702"/>
                        </a:lnTo>
                        <a:lnTo>
                          <a:pt x="301" y="3913"/>
                        </a:lnTo>
                        <a:lnTo>
                          <a:pt x="452" y="4154"/>
                        </a:lnTo>
                        <a:lnTo>
                          <a:pt x="602" y="4334"/>
                        </a:lnTo>
                        <a:lnTo>
                          <a:pt x="783" y="4545"/>
                        </a:lnTo>
                        <a:lnTo>
                          <a:pt x="963" y="4695"/>
                        </a:lnTo>
                        <a:lnTo>
                          <a:pt x="1174" y="4846"/>
                        </a:lnTo>
                        <a:lnTo>
                          <a:pt x="1384" y="4996"/>
                        </a:lnTo>
                        <a:lnTo>
                          <a:pt x="1625" y="5117"/>
                        </a:lnTo>
                        <a:lnTo>
                          <a:pt x="1866" y="5207"/>
                        </a:lnTo>
                        <a:lnTo>
                          <a:pt x="2107" y="5267"/>
                        </a:lnTo>
                        <a:lnTo>
                          <a:pt x="2378" y="5297"/>
                        </a:lnTo>
                        <a:lnTo>
                          <a:pt x="2648" y="5327"/>
                        </a:lnTo>
                        <a:lnTo>
                          <a:pt x="2919" y="5297"/>
                        </a:lnTo>
                        <a:lnTo>
                          <a:pt x="3190" y="5267"/>
                        </a:lnTo>
                        <a:lnTo>
                          <a:pt x="3431" y="5207"/>
                        </a:lnTo>
                        <a:lnTo>
                          <a:pt x="3702" y="5117"/>
                        </a:lnTo>
                        <a:lnTo>
                          <a:pt x="3912" y="4996"/>
                        </a:lnTo>
                        <a:lnTo>
                          <a:pt x="4153" y="4846"/>
                        </a:lnTo>
                        <a:lnTo>
                          <a:pt x="4334" y="4695"/>
                        </a:lnTo>
                        <a:lnTo>
                          <a:pt x="4544" y="4545"/>
                        </a:lnTo>
                        <a:lnTo>
                          <a:pt x="4695" y="4334"/>
                        </a:lnTo>
                        <a:lnTo>
                          <a:pt x="4845" y="4154"/>
                        </a:lnTo>
                        <a:lnTo>
                          <a:pt x="4996" y="3913"/>
                        </a:lnTo>
                        <a:lnTo>
                          <a:pt x="5116" y="3702"/>
                        </a:lnTo>
                        <a:lnTo>
                          <a:pt x="5176" y="3461"/>
                        </a:lnTo>
                        <a:lnTo>
                          <a:pt x="5267" y="3191"/>
                        </a:lnTo>
                        <a:lnTo>
                          <a:pt x="5297" y="2920"/>
                        </a:lnTo>
                        <a:lnTo>
                          <a:pt x="5297" y="2649"/>
                        </a:lnTo>
                        <a:lnTo>
                          <a:pt x="5297" y="2378"/>
                        </a:lnTo>
                        <a:lnTo>
                          <a:pt x="5267" y="2107"/>
                        </a:lnTo>
                        <a:lnTo>
                          <a:pt x="5176" y="1866"/>
                        </a:lnTo>
                        <a:lnTo>
                          <a:pt x="5116" y="1626"/>
                        </a:lnTo>
                        <a:lnTo>
                          <a:pt x="4996" y="1385"/>
                        </a:lnTo>
                        <a:lnTo>
                          <a:pt x="4845" y="1174"/>
                        </a:lnTo>
                        <a:lnTo>
                          <a:pt x="4695" y="964"/>
                        </a:lnTo>
                        <a:lnTo>
                          <a:pt x="4544" y="783"/>
                        </a:lnTo>
                        <a:lnTo>
                          <a:pt x="4334" y="602"/>
                        </a:lnTo>
                        <a:lnTo>
                          <a:pt x="4153" y="452"/>
                        </a:lnTo>
                        <a:lnTo>
                          <a:pt x="3912" y="332"/>
                        </a:lnTo>
                        <a:lnTo>
                          <a:pt x="3702" y="211"/>
                        </a:lnTo>
                        <a:lnTo>
                          <a:pt x="3431" y="121"/>
                        </a:lnTo>
                        <a:lnTo>
                          <a:pt x="3190" y="61"/>
                        </a:lnTo>
                        <a:lnTo>
                          <a:pt x="2919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3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Maiandra GD" panose="020E0502030308020204" pitchFamily="34" charset="0"/>
                    </a:endParaRPr>
                  </a:p>
                </p:txBody>
              </p:sp>
              <p:sp>
                <p:nvSpPr>
                  <p:cNvPr id="55" name="Google Shape;190;p16">
                    <a:extLst>
                      <a:ext uri="{FF2B5EF4-FFF2-40B4-BE49-F238E27FC236}">
                        <a16:creationId xmlns:a16="http://schemas.microsoft.com/office/drawing/2014/main" id="{B5D646E7-7880-8528-78A3-B7EFB6E56DC3}"/>
                      </a:ext>
                    </a:extLst>
                  </p:cNvPr>
                  <p:cNvSpPr/>
                  <p:nvPr/>
                </p:nvSpPr>
                <p:spPr>
                  <a:xfrm>
                    <a:off x="9838375" y="1306538"/>
                    <a:ext cx="132425" cy="133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97" h="5328" extrusionOk="0">
                        <a:moveTo>
                          <a:pt x="2378" y="1"/>
                        </a:moveTo>
                        <a:lnTo>
                          <a:pt x="2107" y="61"/>
                        </a:lnTo>
                        <a:lnTo>
                          <a:pt x="1866" y="121"/>
                        </a:lnTo>
                        <a:lnTo>
                          <a:pt x="1625" y="211"/>
                        </a:lnTo>
                        <a:lnTo>
                          <a:pt x="1385" y="332"/>
                        </a:lnTo>
                        <a:lnTo>
                          <a:pt x="1174" y="452"/>
                        </a:lnTo>
                        <a:lnTo>
                          <a:pt x="963" y="602"/>
                        </a:lnTo>
                        <a:lnTo>
                          <a:pt x="783" y="783"/>
                        </a:lnTo>
                        <a:lnTo>
                          <a:pt x="602" y="964"/>
                        </a:lnTo>
                        <a:lnTo>
                          <a:pt x="452" y="1174"/>
                        </a:lnTo>
                        <a:lnTo>
                          <a:pt x="301" y="1385"/>
                        </a:lnTo>
                        <a:lnTo>
                          <a:pt x="211" y="1626"/>
                        </a:lnTo>
                        <a:lnTo>
                          <a:pt x="121" y="1866"/>
                        </a:lnTo>
                        <a:lnTo>
                          <a:pt x="30" y="2107"/>
                        </a:lnTo>
                        <a:lnTo>
                          <a:pt x="0" y="2378"/>
                        </a:lnTo>
                        <a:lnTo>
                          <a:pt x="0" y="2649"/>
                        </a:lnTo>
                        <a:lnTo>
                          <a:pt x="0" y="2920"/>
                        </a:lnTo>
                        <a:lnTo>
                          <a:pt x="30" y="3191"/>
                        </a:lnTo>
                        <a:lnTo>
                          <a:pt x="121" y="3461"/>
                        </a:lnTo>
                        <a:lnTo>
                          <a:pt x="211" y="3702"/>
                        </a:lnTo>
                        <a:lnTo>
                          <a:pt x="301" y="3913"/>
                        </a:lnTo>
                        <a:lnTo>
                          <a:pt x="452" y="4154"/>
                        </a:lnTo>
                        <a:lnTo>
                          <a:pt x="602" y="4334"/>
                        </a:lnTo>
                        <a:lnTo>
                          <a:pt x="783" y="4545"/>
                        </a:lnTo>
                        <a:lnTo>
                          <a:pt x="963" y="4695"/>
                        </a:lnTo>
                        <a:lnTo>
                          <a:pt x="1174" y="4846"/>
                        </a:lnTo>
                        <a:lnTo>
                          <a:pt x="1385" y="4996"/>
                        </a:lnTo>
                        <a:lnTo>
                          <a:pt x="1625" y="5117"/>
                        </a:lnTo>
                        <a:lnTo>
                          <a:pt x="1866" y="5207"/>
                        </a:lnTo>
                        <a:lnTo>
                          <a:pt x="2107" y="5267"/>
                        </a:lnTo>
                        <a:lnTo>
                          <a:pt x="2378" y="5297"/>
                        </a:lnTo>
                        <a:lnTo>
                          <a:pt x="2649" y="5327"/>
                        </a:lnTo>
                        <a:lnTo>
                          <a:pt x="2919" y="5297"/>
                        </a:lnTo>
                        <a:lnTo>
                          <a:pt x="3190" y="5267"/>
                        </a:lnTo>
                        <a:lnTo>
                          <a:pt x="3431" y="5207"/>
                        </a:lnTo>
                        <a:lnTo>
                          <a:pt x="3672" y="5117"/>
                        </a:lnTo>
                        <a:lnTo>
                          <a:pt x="3913" y="4996"/>
                        </a:lnTo>
                        <a:lnTo>
                          <a:pt x="4123" y="4846"/>
                        </a:lnTo>
                        <a:lnTo>
                          <a:pt x="4334" y="4695"/>
                        </a:lnTo>
                        <a:lnTo>
                          <a:pt x="4514" y="4545"/>
                        </a:lnTo>
                        <a:lnTo>
                          <a:pt x="4695" y="4334"/>
                        </a:lnTo>
                        <a:lnTo>
                          <a:pt x="4846" y="4154"/>
                        </a:lnTo>
                        <a:lnTo>
                          <a:pt x="4996" y="3913"/>
                        </a:lnTo>
                        <a:lnTo>
                          <a:pt x="5086" y="3702"/>
                        </a:lnTo>
                        <a:lnTo>
                          <a:pt x="5177" y="3461"/>
                        </a:lnTo>
                        <a:lnTo>
                          <a:pt x="5237" y="3191"/>
                        </a:lnTo>
                        <a:lnTo>
                          <a:pt x="5297" y="2920"/>
                        </a:lnTo>
                        <a:lnTo>
                          <a:pt x="5297" y="2649"/>
                        </a:lnTo>
                        <a:lnTo>
                          <a:pt x="5297" y="2378"/>
                        </a:lnTo>
                        <a:lnTo>
                          <a:pt x="5237" y="2107"/>
                        </a:lnTo>
                        <a:lnTo>
                          <a:pt x="5177" y="1866"/>
                        </a:lnTo>
                        <a:lnTo>
                          <a:pt x="5086" y="1626"/>
                        </a:lnTo>
                        <a:lnTo>
                          <a:pt x="4996" y="1385"/>
                        </a:lnTo>
                        <a:lnTo>
                          <a:pt x="4846" y="1174"/>
                        </a:lnTo>
                        <a:lnTo>
                          <a:pt x="4695" y="964"/>
                        </a:lnTo>
                        <a:lnTo>
                          <a:pt x="4514" y="783"/>
                        </a:lnTo>
                        <a:lnTo>
                          <a:pt x="4334" y="602"/>
                        </a:lnTo>
                        <a:lnTo>
                          <a:pt x="4123" y="452"/>
                        </a:lnTo>
                        <a:lnTo>
                          <a:pt x="3913" y="332"/>
                        </a:lnTo>
                        <a:lnTo>
                          <a:pt x="3672" y="211"/>
                        </a:lnTo>
                        <a:lnTo>
                          <a:pt x="3431" y="121"/>
                        </a:lnTo>
                        <a:lnTo>
                          <a:pt x="3190" y="61"/>
                        </a:lnTo>
                        <a:lnTo>
                          <a:pt x="2919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3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Maiandra GD" panose="020E0502030308020204" pitchFamily="34" charset="0"/>
                    </a:endParaRPr>
                  </a:p>
                </p:txBody>
              </p:sp>
              <p:sp>
                <p:nvSpPr>
                  <p:cNvPr id="56" name="Google Shape;191;p16">
                    <a:extLst>
                      <a:ext uri="{FF2B5EF4-FFF2-40B4-BE49-F238E27FC236}">
                        <a16:creationId xmlns:a16="http://schemas.microsoft.com/office/drawing/2014/main" id="{9E94FA8D-BE88-DDA1-33F8-1F615F623257}"/>
                      </a:ext>
                    </a:extLst>
                  </p:cNvPr>
                  <p:cNvSpPr/>
                  <p:nvPr/>
                </p:nvSpPr>
                <p:spPr>
                  <a:xfrm>
                    <a:off x="9505825" y="1306538"/>
                    <a:ext cx="133200" cy="133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8" h="5328" extrusionOk="0">
                        <a:moveTo>
                          <a:pt x="2408" y="1"/>
                        </a:moveTo>
                        <a:lnTo>
                          <a:pt x="2137" y="61"/>
                        </a:lnTo>
                        <a:lnTo>
                          <a:pt x="1896" y="121"/>
                        </a:lnTo>
                        <a:lnTo>
                          <a:pt x="1626" y="211"/>
                        </a:lnTo>
                        <a:lnTo>
                          <a:pt x="1415" y="332"/>
                        </a:lnTo>
                        <a:lnTo>
                          <a:pt x="1174" y="452"/>
                        </a:lnTo>
                        <a:lnTo>
                          <a:pt x="994" y="602"/>
                        </a:lnTo>
                        <a:lnTo>
                          <a:pt x="783" y="783"/>
                        </a:lnTo>
                        <a:lnTo>
                          <a:pt x="632" y="964"/>
                        </a:lnTo>
                        <a:lnTo>
                          <a:pt x="482" y="1174"/>
                        </a:lnTo>
                        <a:lnTo>
                          <a:pt x="331" y="1385"/>
                        </a:lnTo>
                        <a:lnTo>
                          <a:pt x="211" y="1626"/>
                        </a:lnTo>
                        <a:lnTo>
                          <a:pt x="121" y="1866"/>
                        </a:lnTo>
                        <a:lnTo>
                          <a:pt x="61" y="2107"/>
                        </a:lnTo>
                        <a:lnTo>
                          <a:pt x="30" y="2378"/>
                        </a:lnTo>
                        <a:lnTo>
                          <a:pt x="0" y="2649"/>
                        </a:lnTo>
                        <a:lnTo>
                          <a:pt x="30" y="2920"/>
                        </a:lnTo>
                        <a:lnTo>
                          <a:pt x="61" y="3191"/>
                        </a:lnTo>
                        <a:lnTo>
                          <a:pt x="121" y="3461"/>
                        </a:lnTo>
                        <a:lnTo>
                          <a:pt x="211" y="3702"/>
                        </a:lnTo>
                        <a:lnTo>
                          <a:pt x="331" y="3913"/>
                        </a:lnTo>
                        <a:lnTo>
                          <a:pt x="482" y="4154"/>
                        </a:lnTo>
                        <a:lnTo>
                          <a:pt x="632" y="4334"/>
                        </a:lnTo>
                        <a:lnTo>
                          <a:pt x="783" y="4545"/>
                        </a:lnTo>
                        <a:lnTo>
                          <a:pt x="994" y="4695"/>
                        </a:lnTo>
                        <a:lnTo>
                          <a:pt x="1174" y="4846"/>
                        </a:lnTo>
                        <a:lnTo>
                          <a:pt x="1415" y="4996"/>
                        </a:lnTo>
                        <a:lnTo>
                          <a:pt x="1626" y="5117"/>
                        </a:lnTo>
                        <a:lnTo>
                          <a:pt x="1896" y="5207"/>
                        </a:lnTo>
                        <a:lnTo>
                          <a:pt x="2137" y="5267"/>
                        </a:lnTo>
                        <a:lnTo>
                          <a:pt x="2408" y="5297"/>
                        </a:lnTo>
                        <a:lnTo>
                          <a:pt x="2679" y="5327"/>
                        </a:lnTo>
                        <a:lnTo>
                          <a:pt x="2950" y="5297"/>
                        </a:lnTo>
                        <a:lnTo>
                          <a:pt x="3221" y="5267"/>
                        </a:lnTo>
                        <a:lnTo>
                          <a:pt x="3461" y="5207"/>
                        </a:lnTo>
                        <a:lnTo>
                          <a:pt x="3702" y="5117"/>
                        </a:lnTo>
                        <a:lnTo>
                          <a:pt x="3943" y="4996"/>
                        </a:lnTo>
                        <a:lnTo>
                          <a:pt x="4153" y="4846"/>
                        </a:lnTo>
                        <a:lnTo>
                          <a:pt x="4364" y="4695"/>
                        </a:lnTo>
                        <a:lnTo>
                          <a:pt x="4545" y="4545"/>
                        </a:lnTo>
                        <a:lnTo>
                          <a:pt x="4725" y="4334"/>
                        </a:lnTo>
                        <a:lnTo>
                          <a:pt x="4876" y="4154"/>
                        </a:lnTo>
                        <a:lnTo>
                          <a:pt x="4996" y="3913"/>
                        </a:lnTo>
                        <a:lnTo>
                          <a:pt x="5116" y="3702"/>
                        </a:lnTo>
                        <a:lnTo>
                          <a:pt x="5207" y="3461"/>
                        </a:lnTo>
                        <a:lnTo>
                          <a:pt x="5267" y="3191"/>
                        </a:lnTo>
                        <a:lnTo>
                          <a:pt x="5327" y="2920"/>
                        </a:lnTo>
                        <a:lnTo>
                          <a:pt x="5327" y="2649"/>
                        </a:lnTo>
                        <a:lnTo>
                          <a:pt x="5327" y="2378"/>
                        </a:lnTo>
                        <a:lnTo>
                          <a:pt x="5267" y="2107"/>
                        </a:lnTo>
                        <a:lnTo>
                          <a:pt x="5207" y="1866"/>
                        </a:lnTo>
                        <a:lnTo>
                          <a:pt x="5116" y="1626"/>
                        </a:lnTo>
                        <a:lnTo>
                          <a:pt x="4996" y="1385"/>
                        </a:lnTo>
                        <a:lnTo>
                          <a:pt x="4876" y="1174"/>
                        </a:lnTo>
                        <a:lnTo>
                          <a:pt x="4725" y="964"/>
                        </a:lnTo>
                        <a:lnTo>
                          <a:pt x="4545" y="783"/>
                        </a:lnTo>
                        <a:lnTo>
                          <a:pt x="4364" y="602"/>
                        </a:lnTo>
                        <a:lnTo>
                          <a:pt x="4153" y="452"/>
                        </a:lnTo>
                        <a:lnTo>
                          <a:pt x="3943" y="332"/>
                        </a:lnTo>
                        <a:lnTo>
                          <a:pt x="3702" y="211"/>
                        </a:lnTo>
                        <a:lnTo>
                          <a:pt x="3461" y="121"/>
                        </a:lnTo>
                        <a:lnTo>
                          <a:pt x="3221" y="61"/>
                        </a:lnTo>
                        <a:lnTo>
                          <a:pt x="2950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3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Maiandra GD" panose="020E0502030308020204" pitchFamily="34" charset="0"/>
                    </a:endParaRPr>
                  </a:p>
                </p:txBody>
              </p:sp>
            </p:grpSp>
            <p:cxnSp>
              <p:nvCxnSpPr>
                <p:cNvPr id="19" name="Google Shape;192;p16">
                  <a:extLst>
                    <a:ext uri="{FF2B5EF4-FFF2-40B4-BE49-F238E27FC236}">
                      <a16:creationId xmlns:a16="http://schemas.microsoft.com/office/drawing/2014/main" id="{E801A3D9-EF9F-3058-D855-14AA8632F324}"/>
                    </a:ext>
                  </a:extLst>
                </p:cNvPr>
                <p:cNvCxnSpPr/>
                <p:nvPr/>
              </p:nvCxnSpPr>
              <p:spPr>
                <a:xfrm>
                  <a:off x="2637450" y="4707350"/>
                  <a:ext cx="38691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7" name="Google Shape;126;p16">
                <a:extLst>
                  <a:ext uri="{FF2B5EF4-FFF2-40B4-BE49-F238E27FC236}">
                    <a16:creationId xmlns:a16="http://schemas.microsoft.com/office/drawing/2014/main" id="{049D25D5-19D8-A3C8-5044-554674A1F524}"/>
                  </a:ext>
                </a:extLst>
              </p:cNvPr>
              <p:cNvSpPr/>
              <p:nvPr/>
            </p:nvSpPr>
            <p:spPr>
              <a:xfrm>
                <a:off x="4482975" y="2522788"/>
                <a:ext cx="176100" cy="1761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aiandra GD" panose="020E0502030308020204" pitchFamily="34" charset="0"/>
                </a:endParaRPr>
              </a:p>
            </p:txBody>
          </p:sp>
        </p:grpSp>
        <p:sp>
          <p:nvSpPr>
            <p:cNvPr id="15" name="Google Shape;124;p16">
              <a:extLst>
                <a:ext uri="{FF2B5EF4-FFF2-40B4-BE49-F238E27FC236}">
                  <a16:creationId xmlns:a16="http://schemas.microsoft.com/office/drawing/2014/main" id="{E512A46D-7451-BE70-894E-9327E1F98142}"/>
                </a:ext>
              </a:extLst>
            </p:cNvPr>
            <p:cNvSpPr/>
            <p:nvPr/>
          </p:nvSpPr>
          <p:spPr>
            <a:xfrm>
              <a:off x="3712550" y="3842725"/>
              <a:ext cx="158100" cy="15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iandra GD" panose="020E0502030308020204" pitchFamily="34" charset="0"/>
              </a:endParaRPr>
            </a:p>
          </p:txBody>
        </p:sp>
      </p:grpSp>
      <p:sp>
        <p:nvSpPr>
          <p:cNvPr id="57" name="Google Shape;135;p16">
            <a:extLst>
              <a:ext uri="{FF2B5EF4-FFF2-40B4-BE49-F238E27FC236}">
                <a16:creationId xmlns:a16="http://schemas.microsoft.com/office/drawing/2014/main" id="{781596E7-06BA-48D8-4650-622FA417E16C}"/>
              </a:ext>
            </a:extLst>
          </p:cNvPr>
          <p:cNvSpPr txBox="1"/>
          <p:nvPr/>
        </p:nvSpPr>
        <p:spPr>
          <a:xfrm>
            <a:off x="4887366" y="3059278"/>
            <a:ext cx="3654347" cy="406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iandra GD" panose="020E0502030308020204" pitchFamily="34" charset="0"/>
                <a:ea typeface="Roboto"/>
                <a:cs typeface="Roboto"/>
                <a:sym typeface="Roboto"/>
              </a:rPr>
              <a:t>Pertayaan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iandra GD" panose="020E0502030308020204" pitchFamily="34" charset="0"/>
                <a:ea typeface="Roboto"/>
                <a:cs typeface="Roboto"/>
                <a:sym typeface="Roboto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iandra GD" panose="020E0502030308020204" pitchFamily="34" charset="0"/>
                <a:ea typeface="Roboto"/>
                <a:cs typeface="Roboto"/>
                <a:sym typeface="Roboto"/>
              </a:rPr>
              <a:t>mahasiswa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iandra GD" panose="020E0502030308020204" pitchFamily="34" charset="0"/>
                <a:ea typeface="Roboto"/>
                <a:cs typeface="Roboto"/>
                <a:sym typeface="Roboto"/>
              </a:rPr>
              <a:t> di group KKL</a:t>
            </a:r>
          </a:p>
        </p:txBody>
      </p:sp>
      <p:sp>
        <p:nvSpPr>
          <p:cNvPr id="59" name="Google Shape;127;p16">
            <a:extLst>
              <a:ext uri="{FF2B5EF4-FFF2-40B4-BE49-F238E27FC236}">
                <a16:creationId xmlns:a16="http://schemas.microsoft.com/office/drawing/2014/main" id="{1B3AC287-F390-1663-4E30-D35D60AFA333}"/>
              </a:ext>
            </a:extLst>
          </p:cNvPr>
          <p:cNvSpPr/>
          <p:nvPr/>
        </p:nvSpPr>
        <p:spPr>
          <a:xfrm>
            <a:off x="3917058" y="2930204"/>
            <a:ext cx="859800" cy="331800"/>
          </a:xfrm>
          <a:prstGeom prst="roundRect">
            <a:avLst>
              <a:gd name="adj" fmla="val 50000"/>
            </a:avLst>
          </a:prstGeom>
          <a:solidFill>
            <a:srgbClr val="AA4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4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6"/>
          <p:cNvSpPr txBox="1">
            <a:spLocks noGrp="1"/>
          </p:cNvSpPr>
          <p:nvPr>
            <p:ph type="title"/>
          </p:nvPr>
        </p:nvSpPr>
        <p:spPr>
          <a:xfrm>
            <a:off x="724364" y="296445"/>
            <a:ext cx="7708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lt1"/>
                </a:solidFill>
              </a:rPr>
              <a:t>TAHAPAN PENELITIAN</a:t>
            </a:r>
            <a:endParaRPr sz="2600" dirty="0"/>
          </a:p>
        </p:txBody>
      </p:sp>
      <p:cxnSp>
        <p:nvCxnSpPr>
          <p:cNvPr id="463" name="Google Shape;463;p36"/>
          <p:cNvCxnSpPr>
            <a:cxnSpLocks/>
          </p:cNvCxnSpPr>
          <p:nvPr/>
        </p:nvCxnSpPr>
        <p:spPr>
          <a:xfrm>
            <a:off x="720000" y="584445"/>
            <a:ext cx="3949971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7" name="Google Shape;182;p17">
            <a:extLst>
              <a:ext uri="{FF2B5EF4-FFF2-40B4-BE49-F238E27FC236}">
                <a16:creationId xmlns:a16="http://schemas.microsoft.com/office/drawing/2014/main" id="{4DBD0B11-429E-2A44-9278-3ADF50A2E42E}"/>
              </a:ext>
            </a:extLst>
          </p:cNvPr>
          <p:cNvSpPr/>
          <p:nvPr/>
        </p:nvSpPr>
        <p:spPr>
          <a:xfrm>
            <a:off x="3299025" y="1677607"/>
            <a:ext cx="2307000" cy="2307000"/>
          </a:xfrm>
          <a:prstGeom prst="ellipse">
            <a:avLst/>
          </a:prstGeom>
          <a:solidFill>
            <a:schemeClr val="bg1"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Tx/>
              <a:buFontTx/>
              <a:buNone/>
              <a:defRPr/>
            </a:pPr>
            <a:endParaRPr sz="1200">
              <a:solidFill>
                <a:sysClr val="windowText" lastClr="000000"/>
              </a:solidFill>
              <a:latin typeface="Maiandra GD" panose="020E0502030308020204" pitchFamily="34" charset="0"/>
            </a:endParaRPr>
          </a:p>
        </p:txBody>
      </p:sp>
      <p:grpSp>
        <p:nvGrpSpPr>
          <p:cNvPr id="49" name="Google Shape;184;p17">
            <a:extLst>
              <a:ext uri="{FF2B5EF4-FFF2-40B4-BE49-F238E27FC236}">
                <a16:creationId xmlns:a16="http://schemas.microsoft.com/office/drawing/2014/main" id="{4249D92B-1783-9BC6-E341-B1AEBC06F277}"/>
              </a:ext>
            </a:extLst>
          </p:cNvPr>
          <p:cNvGrpSpPr/>
          <p:nvPr/>
        </p:nvGrpSpPr>
        <p:grpSpPr>
          <a:xfrm>
            <a:off x="4000420" y="1800855"/>
            <a:ext cx="892049" cy="2060503"/>
            <a:chOff x="2676000" y="238125"/>
            <a:chExt cx="2268000" cy="5238750"/>
          </a:xfrm>
        </p:grpSpPr>
        <p:sp>
          <p:nvSpPr>
            <p:cNvPr id="51" name="Google Shape;185;p17">
              <a:extLst>
                <a:ext uri="{FF2B5EF4-FFF2-40B4-BE49-F238E27FC236}">
                  <a16:creationId xmlns:a16="http://schemas.microsoft.com/office/drawing/2014/main" id="{F9D253C6-78DE-CB64-7E7D-95BAAD216573}"/>
                </a:ext>
              </a:extLst>
            </p:cNvPr>
            <p:cNvSpPr/>
            <p:nvPr/>
          </p:nvSpPr>
          <p:spPr>
            <a:xfrm>
              <a:off x="4394325" y="4745300"/>
              <a:ext cx="308500" cy="10450"/>
            </a:xfrm>
            <a:custGeom>
              <a:avLst/>
              <a:gdLst/>
              <a:ahLst/>
              <a:cxnLst/>
              <a:rect l="l" t="t" r="r" b="b"/>
              <a:pathLst>
                <a:path w="12340" h="418" extrusionOk="0">
                  <a:moveTo>
                    <a:pt x="0" y="0"/>
                  </a:moveTo>
                  <a:lnTo>
                    <a:pt x="0" y="417"/>
                  </a:lnTo>
                  <a:lnTo>
                    <a:pt x="12340" y="417"/>
                  </a:lnTo>
                  <a:lnTo>
                    <a:pt x="12340" y="0"/>
                  </a:lnTo>
                  <a:close/>
                </a:path>
              </a:pathLst>
            </a:custGeom>
            <a:solidFill>
              <a:srgbClr val="8EA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Tx/>
                <a:buFontTx/>
                <a:buNone/>
                <a:defRPr/>
              </a:pPr>
              <a:endParaRPr sz="1200">
                <a:solidFill>
                  <a:sysClr val="windowText" lastClr="000000"/>
                </a:solidFill>
                <a:latin typeface="Maiandra GD" panose="020E0502030308020204" pitchFamily="34" charset="0"/>
              </a:endParaRPr>
            </a:p>
          </p:txBody>
        </p:sp>
        <p:sp>
          <p:nvSpPr>
            <p:cNvPr id="52" name="Google Shape;186;p17">
              <a:extLst>
                <a:ext uri="{FF2B5EF4-FFF2-40B4-BE49-F238E27FC236}">
                  <a16:creationId xmlns:a16="http://schemas.microsoft.com/office/drawing/2014/main" id="{E366B2E0-AC77-DA1B-7491-ACA97E546B08}"/>
                </a:ext>
              </a:extLst>
            </p:cNvPr>
            <p:cNvSpPr/>
            <p:nvPr/>
          </p:nvSpPr>
          <p:spPr>
            <a:xfrm>
              <a:off x="2843450" y="2246525"/>
              <a:ext cx="1933100" cy="3110175"/>
            </a:xfrm>
            <a:custGeom>
              <a:avLst/>
              <a:gdLst/>
              <a:ahLst/>
              <a:cxnLst/>
              <a:rect l="l" t="t" r="r" b="b"/>
              <a:pathLst>
                <a:path w="77324" h="124407" extrusionOk="0">
                  <a:moveTo>
                    <a:pt x="3703" y="0"/>
                  </a:moveTo>
                  <a:lnTo>
                    <a:pt x="3622" y="48"/>
                  </a:lnTo>
                  <a:lnTo>
                    <a:pt x="3414" y="160"/>
                  </a:lnTo>
                  <a:lnTo>
                    <a:pt x="3254" y="272"/>
                  </a:lnTo>
                  <a:lnTo>
                    <a:pt x="3094" y="401"/>
                  </a:lnTo>
                  <a:lnTo>
                    <a:pt x="2885" y="577"/>
                  </a:lnTo>
                  <a:lnTo>
                    <a:pt x="2677" y="785"/>
                  </a:lnTo>
                  <a:lnTo>
                    <a:pt x="2469" y="1042"/>
                  </a:lnTo>
                  <a:lnTo>
                    <a:pt x="2228" y="1330"/>
                  </a:lnTo>
                  <a:lnTo>
                    <a:pt x="2004" y="1683"/>
                  </a:lnTo>
                  <a:lnTo>
                    <a:pt x="1763" y="2083"/>
                  </a:lnTo>
                  <a:lnTo>
                    <a:pt x="1539" y="2532"/>
                  </a:lnTo>
                  <a:lnTo>
                    <a:pt x="1315" y="3045"/>
                  </a:lnTo>
                  <a:lnTo>
                    <a:pt x="1106" y="3622"/>
                  </a:lnTo>
                  <a:lnTo>
                    <a:pt x="914" y="4279"/>
                  </a:lnTo>
                  <a:lnTo>
                    <a:pt x="722" y="4984"/>
                  </a:lnTo>
                  <a:lnTo>
                    <a:pt x="642" y="5369"/>
                  </a:lnTo>
                  <a:lnTo>
                    <a:pt x="578" y="5769"/>
                  </a:lnTo>
                  <a:lnTo>
                    <a:pt x="513" y="6186"/>
                  </a:lnTo>
                  <a:lnTo>
                    <a:pt x="449" y="6635"/>
                  </a:lnTo>
                  <a:lnTo>
                    <a:pt x="385" y="7099"/>
                  </a:lnTo>
                  <a:lnTo>
                    <a:pt x="353" y="7580"/>
                  </a:lnTo>
                  <a:lnTo>
                    <a:pt x="305" y="8077"/>
                  </a:lnTo>
                  <a:lnTo>
                    <a:pt x="289" y="8606"/>
                  </a:lnTo>
                  <a:lnTo>
                    <a:pt x="257" y="9151"/>
                  </a:lnTo>
                  <a:lnTo>
                    <a:pt x="257" y="9712"/>
                  </a:lnTo>
                  <a:lnTo>
                    <a:pt x="257" y="10304"/>
                  </a:lnTo>
                  <a:lnTo>
                    <a:pt x="273" y="10913"/>
                  </a:lnTo>
                  <a:lnTo>
                    <a:pt x="289" y="11554"/>
                  </a:lnTo>
                  <a:lnTo>
                    <a:pt x="337" y="12212"/>
                  </a:lnTo>
                  <a:lnTo>
                    <a:pt x="385" y="12885"/>
                  </a:lnTo>
                  <a:lnTo>
                    <a:pt x="449" y="13590"/>
                  </a:lnTo>
                  <a:lnTo>
                    <a:pt x="513" y="14327"/>
                  </a:lnTo>
                  <a:lnTo>
                    <a:pt x="610" y="15080"/>
                  </a:lnTo>
                  <a:lnTo>
                    <a:pt x="706" y="15865"/>
                  </a:lnTo>
                  <a:lnTo>
                    <a:pt x="818" y="16683"/>
                  </a:lnTo>
                  <a:lnTo>
                    <a:pt x="962" y="17516"/>
                  </a:lnTo>
                  <a:lnTo>
                    <a:pt x="1106" y="18381"/>
                  </a:lnTo>
                  <a:lnTo>
                    <a:pt x="1267" y="19279"/>
                  </a:lnTo>
                  <a:lnTo>
                    <a:pt x="1459" y="20192"/>
                  </a:lnTo>
                  <a:lnTo>
                    <a:pt x="1651" y="21138"/>
                  </a:lnTo>
                  <a:lnTo>
                    <a:pt x="1860" y="22115"/>
                  </a:lnTo>
                  <a:lnTo>
                    <a:pt x="2100" y="23125"/>
                  </a:lnTo>
                  <a:lnTo>
                    <a:pt x="2356" y="24167"/>
                  </a:lnTo>
                  <a:lnTo>
                    <a:pt x="2629" y="25224"/>
                  </a:lnTo>
                  <a:lnTo>
                    <a:pt x="2917" y="26330"/>
                  </a:lnTo>
                  <a:lnTo>
                    <a:pt x="3302" y="27676"/>
                  </a:lnTo>
                  <a:lnTo>
                    <a:pt x="3703" y="28990"/>
                  </a:lnTo>
                  <a:lnTo>
                    <a:pt x="4135" y="30256"/>
                  </a:lnTo>
                  <a:lnTo>
                    <a:pt x="4568" y="31474"/>
                  </a:lnTo>
                  <a:lnTo>
                    <a:pt x="5033" y="32644"/>
                  </a:lnTo>
                  <a:lnTo>
                    <a:pt x="5529" y="33782"/>
                  </a:lnTo>
                  <a:lnTo>
                    <a:pt x="6026" y="34872"/>
                  </a:lnTo>
                  <a:lnTo>
                    <a:pt x="6539" y="35913"/>
                  </a:lnTo>
                  <a:lnTo>
                    <a:pt x="7068" y="36923"/>
                  </a:lnTo>
                  <a:lnTo>
                    <a:pt x="7613" y="37884"/>
                  </a:lnTo>
                  <a:lnTo>
                    <a:pt x="8174" y="38814"/>
                  </a:lnTo>
                  <a:lnTo>
                    <a:pt x="8751" y="39711"/>
                  </a:lnTo>
                  <a:lnTo>
                    <a:pt x="9327" y="40561"/>
                  </a:lnTo>
                  <a:lnTo>
                    <a:pt x="9920" y="41378"/>
                  </a:lnTo>
                  <a:lnTo>
                    <a:pt x="10529" y="42163"/>
                  </a:lnTo>
                  <a:lnTo>
                    <a:pt x="11138" y="42916"/>
                  </a:lnTo>
                  <a:lnTo>
                    <a:pt x="11763" y="43638"/>
                  </a:lnTo>
                  <a:lnTo>
                    <a:pt x="12388" y="44343"/>
                  </a:lnTo>
                  <a:lnTo>
                    <a:pt x="13013" y="45000"/>
                  </a:lnTo>
                  <a:lnTo>
                    <a:pt x="13654" y="45641"/>
                  </a:lnTo>
                  <a:lnTo>
                    <a:pt x="14311" y="46234"/>
                  </a:lnTo>
                  <a:lnTo>
                    <a:pt x="14952" y="46827"/>
                  </a:lnTo>
                  <a:lnTo>
                    <a:pt x="15609" y="47372"/>
                  </a:lnTo>
                  <a:lnTo>
                    <a:pt x="16250" y="47916"/>
                  </a:lnTo>
                  <a:lnTo>
                    <a:pt x="16907" y="48413"/>
                  </a:lnTo>
                  <a:lnTo>
                    <a:pt x="17565" y="48910"/>
                  </a:lnTo>
                  <a:lnTo>
                    <a:pt x="18222" y="49375"/>
                  </a:lnTo>
                  <a:lnTo>
                    <a:pt x="18879" y="49823"/>
                  </a:lnTo>
                  <a:lnTo>
                    <a:pt x="19520" y="50256"/>
                  </a:lnTo>
                  <a:lnTo>
                    <a:pt x="20177" y="50673"/>
                  </a:lnTo>
                  <a:lnTo>
                    <a:pt x="20818" y="51057"/>
                  </a:lnTo>
                  <a:lnTo>
                    <a:pt x="21459" y="51442"/>
                  </a:lnTo>
                  <a:lnTo>
                    <a:pt x="22709" y="52163"/>
                  </a:lnTo>
                  <a:lnTo>
                    <a:pt x="23943" y="52836"/>
                  </a:lnTo>
                  <a:lnTo>
                    <a:pt x="26282" y="54086"/>
                  </a:lnTo>
                  <a:lnTo>
                    <a:pt x="27372" y="54663"/>
                  </a:lnTo>
                  <a:lnTo>
                    <a:pt x="28414" y="55240"/>
                  </a:lnTo>
                  <a:lnTo>
                    <a:pt x="29375" y="55801"/>
                  </a:lnTo>
                  <a:lnTo>
                    <a:pt x="29840" y="56089"/>
                  </a:lnTo>
                  <a:lnTo>
                    <a:pt x="30273" y="56378"/>
                  </a:lnTo>
                  <a:lnTo>
                    <a:pt x="30689" y="56666"/>
                  </a:lnTo>
                  <a:lnTo>
                    <a:pt x="31090" y="56971"/>
                  </a:lnTo>
                  <a:lnTo>
                    <a:pt x="31475" y="57275"/>
                  </a:lnTo>
                  <a:lnTo>
                    <a:pt x="31827" y="57580"/>
                  </a:lnTo>
                  <a:lnTo>
                    <a:pt x="32164" y="57900"/>
                  </a:lnTo>
                  <a:lnTo>
                    <a:pt x="32468" y="58221"/>
                  </a:lnTo>
                  <a:lnTo>
                    <a:pt x="32741" y="58557"/>
                  </a:lnTo>
                  <a:lnTo>
                    <a:pt x="32997" y="58894"/>
                  </a:lnTo>
                  <a:lnTo>
                    <a:pt x="33237" y="59263"/>
                  </a:lnTo>
                  <a:lnTo>
                    <a:pt x="33430" y="59631"/>
                  </a:lnTo>
                  <a:lnTo>
                    <a:pt x="33606" y="60016"/>
                  </a:lnTo>
                  <a:lnTo>
                    <a:pt x="33750" y="60416"/>
                  </a:lnTo>
                  <a:lnTo>
                    <a:pt x="33862" y="60849"/>
                  </a:lnTo>
                  <a:lnTo>
                    <a:pt x="33943" y="61282"/>
                  </a:lnTo>
                  <a:lnTo>
                    <a:pt x="33991" y="61730"/>
                  </a:lnTo>
                  <a:lnTo>
                    <a:pt x="34007" y="62211"/>
                  </a:lnTo>
                  <a:lnTo>
                    <a:pt x="33991" y="62836"/>
                  </a:lnTo>
                  <a:lnTo>
                    <a:pt x="33943" y="63429"/>
                  </a:lnTo>
                  <a:lnTo>
                    <a:pt x="33862" y="63990"/>
                  </a:lnTo>
                  <a:lnTo>
                    <a:pt x="33766" y="64519"/>
                  </a:lnTo>
                  <a:lnTo>
                    <a:pt x="33622" y="65032"/>
                  </a:lnTo>
                  <a:lnTo>
                    <a:pt x="33462" y="65529"/>
                  </a:lnTo>
                  <a:lnTo>
                    <a:pt x="33253" y="65993"/>
                  </a:lnTo>
                  <a:lnTo>
                    <a:pt x="33029" y="66426"/>
                  </a:lnTo>
                  <a:lnTo>
                    <a:pt x="32789" y="66859"/>
                  </a:lnTo>
                  <a:lnTo>
                    <a:pt x="32516" y="67259"/>
                  </a:lnTo>
                  <a:lnTo>
                    <a:pt x="32212" y="67660"/>
                  </a:lnTo>
                  <a:lnTo>
                    <a:pt x="31891" y="68028"/>
                  </a:lnTo>
                  <a:lnTo>
                    <a:pt x="31555" y="68381"/>
                  </a:lnTo>
                  <a:lnTo>
                    <a:pt x="31186" y="68734"/>
                  </a:lnTo>
                  <a:lnTo>
                    <a:pt x="30802" y="69070"/>
                  </a:lnTo>
                  <a:lnTo>
                    <a:pt x="30385" y="69391"/>
                  </a:lnTo>
                  <a:lnTo>
                    <a:pt x="29952" y="69695"/>
                  </a:lnTo>
                  <a:lnTo>
                    <a:pt x="29519" y="70000"/>
                  </a:lnTo>
                  <a:lnTo>
                    <a:pt x="29055" y="70304"/>
                  </a:lnTo>
                  <a:lnTo>
                    <a:pt x="28574" y="70593"/>
                  </a:lnTo>
                  <a:lnTo>
                    <a:pt x="28061" y="70881"/>
                  </a:lnTo>
                  <a:lnTo>
                    <a:pt x="27548" y="71169"/>
                  </a:lnTo>
                  <a:lnTo>
                    <a:pt x="26491" y="71746"/>
                  </a:lnTo>
                  <a:lnTo>
                    <a:pt x="25369" y="72323"/>
                  </a:lnTo>
                  <a:lnTo>
                    <a:pt x="24199" y="72900"/>
                  </a:lnTo>
                  <a:lnTo>
                    <a:pt x="22997" y="73525"/>
                  </a:lnTo>
                  <a:lnTo>
                    <a:pt x="21747" y="74166"/>
                  </a:lnTo>
                  <a:lnTo>
                    <a:pt x="20481" y="74871"/>
                  </a:lnTo>
                  <a:lnTo>
                    <a:pt x="19856" y="75240"/>
                  </a:lnTo>
                  <a:lnTo>
                    <a:pt x="19199" y="75625"/>
                  </a:lnTo>
                  <a:lnTo>
                    <a:pt x="18558" y="76025"/>
                  </a:lnTo>
                  <a:lnTo>
                    <a:pt x="17917" y="76442"/>
                  </a:lnTo>
                  <a:lnTo>
                    <a:pt x="17260" y="76891"/>
                  </a:lnTo>
                  <a:lnTo>
                    <a:pt x="16603" y="77355"/>
                  </a:lnTo>
                  <a:lnTo>
                    <a:pt x="15962" y="77836"/>
                  </a:lnTo>
                  <a:lnTo>
                    <a:pt x="15305" y="78333"/>
                  </a:lnTo>
                  <a:lnTo>
                    <a:pt x="14664" y="78878"/>
                  </a:lnTo>
                  <a:lnTo>
                    <a:pt x="14007" y="79423"/>
                  </a:lnTo>
                  <a:lnTo>
                    <a:pt x="13366" y="80016"/>
                  </a:lnTo>
                  <a:lnTo>
                    <a:pt x="12725" y="80625"/>
                  </a:lnTo>
                  <a:lnTo>
                    <a:pt x="12100" y="81266"/>
                  </a:lnTo>
                  <a:lnTo>
                    <a:pt x="11475" y="81955"/>
                  </a:lnTo>
                  <a:lnTo>
                    <a:pt x="10850" y="82660"/>
                  </a:lnTo>
                  <a:lnTo>
                    <a:pt x="10241" y="83397"/>
                  </a:lnTo>
                  <a:lnTo>
                    <a:pt x="9632" y="84182"/>
                  </a:lnTo>
                  <a:lnTo>
                    <a:pt x="9039" y="84984"/>
                  </a:lnTo>
                  <a:lnTo>
                    <a:pt x="8462" y="85849"/>
                  </a:lnTo>
                  <a:lnTo>
                    <a:pt x="7885" y="86730"/>
                  </a:lnTo>
                  <a:lnTo>
                    <a:pt x="7324" y="87660"/>
                  </a:lnTo>
                  <a:lnTo>
                    <a:pt x="6763" y="88637"/>
                  </a:lnTo>
                  <a:lnTo>
                    <a:pt x="6235" y="89663"/>
                  </a:lnTo>
                  <a:lnTo>
                    <a:pt x="5706" y="90721"/>
                  </a:lnTo>
                  <a:lnTo>
                    <a:pt x="5193" y="91826"/>
                  </a:lnTo>
                  <a:lnTo>
                    <a:pt x="4712" y="92980"/>
                  </a:lnTo>
                  <a:lnTo>
                    <a:pt x="4231" y="94182"/>
                  </a:lnTo>
                  <a:lnTo>
                    <a:pt x="3767" y="95432"/>
                  </a:lnTo>
                  <a:lnTo>
                    <a:pt x="3334" y="96746"/>
                  </a:lnTo>
                  <a:lnTo>
                    <a:pt x="2917" y="98092"/>
                  </a:lnTo>
                  <a:lnTo>
                    <a:pt x="2597" y="99182"/>
                  </a:lnTo>
                  <a:lnTo>
                    <a:pt x="2292" y="100240"/>
                  </a:lnTo>
                  <a:lnTo>
                    <a:pt x="2020" y="101265"/>
                  </a:lnTo>
                  <a:lnTo>
                    <a:pt x="1763" y="102275"/>
                  </a:lnTo>
                  <a:lnTo>
                    <a:pt x="1539" y="103237"/>
                  </a:lnTo>
                  <a:lnTo>
                    <a:pt x="1315" y="104182"/>
                  </a:lnTo>
                  <a:lnTo>
                    <a:pt x="1122" y="105096"/>
                  </a:lnTo>
                  <a:lnTo>
                    <a:pt x="930" y="105993"/>
                  </a:lnTo>
                  <a:lnTo>
                    <a:pt x="770" y="106842"/>
                  </a:lnTo>
                  <a:lnTo>
                    <a:pt x="626" y="107676"/>
                  </a:lnTo>
                  <a:lnTo>
                    <a:pt x="497" y="108493"/>
                  </a:lnTo>
                  <a:lnTo>
                    <a:pt x="385" y="109262"/>
                  </a:lnTo>
                  <a:lnTo>
                    <a:pt x="289" y="110031"/>
                  </a:lnTo>
                  <a:lnTo>
                    <a:pt x="209" y="110753"/>
                  </a:lnTo>
                  <a:lnTo>
                    <a:pt x="145" y="111458"/>
                  </a:lnTo>
                  <a:lnTo>
                    <a:pt x="81" y="112147"/>
                  </a:lnTo>
                  <a:lnTo>
                    <a:pt x="49" y="112804"/>
                  </a:lnTo>
                  <a:lnTo>
                    <a:pt x="17" y="113429"/>
                  </a:lnTo>
                  <a:lnTo>
                    <a:pt x="1" y="114054"/>
                  </a:lnTo>
                  <a:lnTo>
                    <a:pt x="1" y="114631"/>
                  </a:lnTo>
                  <a:lnTo>
                    <a:pt x="1" y="115208"/>
                  </a:lnTo>
                  <a:lnTo>
                    <a:pt x="17" y="115753"/>
                  </a:lnTo>
                  <a:lnTo>
                    <a:pt x="49" y="116265"/>
                  </a:lnTo>
                  <a:lnTo>
                    <a:pt x="81" y="116778"/>
                  </a:lnTo>
                  <a:lnTo>
                    <a:pt x="129" y="117259"/>
                  </a:lnTo>
                  <a:lnTo>
                    <a:pt x="193" y="117708"/>
                  </a:lnTo>
                  <a:lnTo>
                    <a:pt x="257" y="118156"/>
                  </a:lnTo>
                  <a:lnTo>
                    <a:pt x="321" y="118573"/>
                  </a:lnTo>
                  <a:lnTo>
                    <a:pt x="401" y="118990"/>
                  </a:lnTo>
                  <a:lnTo>
                    <a:pt x="497" y="119374"/>
                  </a:lnTo>
                  <a:lnTo>
                    <a:pt x="594" y="119743"/>
                  </a:lnTo>
                  <a:lnTo>
                    <a:pt x="690" y="120079"/>
                  </a:lnTo>
                  <a:lnTo>
                    <a:pt x="786" y="120416"/>
                  </a:lnTo>
                  <a:lnTo>
                    <a:pt x="898" y="120736"/>
                  </a:lnTo>
                  <a:lnTo>
                    <a:pt x="1122" y="121313"/>
                  </a:lnTo>
                  <a:lnTo>
                    <a:pt x="1363" y="121842"/>
                  </a:lnTo>
                  <a:lnTo>
                    <a:pt x="1603" y="122291"/>
                  </a:lnTo>
                  <a:lnTo>
                    <a:pt x="1860" y="122708"/>
                  </a:lnTo>
                  <a:lnTo>
                    <a:pt x="2116" y="123060"/>
                  </a:lnTo>
                  <a:lnTo>
                    <a:pt x="2356" y="123349"/>
                  </a:lnTo>
                  <a:lnTo>
                    <a:pt x="2597" y="123605"/>
                  </a:lnTo>
                  <a:lnTo>
                    <a:pt x="2821" y="123829"/>
                  </a:lnTo>
                  <a:lnTo>
                    <a:pt x="3029" y="124006"/>
                  </a:lnTo>
                  <a:lnTo>
                    <a:pt x="3222" y="124150"/>
                  </a:lnTo>
                  <a:lnTo>
                    <a:pt x="3382" y="124246"/>
                  </a:lnTo>
                  <a:lnTo>
                    <a:pt x="3622" y="124374"/>
                  </a:lnTo>
                  <a:lnTo>
                    <a:pt x="3703" y="124406"/>
                  </a:lnTo>
                  <a:lnTo>
                    <a:pt x="74070" y="124406"/>
                  </a:lnTo>
                  <a:lnTo>
                    <a:pt x="74150" y="124374"/>
                  </a:lnTo>
                  <a:lnTo>
                    <a:pt x="74359" y="124262"/>
                  </a:lnTo>
                  <a:lnTo>
                    <a:pt x="74503" y="124166"/>
                  </a:lnTo>
                  <a:lnTo>
                    <a:pt x="74663" y="124022"/>
                  </a:lnTo>
                  <a:lnTo>
                    <a:pt x="74839" y="123861"/>
                  </a:lnTo>
                  <a:lnTo>
                    <a:pt x="75032" y="123653"/>
                  </a:lnTo>
                  <a:lnTo>
                    <a:pt x="75240" y="123413"/>
                  </a:lnTo>
                  <a:lnTo>
                    <a:pt x="75464" y="123108"/>
                  </a:lnTo>
                  <a:lnTo>
                    <a:pt x="75673" y="122772"/>
                  </a:lnTo>
                  <a:lnTo>
                    <a:pt x="75897" y="122371"/>
                  </a:lnTo>
                  <a:lnTo>
                    <a:pt x="76121" y="121922"/>
                  </a:lnTo>
                  <a:lnTo>
                    <a:pt x="76330" y="121410"/>
                  </a:lnTo>
                  <a:lnTo>
                    <a:pt x="76522" y="120833"/>
                  </a:lnTo>
                  <a:lnTo>
                    <a:pt x="76714" y="120192"/>
                  </a:lnTo>
                  <a:lnTo>
                    <a:pt x="76875" y="119487"/>
                  </a:lnTo>
                  <a:lnTo>
                    <a:pt x="77019" y="118701"/>
                  </a:lnTo>
                  <a:lnTo>
                    <a:pt x="77147" y="117836"/>
                  </a:lnTo>
                  <a:lnTo>
                    <a:pt x="77195" y="117371"/>
                  </a:lnTo>
                  <a:lnTo>
                    <a:pt x="77243" y="116890"/>
                  </a:lnTo>
                  <a:lnTo>
                    <a:pt x="77275" y="116394"/>
                  </a:lnTo>
                  <a:lnTo>
                    <a:pt x="77291" y="115881"/>
                  </a:lnTo>
                  <a:lnTo>
                    <a:pt x="77323" y="115336"/>
                  </a:lnTo>
                  <a:lnTo>
                    <a:pt x="77323" y="114759"/>
                  </a:lnTo>
                  <a:lnTo>
                    <a:pt x="77323" y="114166"/>
                  </a:lnTo>
                  <a:lnTo>
                    <a:pt x="77307" y="113557"/>
                  </a:lnTo>
                  <a:lnTo>
                    <a:pt x="77291" y="112932"/>
                  </a:lnTo>
                  <a:lnTo>
                    <a:pt x="77259" y="112259"/>
                  </a:lnTo>
                  <a:lnTo>
                    <a:pt x="77211" y="111586"/>
                  </a:lnTo>
                  <a:lnTo>
                    <a:pt x="77163" y="110865"/>
                  </a:lnTo>
                  <a:lnTo>
                    <a:pt x="77099" y="110144"/>
                  </a:lnTo>
                  <a:lnTo>
                    <a:pt x="77003" y="109374"/>
                  </a:lnTo>
                  <a:lnTo>
                    <a:pt x="76923" y="108589"/>
                  </a:lnTo>
                  <a:lnTo>
                    <a:pt x="76811" y="107772"/>
                  </a:lnTo>
                  <a:lnTo>
                    <a:pt x="76682" y="106939"/>
                  </a:lnTo>
                  <a:lnTo>
                    <a:pt x="76554" y="106073"/>
                  </a:lnTo>
                  <a:lnTo>
                    <a:pt x="76394" y="105176"/>
                  </a:lnTo>
                  <a:lnTo>
                    <a:pt x="76234" y="104246"/>
                  </a:lnTo>
                  <a:lnTo>
                    <a:pt x="76041" y="103301"/>
                  </a:lnTo>
                  <a:lnTo>
                    <a:pt x="75849" y="102323"/>
                  </a:lnTo>
                  <a:lnTo>
                    <a:pt x="75625" y="101314"/>
                  </a:lnTo>
                  <a:lnTo>
                    <a:pt x="75400" y="100272"/>
                  </a:lnTo>
                  <a:lnTo>
                    <a:pt x="75144" y="99198"/>
                  </a:lnTo>
                  <a:lnTo>
                    <a:pt x="74871" y="98092"/>
                  </a:lnTo>
                  <a:lnTo>
                    <a:pt x="74551" y="96890"/>
                  </a:lnTo>
                  <a:lnTo>
                    <a:pt x="74214" y="95721"/>
                  </a:lnTo>
                  <a:lnTo>
                    <a:pt x="73830" y="94583"/>
                  </a:lnTo>
                  <a:lnTo>
                    <a:pt x="73445" y="93509"/>
                  </a:lnTo>
                  <a:lnTo>
                    <a:pt x="73029" y="92467"/>
                  </a:lnTo>
                  <a:lnTo>
                    <a:pt x="72596" y="91458"/>
                  </a:lnTo>
                  <a:lnTo>
                    <a:pt x="72131" y="90480"/>
                  </a:lnTo>
                  <a:lnTo>
                    <a:pt x="71650" y="89551"/>
                  </a:lnTo>
                  <a:lnTo>
                    <a:pt x="71154" y="88653"/>
                  </a:lnTo>
                  <a:lnTo>
                    <a:pt x="70641" y="87804"/>
                  </a:lnTo>
                  <a:lnTo>
                    <a:pt x="70112" y="86971"/>
                  </a:lnTo>
                  <a:lnTo>
                    <a:pt x="69567" y="86169"/>
                  </a:lnTo>
                  <a:lnTo>
                    <a:pt x="69006" y="85416"/>
                  </a:lnTo>
                  <a:lnTo>
                    <a:pt x="68429" y="84679"/>
                  </a:lnTo>
                  <a:lnTo>
                    <a:pt x="67836" y="83974"/>
                  </a:lnTo>
                  <a:lnTo>
                    <a:pt x="67243" y="83301"/>
                  </a:lnTo>
                  <a:lnTo>
                    <a:pt x="66634" y="82644"/>
                  </a:lnTo>
                  <a:lnTo>
                    <a:pt x="66009" y="82019"/>
                  </a:lnTo>
                  <a:lnTo>
                    <a:pt x="65384" y="81426"/>
                  </a:lnTo>
                  <a:lnTo>
                    <a:pt x="64743" y="80849"/>
                  </a:lnTo>
                  <a:lnTo>
                    <a:pt x="64102" y="80288"/>
                  </a:lnTo>
                  <a:lnTo>
                    <a:pt x="63461" y="79759"/>
                  </a:lnTo>
                  <a:lnTo>
                    <a:pt x="62804" y="79246"/>
                  </a:lnTo>
                  <a:lnTo>
                    <a:pt x="62147" y="78750"/>
                  </a:lnTo>
                  <a:lnTo>
                    <a:pt x="61490" y="78269"/>
                  </a:lnTo>
                  <a:lnTo>
                    <a:pt x="60817" y="77820"/>
                  </a:lnTo>
                  <a:lnTo>
                    <a:pt x="60160" y="77371"/>
                  </a:lnTo>
                  <a:lnTo>
                    <a:pt x="59503" y="76955"/>
                  </a:lnTo>
                  <a:lnTo>
                    <a:pt x="58830" y="76538"/>
                  </a:lnTo>
                  <a:lnTo>
                    <a:pt x="58173" y="76137"/>
                  </a:lnTo>
                  <a:lnTo>
                    <a:pt x="56859" y="75368"/>
                  </a:lnTo>
                  <a:lnTo>
                    <a:pt x="55561" y="74631"/>
                  </a:lnTo>
                  <a:lnTo>
                    <a:pt x="54295" y="73942"/>
                  </a:lnTo>
                  <a:lnTo>
                    <a:pt x="53077" y="73253"/>
                  </a:lnTo>
                  <a:lnTo>
                    <a:pt x="51875" y="72580"/>
                  </a:lnTo>
                  <a:lnTo>
                    <a:pt x="50737" y="71923"/>
                  </a:lnTo>
                  <a:lnTo>
                    <a:pt x="50192" y="71586"/>
                  </a:lnTo>
                  <a:lnTo>
                    <a:pt x="49663" y="71234"/>
                  </a:lnTo>
                  <a:lnTo>
                    <a:pt x="49151" y="70897"/>
                  </a:lnTo>
                  <a:lnTo>
                    <a:pt x="48654" y="70544"/>
                  </a:lnTo>
                  <a:lnTo>
                    <a:pt x="48173" y="70192"/>
                  </a:lnTo>
                  <a:lnTo>
                    <a:pt x="47708" y="69839"/>
                  </a:lnTo>
                  <a:lnTo>
                    <a:pt x="47276" y="69471"/>
                  </a:lnTo>
                  <a:lnTo>
                    <a:pt x="46843" y="69086"/>
                  </a:lnTo>
                  <a:lnTo>
                    <a:pt x="46458" y="68702"/>
                  </a:lnTo>
                  <a:lnTo>
                    <a:pt x="46074" y="68301"/>
                  </a:lnTo>
                  <a:lnTo>
                    <a:pt x="45737" y="67884"/>
                  </a:lnTo>
                  <a:lnTo>
                    <a:pt x="45401" y="67468"/>
                  </a:lnTo>
                  <a:lnTo>
                    <a:pt x="45112" y="67019"/>
                  </a:lnTo>
                  <a:lnTo>
                    <a:pt x="44840" y="66570"/>
                  </a:lnTo>
                  <a:lnTo>
                    <a:pt x="44599" y="66089"/>
                  </a:lnTo>
                  <a:lnTo>
                    <a:pt x="44391" y="65593"/>
                  </a:lnTo>
                  <a:lnTo>
                    <a:pt x="44199" y="65096"/>
                  </a:lnTo>
                  <a:lnTo>
                    <a:pt x="44055" y="64551"/>
                  </a:lnTo>
                  <a:lnTo>
                    <a:pt x="43926" y="64006"/>
                  </a:lnTo>
                  <a:lnTo>
                    <a:pt x="43846" y="63429"/>
                  </a:lnTo>
                  <a:lnTo>
                    <a:pt x="43798" y="62836"/>
                  </a:lnTo>
                  <a:lnTo>
                    <a:pt x="43766" y="62211"/>
                  </a:lnTo>
                  <a:lnTo>
                    <a:pt x="43798" y="61730"/>
                  </a:lnTo>
                  <a:lnTo>
                    <a:pt x="43846" y="61282"/>
                  </a:lnTo>
                  <a:lnTo>
                    <a:pt x="43926" y="60849"/>
                  </a:lnTo>
                  <a:lnTo>
                    <a:pt x="44039" y="60416"/>
                  </a:lnTo>
                  <a:lnTo>
                    <a:pt x="44183" y="60016"/>
                  </a:lnTo>
                  <a:lnTo>
                    <a:pt x="44359" y="59631"/>
                  </a:lnTo>
                  <a:lnTo>
                    <a:pt x="44567" y="59263"/>
                  </a:lnTo>
                  <a:lnTo>
                    <a:pt x="44808" y="58894"/>
                  </a:lnTo>
                  <a:lnTo>
                    <a:pt x="45064" y="58557"/>
                  </a:lnTo>
                  <a:lnTo>
                    <a:pt x="45353" y="58221"/>
                  </a:lnTo>
                  <a:lnTo>
                    <a:pt x="45673" y="57900"/>
                  </a:lnTo>
                  <a:lnTo>
                    <a:pt x="46010" y="57580"/>
                  </a:lnTo>
                  <a:lnTo>
                    <a:pt x="46378" y="57275"/>
                  </a:lnTo>
                  <a:lnTo>
                    <a:pt x="46763" y="56971"/>
                  </a:lnTo>
                  <a:lnTo>
                    <a:pt x="47164" y="56666"/>
                  </a:lnTo>
                  <a:lnTo>
                    <a:pt x="47596" y="56378"/>
                  </a:lnTo>
                  <a:lnTo>
                    <a:pt x="48045" y="56089"/>
                  </a:lnTo>
                  <a:lnTo>
                    <a:pt x="48510" y="55801"/>
                  </a:lnTo>
                  <a:lnTo>
                    <a:pt x="49503" y="55240"/>
                  </a:lnTo>
                  <a:lnTo>
                    <a:pt x="50561" y="54663"/>
                  </a:lnTo>
                  <a:lnTo>
                    <a:pt x="51667" y="54086"/>
                  </a:lnTo>
                  <a:lnTo>
                    <a:pt x="52837" y="53477"/>
                  </a:lnTo>
                  <a:lnTo>
                    <a:pt x="54038" y="52836"/>
                  </a:lnTo>
                  <a:lnTo>
                    <a:pt x="55288" y="52163"/>
                  </a:lnTo>
                  <a:lnTo>
                    <a:pt x="56554" y="51442"/>
                  </a:lnTo>
                  <a:lnTo>
                    <a:pt x="57211" y="51057"/>
                  </a:lnTo>
                  <a:lnTo>
                    <a:pt x="57852" y="50673"/>
                  </a:lnTo>
                  <a:lnTo>
                    <a:pt x="58510" y="50256"/>
                  </a:lnTo>
                  <a:lnTo>
                    <a:pt x="59167" y="49823"/>
                  </a:lnTo>
                  <a:lnTo>
                    <a:pt x="59824" y="49375"/>
                  </a:lnTo>
                  <a:lnTo>
                    <a:pt x="60481" y="48910"/>
                  </a:lnTo>
                  <a:lnTo>
                    <a:pt x="61138" y="48413"/>
                  </a:lnTo>
                  <a:lnTo>
                    <a:pt x="61795" y="47916"/>
                  </a:lnTo>
                  <a:lnTo>
                    <a:pt x="62452" y="47372"/>
                  </a:lnTo>
                  <a:lnTo>
                    <a:pt x="63109" y="46827"/>
                  </a:lnTo>
                  <a:lnTo>
                    <a:pt x="63750" y="46234"/>
                  </a:lnTo>
                  <a:lnTo>
                    <a:pt x="64391" y="45641"/>
                  </a:lnTo>
                  <a:lnTo>
                    <a:pt x="65032" y="45000"/>
                  </a:lnTo>
                  <a:lnTo>
                    <a:pt x="65673" y="44343"/>
                  </a:lnTo>
                  <a:lnTo>
                    <a:pt x="66298" y="43638"/>
                  </a:lnTo>
                  <a:lnTo>
                    <a:pt x="66907" y="42916"/>
                  </a:lnTo>
                  <a:lnTo>
                    <a:pt x="67516" y="42163"/>
                  </a:lnTo>
                  <a:lnTo>
                    <a:pt x="68109" y="41378"/>
                  </a:lnTo>
                  <a:lnTo>
                    <a:pt x="68702" y="40561"/>
                  </a:lnTo>
                  <a:lnTo>
                    <a:pt x="69263" y="39711"/>
                  </a:lnTo>
                  <a:lnTo>
                    <a:pt x="69823" y="38814"/>
                  </a:lnTo>
                  <a:lnTo>
                    <a:pt x="70368" y="37884"/>
                  </a:lnTo>
                  <a:lnTo>
                    <a:pt x="70913" y="36923"/>
                  </a:lnTo>
                  <a:lnTo>
                    <a:pt x="71426" y="35913"/>
                  </a:lnTo>
                  <a:lnTo>
                    <a:pt x="71923" y="34872"/>
                  </a:lnTo>
                  <a:lnTo>
                    <a:pt x="72404" y="33782"/>
                  </a:lnTo>
                  <a:lnTo>
                    <a:pt x="72868" y="32644"/>
                  </a:lnTo>
                  <a:lnTo>
                    <a:pt x="73317" y="31474"/>
                  </a:lnTo>
                  <a:lnTo>
                    <a:pt x="73734" y="30256"/>
                  </a:lnTo>
                  <a:lnTo>
                    <a:pt x="74134" y="28990"/>
                  </a:lnTo>
                  <a:lnTo>
                    <a:pt x="74519" y="27676"/>
                  </a:lnTo>
                  <a:lnTo>
                    <a:pt x="74871" y="26330"/>
                  </a:lnTo>
                  <a:lnTo>
                    <a:pt x="75144" y="25224"/>
                  </a:lnTo>
                  <a:lnTo>
                    <a:pt x="75400" y="24151"/>
                  </a:lnTo>
                  <a:lnTo>
                    <a:pt x="75625" y="23109"/>
                  </a:lnTo>
                  <a:lnTo>
                    <a:pt x="75849" y="22099"/>
                  </a:lnTo>
                  <a:lnTo>
                    <a:pt x="76041" y="21122"/>
                  </a:lnTo>
                  <a:lnTo>
                    <a:pt x="76234" y="20160"/>
                  </a:lnTo>
                  <a:lnTo>
                    <a:pt x="76394" y="19247"/>
                  </a:lnTo>
                  <a:lnTo>
                    <a:pt x="76554" y="18349"/>
                  </a:lnTo>
                  <a:lnTo>
                    <a:pt x="76682" y="17484"/>
                  </a:lnTo>
                  <a:lnTo>
                    <a:pt x="76811" y="16635"/>
                  </a:lnTo>
                  <a:lnTo>
                    <a:pt x="76923" y="15833"/>
                  </a:lnTo>
                  <a:lnTo>
                    <a:pt x="77003" y="15048"/>
                  </a:lnTo>
                  <a:lnTo>
                    <a:pt x="77099" y="14279"/>
                  </a:lnTo>
                  <a:lnTo>
                    <a:pt x="77163" y="13542"/>
                  </a:lnTo>
                  <a:lnTo>
                    <a:pt x="77211" y="12837"/>
                  </a:lnTo>
                  <a:lnTo>
                    <a:pt x="77259" y="12147"/>
                  </a:lnTo>
                  <a:lnTo>
                    <a:pt x="77291" y="11490"/>
                  </a:lnTo>
                  <a:lnTo>
                    <a:pt x="77307" y="10865"/>
                  </a:lnTo>
                  <a:lnTo>
                    <a:pt x="77323" y="10240"/>
                  </a:lnTo>
                  <a:lnTo>
                    <a:pt x="77323" y="9663"/>
                  </a:lnTo>
                  <a:lnTo>
                    <a:pt x="77323" y="9087"/>
                  </a:lnTo>
                  <a:lnTo>
                    <a:pt x="77307" y="8542"/>
                  </a:lnTo>
                  <a:lnTo>
                    <a:pt x="77275" y="8029"/>
                  </a:lnTo>
                  <a:lnTo>
                    <a:pt x="77243" y="7516"/>
                  </a:lnTo>
                  <a:lnTo>
                    <a:pt x="77195" y="7035"/>
                  </a:lnTo>
                  <a:lnTo>
                    <a:pt x="77147" y="6587"/>
                  </a:lnTo>
                  <a:lnTo>
                    <a:pt x="77019" y="5721"/>
                  </a:lnTo>
                  <a:lnTo>
                    <a:pt x="76875" y="4936"/>
                  </a:lnTo>
                  <a:lnTo>
                    <a:pt x="76714" y="4231"/>
                  </a:lnTo>
                  <a:lnTo>
                    <a:pt x="76522" y="3590"/>
                  </a:lnTo>
                  <a:lnTo>
                    <a:pt x="76330" y="3013"/>
                  </a:lnTo>
                  <a:lnTo>
                    <a:pt x="76121" y="2500"/>
                  </a:lnTo>
                  <a:lnTo>
                    <a:pt x="75897" y="2051"/>
                  </a:lnTo>
                  <a:lnTo>
                    <a:pt x="75673" y="1651"/>
                  </a:lnTo>
                  <a:lnTo>
                    <a:pt x="75464" y="1314"/>
                  </a:lnTo>
                  <a:lnTo>
                    <a:pt x="75240" y="1010"/>
                  </a:lnTo>
                  <a:lnTo>
                    <a:pt x="75032" y="769"/>
                  </a:lnTo>
                  <a:lnTo>
                    <a:pt x="74839" y="561"/>
                  </a:lnTo>
                  <a:lnTo>
                    <a:pt x="74663" y="385"/>
                  </a:lnTo>
                  <a:lnTo>
                    <a:pt x="74503" y="256"/>
                  </a:lnTo>
                  <a:lnTo>
                    <a:pt x="74359" y="160"/>
                  </a:lnTo>
                  <a:lnTo>
                    <a:pt x="74150" y="32"/>
                  </a:lnTo>
                  <a:lnTo>
                    <a:pt x="74070" y="0"/>
                  </a:lnTo>
                  <a:close/>
                </a:path>
              </a:pathLst>
            </a:custGeom>
            <a:solidFill>
              <a:srgbClr val="D9A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Tx/>
                <a:buFontTx/>
                <a:buNone/>
                <a:defRPr/>
              </a:pPr>
              <a:endParaRPr sz="1200">
                <a:solidFill>
                  <a:sysClr val="windowText" lastClr="000000"/>
                </a:solidFill>
                <a:latin typeface="Maiandra GD" panose="020E0502030308020204" pitchFamily="34" charset="0"/>
              </a:endParaRPr>
            </a:p>
          </p:txBody>
        </p:sp>
        <p:sp>
          <p:nvSpPr>
            <p:cNvPr id="53" name="Google Shape;187;p17">
              <a:extLst>
                <a:ext uri="{FF2B5EF4-FFF2-40B4-BE49-F238E27FC236}">
                  <a16:creationId xmlns:a16="http://schemas.microsoft.com/office/drawing/2014/main" id="{BD8F555E-D6DC-DA9D-FE5D-34477651F1B2}"/>
                </a:ext>
              </a:extLst>
            </p:cNvPr>
            <p:cNvSpPr/>
            <p:nvPr/>
          </p:nvSpPr>
          <p:spPr>
            <a:xfrm>
              <a:off x="2676000" y="2135950"/>
              <a:ext cx="2268000" cy="447925"/>
            </a:xfrm>
            <a:custGeom>
              <a:avLst/>
              <a:gdLst/>
              <a:ahLst/>
              <a:cxnLst/>
              <a:rect l="l" t="t" r="r" b="b"/>
              <a:pathLst>
                <a:path w="90720" h="17917" extrusionOk="0">
                  <a:moveTo>
                    <a:pt x="7099" y="0"/>
                  </a:moveTo>
                  <a:lnTo>
                    <a:pt x="6731" y="32"/>
                  </a:lnTo>
                  <a:lnTo>
                    <a:pt x="6346" y="64"/>
                  </a:lnTo>
                  <a:lnTo>
                    <a:pt x="5977" y="128"/>
                  </a:lnTo>
                  <a:lnTo>
                    <a:pt x="5625" y="192"/>
                  </a:lnTo>
                  <a:lnTo>
                    <a:pt x="5272" y="288"/>
                  </a:lnTo>
                  <a:lnTo>
                    <a:pt x="4920" y="385"/>
                  </a:lnTo>
                  <a:lnTo>
                    <a:pt x="4583" y="497"/>
                  </a:lnTo>
                  <a:lnTo>
                    <a:pt x="4247" y="625"/>
                  </a:lnTo>
                  <a:lnTo>
                    <a:pt x="3926" y="769"/>
                  </a:lnTo>
                  <a:lnTo>
                    <a:pt x="3606" y="913"/>
                  </a:lnTo>
                  <a:lnTo>
                    <a:pt x="3301" y="1074"/>
                  </a:lnTo>
                  <a:lnTo>
                    <a:pt x="3013" y="1250"/>
                  </a:lnTo>
                  <a:lnTo>
                    <a:pt x="2724" y="1442"/>
                  </a:lnTo>
                  <a:lnTo>
                    <a:pt x="2452" y="1651"/>
                  </a:lnTo>
                  <a:lnTo>
                    <a:pt x="2195" y="1859"/>
                  </a:lnTo>
                  <a:lnTo>
                    <a:pt x="1955" y="2083"/>
                  </a:lnTo>
                  <a:lnTo>
                    <a:pt x="1715" y="2308"/>
                  </a:lnTo>
                  <a:lnTo>
                    <a:pt x="1490" y="2548"/>
                  </a:lnTo>
                  <a:lnTo>
                    <a:pt x="1282" y="2788"/>
                  </a:lnTo>
                  <a:lnTo>
                    <a:pt x="1090" y="3045"/>
                  </a:lnTo>
                  <a:lnTo>
                    <a:pt x="913" y="3317"/>
                  </a:lnTo>
                  <a:lnTo>
                    <a:pt x="737" y="3590"/>
                  </a:lnTo>
                  <a:lnTo>
                    <a:pt x="593" y="3878"/>
                  </a:lnTo>
                  <a:lnTo>
                    <a:pt x="465" y="4167"/>
                  </a:lnTo>
                  <a:lnTo>
                    <a:pt x="337" y="4455"/>
                  </a:lnTo>
                  <a:lnTo>
                    <a:pt x="240" y="4760"/>
                  </a:lnTo>
                  <a:lnTo>
                    <a:pt x="160" y="5064"/>
                  </a:lnTo>
                  <a:lnTo>
                    <a:pt x="96" y="5385"/>
                  </a:lnTo>
                  <a:lnTo>
                    <a:pt x="48" y="5689"/>
                  </a:lnTo>
                  <a:lnTo>
                    <a:pt x="16" y="6010"/>
                  </a:lnTo>
                  <a:lnTo>
                    <a:pt x="0" y="6346"/>
                  </a:lnTo>
                  <a:lnTo>
                    <a:pt x="0" y="11570"/>
                  </a:lnTo>
                  <a:lnTo>
                    <a:pt x="16" y="11891"/>
                  </a:lnTo>
                  <a:lnTo>
                    <a:pt x="48" y="12227"/>
                  </a:lnTo>
                  <a:lnTo>
                    <a:pt x="96" y="12532"/>
                  </a:lnTo>
                  <a:lnTo>
                    <a:pt x="160" y="12852"/>
                  </a:lnTo>
                  <a:lnTo>
                    <a:pt x="240" y="13157"/>
                  </a:lnTo>
                  <a:lnTo>
                    <a:pt x="337" y="13461"/>
                  </a:lnTo>
                  <a:lnTo>
                    <a:pt x="465" y="13750"/>
                  </a:lnTo>
                  <a:lnTo>
                    <a:pt x="593" y="14038"/>
                  </a:lnTo>
                  <a:lnTo>
                    <a:pt x="737" y="14327"/>
                  </a:lnTo>
                  <a:lnTo>
                    <a:pt x="913" y="14599"/>
                  </a:lnTo>
                  <a:lnTo>
                    <a:pt x="1090" y="14856"/>
                  </a:lnTo>
                  <a:lnTo>
                    <a:pt x="1282" y="15112"/>
                  </a:lnTo>
                  <a:lnTo>
                    <a:pt x="1490" y="15368"/>
                  </a:lnTo>
                  <a:lnTo>
                    <a:pt x="1715" y="15609"/>
                  </a:lnTo>
                  <a:lnTo>
                    <a:pt x="1955" y="15833"/>
                  </a:lnTo>
                  <a:lnTo>
                    <a:pt x="2195" y="16058"/>
                  </a:lnTo>
                  <a:lnTo>
                    <a:pt x="2452" y="16266"/>
                  </a:lnTo>
                  <a:lnTo>
                    <a:pt x="2724" y="16474"/>
                  </a:lnTo>
                  <a:lnTo>
                    <a:pt x="3013" y="16651"/>
                  </a:lnTo>
                  <a:lnTo>
                    <a:pt x="3301" y="16827"/>
                  </a:lnTo>
                  <a:lnTo>
                    <a:pt x="3606" y="17003"/>
                  </a:lnTo>
                  <a:lnTo>
                    <a:pt x="3926" y="17147"/>
                  </a:lnTo>
                  <a:lnTo>
                    <a:pt x="4247" y="17292"/>
                  </a:lnTo>
                  <a:lnTo>
                    <a:pt x="4583" y="17420"/>
                  </a:lnTo>
                  <a:lnTo>
                    <a:pt x="4920" y="17532"/>
                  </a:lnTo>
                  <a:lnTo>
                    <a:pt x="5272" y="17628"/>
                  </a:lnTo>
                  <a:lnTo>
                    <a:pt x="5625" y="17724"/>
                  </a:lnTo>
                  <a:lnTo>
                    <a:pt x="5977" y="17788"/>
                  </a:lnTo>
                  <a:lnTo>
                    <a:pt x="6346" y="17852"/>
                  </a:lnTo>
                  <a:lnTo>
                    <a:pt x="6731" y="17885"/>
                  </a:lnTo>
                  <a:lnTo>
                    <a:pt x="7099" y="17917"/>
                  </a:lnTo>
                  <a:lnTo>
                    <a:pt x="83605" y="17917"/>
                  </a:lnTo>
                  <a:lnTo>
                    <a:pt x="83989" y="17885"/>
                  </a:lnTo>
                  <a:lnTo>
                    <a:pt x="84374" y="17852"/>
                  </a:lnTo>
                  <a:lnTo>
                    <a:pt x="84743" y="17788"/>
                  </a:lnTo>
                  <a:lnTo>
                    <a:pt x="85095" y="17724"/>
                  </a:lnTo>
                  <a:lnTo>
                    <a:pt x="85448" y="17628"/>
                  </a:lnTo>
                  <a:lnTo>
                    <a:pt x="85800" y="17532"/>
                  </a:lnTo>
                  <a:lnTo>
                    <a:pt x="86137" y="17420"/>
                  </a:lnTo>
                  <a:lnTo>
                    <a:pt x="86473" y="17292"/>
                  </a:lnTo>
                  <a:lnTo>
                    <a:pt x="86794" y="17147"/>
                  </a:lnTo>
                  <a:lnTo>
                    <a:pt x="87114" y="17003"/>
                  </a:lnTo>
                  <a:lnTo>
                    <a:pt x="87419" y="16827"/>
                  </a:lnTo>
                  <a:lnTo>
                    <a:pt x="87707" y="16651"/>
                  </a:lnTo>
                  <a:lnTo>
                    <a:pt x="87996" y="16474"/>
                  </a:lnTo>
                  <a:lnTo>
                    <a:pt x="88252" y="16266"/>
                  </a:lnTo>
                  <a:lnTo>
                    <a:pt x="88525" y="16058"/>
                  </a:lnTo>
                  <a:lnTo>
                    <a:pt x="88765" y="15833"/>
                  </a:lnTo>
                  <a:lnTo>
                    <a:pt x="89005" y="15609"/>
                  </a:lnTo>
                  <a:lnTo>
                    <a:pt x="89230" y="15368"/>
                  </a:lnTo>
                  <a:lnTo>
                    <a:pt x="89438" y="15112"/>
                  </a:lnTo>
                  <a:lnTo>
                    <a:pt x="89630" y="14856"/>
                  </a:lnTo>
                  <a:lnTo>
                    <a:pt x="89807" y="14599"/>
                  </a:lnTo>
                  <a:lnTo>
                    <a:pt x="89967" y="14327"/>
                  </a:lnTo>
                  <a:lnTo>
                    <a:pt x="90127" y="14038"/>
                  </a:lnTo>
                  <a:lnTo>
                    <a:pt x="90255" y="13750"/>
                  </a:lnTo>
                  <a:lnTo>
                    <a:pt x="90383" y="13461"/>
                  </a:lnTo>
                  <a:lnTo>
                    <a:pt x="90480" y="13157"/>
                  </a:lnTo>
                  <a:lnTo>
                    <a:pt x="90560" y="12852"/>
                  </a:lnTo>
                  <a:lnTo>
                    <a:pt x="90624" y="12532"/>
                  </a:lnTo>
                  <a:lnTo>
                    <a:pt x="90672" y="12227"/>
                  </a:lnTo>
                  <a:lnTo>
                    <a:pt x="90704" y="11891"/>
                  </a:lnTo>
                  <a:lnTo>
                    <a:pt x="90720" y="11570"/>
                  </a:lnTo>
                  <a:lnTo>
                    <a:pt x="90720" y="6346"/>
                  </a:lnTo>
                  <a:lnTo>
                    <a:pt x="90704" y="6010"/>
                  </a:lnTo>
                  <a:lnTo>
                    <a:pt x="90672" y="5689"/>
                  </a:lnTo>
                  <a:lnTo>
                    <a:pt x="90624" y="5385"/>
                  </a:lnTo>
                  <a:lnTo>
                    <a:pt x="90560" y="5064"/>
                  </a:lnTo>
                  <a:lnTo>
                    <a:pt x="90480" y="4760"/>
                  </a:lnTo>
                  <a:lnTo>
                    <a:pt x="90383" y="4455"/>
                  </a:lnTo>
                  <a:lnTo>
                    <a:pt x="90255" y="4167"/>
                  </a:lnTo>
                  <a:lnTo>
                    <a:pt x="90127" y="3878"/>
                  </a:lnTo>
                  <a:lnTo>
                    <a:pt x="89967" y="3590"/>
                  </a:lnTo>
                  <a:lnTo>
                    <a:pt x="89807" y="3317"/>
                  </a:lnTo>
                  <a:lnTo>
                    <a:pt x="89630" y="3045"/>
                  </a:lnTo>
                  <a:lnTo>
                    <a:pt x="89438" y="2788"/>
                  </a:lnTo>
                  <a:lnTo>
                    <a:pt x="89230" y="2548"/>
                  </a:lnTo>
                  <a:lnTo>
                    <a:pt x="89005" y="2308"/>
                  </a:lnTo>
                  <a:lnTo>
                    <a:pt x="88765" y="2083"/>
                  </a:lnTo>
                  <a:lnTo>
                    <a:pt x="88525" y="1859"/>
                  </a:lnTo>
                  <a:lnTo>
                    <a:pt x="88252" y="1651"/>
                  </a:lnTo>
                  <a:lnTo>
                    <a:pt x="87996" y="1442"/>
                  </a:lnTo>
                  <a:lnTo>
                    <a:pt x="87707" y="1250"/>
                  </a:lnTo>
                  <a:lnTo>
                    <a:pt x="87419" y="1074"/>
                  </a:lnTo>
                  <a:lnTo>
                    <a:pt x="87114" y="913"/>
                  </a:lnTo>
                  <a:lnTo>
                    <a:pt x="86794" y="769"/>
                  </a:lnTo>
                  <a:lnTo>
                    <a:pt x="86473" y="625"/>
                  </a:lnTo>
                  <a:lnTo>
                    <a:pt x="86137" y="497"/>
                  </a:lnTo>
                  <a:lnTo>
                    <a:pt x="85800" y="385"/>
                  </a:lnTo>
                  <a:lnTo>
                    <a:pt x="85448" y="288"/>
                  </a:lnTo>
                  <a:lnTo>
                    <a:pt x="85095" y="192"/>
                  </a:lnTo>
                  <a:lnTo>
                    <a:pt x="84743" y="128"/>
                  </a:lnTo>
                  <a:lnTo>
                    <a:pt x="84374" y="64"/>
                  </a:lnTo>
                  <a:lnTo>
                    <a:pt x="83989" y="32"/>
                  </a:lnTo>
                  <a:lnTo>
                    <a:pt x="83605" y="0"/>
                  </a:lnTo>
                  <a:close/>
                </a:path>
              </a:pathLst>
            </a:custGeom>
            <a:solidFill>
              <a:srgbClr val="B39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Tx/>
                <a:buFontTx/>
                <a:buNone/>
                <a:defRPr/>
              </a:pPr>
              <a:endParaRPr sz="1200">
                <a:solidFill>
                  <a:sysClr val="windowText" lastClr="000000"/>
                </a:solidFill>
                <a:latin typeface="Maiandra GD" panose="020E0502030308020204" pitchFamily="34" charset="0"/>
              </a:endParaRPr>
            </a:p>
          </p:txBody>
        </p:sp>
        <p:sp>
          <p:nvSpPr>
            <p:cNvPr id="54" name="Google Shape;188;p17">
              <a:extLst>
                <a:ext uri="{FF2B5EF4-FFF2-40B4-BE49-F238E27FC236}">
                  <a16:creationId xmlns:a16="http://schemas.microsoft.com/office/drawing/2014/main" id="{43BD35EB-D88A-6C87-FA5A-A6E764D1D5CD}"/>
                </a:ext>
              </a:extLst>
            </p:cNvPr>
            <p:cNvSpPr/>
            <p:nvPr/>
          </p:nvSpPr>
          <p:spPr>
            <a:xfrm>
              <a:off x="3564200" y="1817025"/>
              <a:ext cx="930700" cy="322550"/>
            </a:xfrm>
            <a:custGeom>
              <a:avLst/>
              <a:gdLst/>
              <a:ahLst/>
              <a:cxnLst/>
              <a:rect l="l" t="t" r="r" b="b"/>
              <a:pathLst>
                <a:path w="37228" h="12902" extrusionOk="0">
                  <a:moveTo>
                    <a:pt x="0" y="1"/>
                  </a:moveTo>
                  <a:lnTo>
                    <a:pt x="0" y="7228"/>
                  </a:lnTo>
                  <a:lnTo>
                    <a:pt x="0" y="7597"/>
                  </a:lnTo>
                  <a:lnTo>
                    <a:pt x="32" y="7933"/>
                  </a:lnTo>
                  <a:lnTo>
                    <a:pt x="65" y="8270"/>
                  </a:lnTo>
                  <a:lnTo>
                    <a:pt x="113" y="8590"/>
                  </a:lnTo>
                  <a:lnTo>
                    <a:pt x="177" y="8911"/>
                  </a:lnTo>
                  <a:lnTo>
                    <a:pt x="257" y="9199"/>
                  </a:lnTo>
                  <a:lnTo>
                    <a:pt x="337" y="9488"/>
                  </a:lnTo>
                  <a:lnTo>
                    <a:pt x="449" y="9760"/>
                  </a:lnTo>
                  <a:lnTo>
                    <a:pt x="561" y="10033"/>
                  </a:lnTo>
                  <a:lnTo>
                    <a:pt x="689" y="10273"/>
                  </a:lnTo>
                  <a:lnTo>
                    <a:pt x="834" y="10513"/>
                  </a:lnTo>
                  <a:lnTo>
                    <a:pt x="978" y="10738"/>
                  </a:lnTo>
                  <a:lnTo>
                    <a:pt x="1154" y="10962"/>
                  </a:lnTo>
                  <a:lnTo>
                    <a:pt x="1331" y="11170"/>
                  </a:lnTo>
                  <a:lnTo>
                    <a:pt x="1523" y="11363"/>
                  </a:lnTo>
                  <a:lnTo>
                    <a:pt x="1715" y="11539"/>
                  </a:lnTo>
                  <a:lnTo>
                    <a:pt x="1939" y="11699"/>
                  </a:lnTo>
                  <a:lnTo>
                    <a:pt x="2164" y="11860"/>
                  </a:lnTo>
                  <a:lnTo>
                    <a:pt x="2388" y="12004"/>
                  </a:lnTo>
                  <a:lnTo>
                    <a:pt x="2645" y="12148"/>
                  </a:lnTo>
                  <a:lnTo>
                    <a:pt x="2901" y="12260"/>
                  </a:lnTo>
                  <a:lnTo>
                    <a:pt x="3157" y="12372"/>
                  </a:lnTo>
                  <a:lnTo>
                    <a:pt x="3446" y="12485"/>
                  </a:lnTo>
                  <a:lnTo>
                    <a:pt x="3734" y="12565"/>
                  </a:lnTo>
                  <a:lnTo>
                    <a:pt x="4023" y="12645"/>
                  </a:lnTo>
                  <a:lnTo>
                    <a:pt x="4327" y="12725"/>
                  </a:lnTo>
                  <a:lnTo>
                    <a:pt x="4648" y="12773"/>
                  </a:lnTo>
                  <a:lnTo>
                    <a:pt x="4984" y="12821"/>
                  </a:lnTo>
                  <a:lnTo>
                    <a:pt x="5321" y="12853"/>
                  </a:lnTo>
                  <a:lnTo>
                    <a:pt x="5657" y="12885"/>
                  </a:lnTo>
                  <a:lnTo>
                    <a:pt x="6010" y="12901"/>
                  </a:lnTo>
                  <a:lnTo>
                    <a:pt x="29792" y="12901"/>
                  </a:lnTo>
                  <a:lnTo>
                    <a:pt x="30160" y="12885"/>
                  </a:lnTo>
                  <a:lnTo>
                    <a:pt x="30529" y="12853"/>
                  </a:lnTo>
                  <a:lnTo>
                    <a:pt x="30881" y="12821"/>
                  </a:lnTo>
                  <a:lnTo>
                    <a:pt x="31250" y="12773"/>
                  </a:lnTo>
                  <a:lnTo>
                    <a:pt x="31603" y="12725"/>
                  </a:lnTo>
                  <a:lnTo>
                    <a:pt x="31955" y="12645"/>
                  </a:lnTo>
                  <a:lnTo>
                    <a:pt x="32308" y="12565"/>
                  </a:lnTo>
                  <a:lnTo>
                    <a:pt x="32644" y="12485"/>
                  </a:lnTo>
                  <a:lnTo>
                    <a:pt x="32981" y="12372"/>
                  </a:lnTo>
                  <a:lnTo>
                    <a:pt x="33301" y="12260"/>
                  </a:lnTo>
                  <a:lnTo>
                    <a:pt x="33622" y="12148"/>
                  </a:lnTo>
                  <a:lnTo>
                    <a:pt x="33926" y="12004"/>
                  </a:lnTo>
                  <a:lnTo>
                    <a:pt x="34231" y="11860"/>
                  </a:lnTo>
                  <a:lnTo>
                    <a:pt x="34519" y="11699"/>
                  </a:lnTo>
                  <a:lnTo>
                    <a:pt x="34792" y="11539"/>
                  </a:lnTo>
                  <a:lnTo>
                    <a:pt x="35064" y="11363"/>
                  </a:lnTo>
                  <a:lnTo>
                    <a:pt x="35320" y="11170"/>
                  </a:lnTo>
                  <a:lnTo>
                    <a:pt x="35561" y="10962"/>
                  </a:lnTo>
                  <a:lnTo>
                    <a:pt x="35801" y="10738"/>
                  </a:lnTo>
                  <a:lnTo>
                    <a:pt x="36010" y="10513"/>
                  </a:lnTo>
                  <a:lnTo>
                    <a:pt x="36218" y="10273"/>
                  </a:lnTo>
                  <a:lnTo>
                    <a:pt x="36394" y="10033"/>
                  </a:lnTo>
                  <a:lnTo>
                    <a:pt x="36570" y="9760"/>
                  </a:lnTo>
                  <a:lnTo>
                    <a:pt x="36715" y="9488"/>
                  </a:lnTo>
                  <a:lnTo>
                    <a:pt x="36843" y="9199"/>
                  </a:lnTo>
                  <a:lnTo>
                    <a:pt x="36971" y="8911"/>
                  </a:lnTo>
                  <a:lnTo>
                    <a:pt x="37051" y="8590"/>
                  </a:lnTo>
                  <a:lnTo>
                    <a:pt x="37131" y="8270"/>
                  </a:lnTo>
                  <a:lnTo>
                    <a:pt x="37195" y="7933"/>
                  </a:lnTo>
                  <a:lnTo>
                    <a:pt x="37227" y="7597"/>
                  </a:lnTo>
                  <a:lnTo>
                    <a:pt x="37227" y="7228"/>
                  </a:lnTo>
                  <a:lnTo>
                    <a:pt x="37227" y="7084"/>
                  </a:lnTo>
                  <a:lnTo>
                    <a:pt x="37227" y="6715"/>
                  </a:lnTo>
                  <a:lnTo>
                    <a:pt x="37195" y="6363"/>
                  </a:lnTo>
                  <a:lnTo>
                    <a:pt x="37147" y="6010"/>
                  </a:lnTo>
                  <a:lnTo>
                    <a:pt x="37083" y="5658"/>
                  </a:lnTo>
                  <a:lnTo>
                    <a:pt x="37003" y="5305"/>
                  </a:lnTo>
                  <a:lnTo>
                    <a:pt x="36923" y="4985"/>
                  </a:lnTo>
                  <a:lnTo>
                    <a:pt x="36811" y="4648"/>
                  </a:lnTo>
                  <a:lnTo>
                    <a:pt x="36683" y="4328"/>
                  </a:lnTo>
                  <a:lnTo>
                    <a:pt x="36538" y="4007"/>
                  </a:lnTo>
                  <a:lnTo>
                    <a:pt x="36378" y="3703"/>
                  </a:lnTo>
                  <a:lnTo>
                    <a:pt x="36202" y="3414"/>
                  </a:lnTo>
                  <a:lnTo>
                    <a:pt x="36026" y="3126"/>
                  </a:lnTo>
                  <a:lnTo>
                    <a:pt x="35817" y="2837"/>
                  </a:lnTo>
                  <a:lnTo>
                    <a:pt x="35609" y="2581"/>
                  </a:lnTo>
                  <a:lnTo>
                    <a:pt x="35385" y="2324"/>
                  </a:lnTo>
                  <a:lnTo>
                    <a:pt x="35160" y="2068"/>
                  </a:lnTo>
                  <a:lnTo>
                    <a:pt x="34904" y="1844"/>
                  </a:lnTo>
                  <a:lnTo>
                    <a:pt x="34647" y="1619"/>
                  </a:lnTo>
                  <a:lnTo>
                    <a:pt x="34391" y="1411"/>
                  </a:lnTo>
                  <a:lnTo>
                    <a:pt x="34103" y="1203"/>
                  </a:lnTo>
                  <a:lnTo>
                    <a:pt x="33814" y="1026"/>
                  </a:lnTo>
                  <a:lnTo>
                    <a:pt x="33526" y="850"/>
                  </a:lnTo>
                  <a:lnTo>
                    <a:pt x="33221" y="690"/>
                  </a:lnTo>
                  <a:lnTo>
                    <a:pt x="32901" y="546"/>
                  </a:lnTo>
                  <a:lnTo>
                    <a:pt x="32580" y="417"/>
                  </a:lnTo>
                  <a:lnTo>
                    <a:pt x="32260" y="321"/>
                  </a:lnTo>
                  <a:lnTo>
                    <a:pt x="31923" y="225"/>
                  </a:lnTo>
                  <a:lnTo>
                    <a:pt x="31571" y="145"/>
                  </a:lnTo>
                  <a:lnTo>
                    <a:pt x="31218" y="81"/>
                  </a:lnTo>
                  <a:lnTo>
                    <a:pt x="30865" y="33"/>
                  </a:lnTo>
                  <a:lnTo>
                    <a:pt x="30513" y="1"/>
                  </a:lnTo>
                  <a:close/>
                </a:path>
              </a:pathLst>
            </a:custGeom>
            <a:solidFill>
              <a:srgbClr val="686E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Tx/>
                <a:buFontTx/>
                <a:buNone/>
                <a:defRPr/>
              </a:pPr>
              <a:endParaRPr sz="1200">
                <a:solidFill>
                  <a:sysClr val="windowText" lastClr="000000"/>
                </a:solidFill>
                <a:latin typeface="Maiandra GD" panose="020E0502030308020204" pitchFamily="34" charset="0"/>
              </a:endParaRPr>
            </a:p>
          </p:txBody>
        </p:sp>
        <p:sp>
          <p:nvSpPr>
            <p:cNvPr id="55" name="Google Shape;189;p17">
              <a:extLst>
                <a:ext uri="{FF2B5EF4-FFF2-40B4-BE49-F238E27FC236}">
                  <a16:creationId xmlns:a16="http://schemas.microsoft.com/office/drawing/2014/main" id="{8ABD8EF8-9C3B-DE2B-BC7A-38363AE46801}"/>
                </a:ext>
              </a:extLst>
            </p:cNvPr>
            <p:cNvSpPr/>
            <p:nvPr/>
          </p:nvSpPr>
          <p:spPr>
            <a:xfrm>
              <a:off x="4224850" y="1918400"/>
              <a:ext cx="352175" cy="1071325"/>
            </a:xfrm>
            <a:custGeom>
              <a:avLst/>
              <a:gdLst/>
              <a:ahLst/>
              <a:cxnLst/>
              <a:rect l="l" t="t" r="r" b="b"/>
              <a:pathLst>
                <a:path w="14087" h="42853" extrusionOk="0">
                  <a:moveTo>
                    <a:pt x="4471" y="0"/>
                  </a:moveTo>
                  <a:lnTo>
                    <a:pt x="4247" y="48"/>
                  </a:lnTo>
                  <a:lnTo>
                    <a:pt x="3991" y="144"/>
                  </a:lnTo>
                  <a:lnTo>
                    <a:pt x="3670" y="273"/>
                  </a:lnTo>
                  <a:lnTo>
                    <a:pt x="3478" y="369"/>
                  </a:lnTo>
                  <a:lnTo>
                    <a:pt x="3286" y="481"/>
                  </a:lnTo>
                  <a:lnTo>
                    <a:pt x="3077" y="609"/>
                  </a:lnTo>
                  <a:lnTo>
                    <a:pt x="2853" y="753"/>
                  </a:lnTo>
                  <a:lnTo>
                    <a:pt x="2645" y="914"/>
                  </a:lnTo>
                  <a:lnTo>
                    <a:pt x="2420" y="1106"/>
                  </a:lnTo>
                  <a:lnTo>
                    <a:pt x="2180" y="1314"/>
                  </a:lnTo>
                  <a:lnTo>
                    <a:pt x="1955" y="1539"/>
                  </a:lnTo>
                  <a:lnTo>
                    <a:pt x="1731" y="1811"/>
                  </a:lnTo>
                  <a:lnTo>
                    <a:pt x="1523" y="2083"/>
                  </a:lnTo>
                  <a:lnTo>
                    <a:pt x="1298" y="2404"/>
                  </a:lnTo>
                  <a:lnTo>
                    <a:pt x="1106" y="2757"/>
                  </a:lnTo>
                  <a:lnTo>
                    <a:pt x="914" y="3125"/>
                  </a:lnTo>
                  <a:lnTo>
                    <a:pt x="721" y="3526"/>
                  </a:lnTo>
                  <a:lnTo>
                    <a:pt x="561" y="3974"/>
                  </a:lnTo>
                  <a:lnTo>
                    <a:pt x="417" y="4439"/>
                  </a:lnTo>
                  <a:lnTo>
                    <a:pt x="289" y="4952"/>
                  </a:lnTo>
                  <a:lnTo>
                    <a:pt x="177" y="5513"/>
                  </a:lnTo>
                  <a:lnTo>
                    <a:pt x="97" y="6090"/>
                  </a:lnTo>
                  <a:lnTo>
                    <a:pt x="32" y="6715"/>
                  </a:lnTo>
                  <a:lnTo>
                    <a:pt x="0" y="7388"/>
                  </a:lnTo>
                  <a:lnTo>
                    <a:pt x="0" y="8093"/>
                  </a:lnTo>
                  <a:lnTo>
                    <a:pt x="32" y="8846"/>
                  </a:lnTo>
                  <a:lnTo>
                    <a:pt x="97" y="9631"/>
                  </a:lnTo>
                  <a:lnTo>
                    <a:pt x="209" y="10497"/>
                  </a:lnTo>
                  <a:lnTo>
                    <a:pt x="337" y="11458"/>
                  </a:lnTo>
                  <a:lnTo>
                    <a:pt x="513" y="12484"/>
                  </a:lnTo>
                  <a:lnTo>
                    <a:pt x="721" y="13574"/>
                  </a:lnTo>
                  <a:lnTo>
                    <a:pt x="946" y="14728"/>
                  </a:lnTo>
                  <a:lnTo>
                    <a:pt x="1218" y="15946"/>
                  </a:lnTo>
                  <a:lnTo>
                    <a:pt x="1491" y="17212"/>
                  </a:lnTo>
                  <a:lnTo>
                    <a:pt x="1795" y="18510"/>
                  </a:lnTo>
                  <a:lnTo>
                    <a:pt x="2468" y="21218"/>
                  </a:lnTo>
                  <a:lnTo>
                    <a:pt x="3189" y="23990"/>
                  </a:lnTo>
                  <a:lnTo>
                    <a:pt x="3927" y="26779"/>
                  </a:lnTo>
                  <a:lnTo>
                    <a:pt x="4696" y="29519"/>
                  </a:lnTo>
                  <a:lnTo>
                    <a:pt x="5433" y="32163"/>
                  </a:lnTo>
                  <a:lnTo>
                    <a:pt x="6154" y="34647"/>
                  </a:lnTo>
                  <a:lnTo>
                    <a:pt x="6827" y="36907"/>
                  </a:lnTo>
                  <a:lnTo>
                    <a:pt x="7420" y="38894"/>
                  </a:lnTo>
                  <a:lnTo>
                    <a:pt x="8302" y="41779"/>
                  </a:lnTo>
                  <a:lnTo>
                    <a:pt x="8622" y="42852"/>
                  </a:lnTo>
                  <a:lnTo>
                    <a:pt x="14087" y="42852"/>
                  </a:lnTo>
                  <a:lnTo>
                    <a:pt x="10497" y="2083"/>
                  </a:lnTo>
                  <a:lnTo>
                    <a:pt x="4471" y="0"/>
                  </a:lnTo>
                  <a:close/>
                </a:path>
              </a:pathLst>
            </a:custGeom>
            <a:solidFill>
              <a:srgbClr val="686E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Tx/>
                <a:buFontTx/>
                <a:buNone/>
                <a:defRPr/>
              </a:pPr>
              <a:endParaRPr sz="1200">
                <a:solidFill>
                  <a:sysClr val="windowText" lastClr="000000"/>
                </a:solidFill>
                <a:latin typeface="Maiandra GD" panose="020E0502030308020204" pitchFamily="34" charset="0"/>
              </a:endParaRPr>
            </a:p>
          </p:txBody>
        </p:sp>
        <p:sp>
          <p:nvSpPr>
            <p:cNvPr id="56" name="Google Shape;190;p17">
              <a:extLst>
                <a:ext uri="{FF2B5EF4-FFF2-40B4-BE49-F238E27FC236}">
                  <a16:creationId xmlns:a16="http://schemas.microsoft.com/office/drawing/2014/main" id="{5E1BC9DF-2F5F-796D-E3AE-13AF3327726C}"/>
                </a:ext>
              </a:extLst>
            </p:cNvPr>
            <p:cNvSpPr/>
            <p:nvPr/>
          </p:nvSpPr>
          <p:spPr>
            <a:xfrm>
              <a:off x="3784150" y="1917200"/>
              <a:ext cx="361400" cy="1072525"/>
            </a:xfrm>
            <a:custGeom>
              <a:avLst/>
              <a:gdLst/>
              <a:ahLst/>
              <a:cxnLst/>
              <a:rect l="l" t="t" r="r" b="b"/>
              <a:pathLst>
                <a:path w="14456" h="42901" extrusionOk="0">
                  <a:moveTo>
                    <a:pt x="3991" y="0"/>
                  </a:moveTo>
                  <a:lnTo>
                    <a:pt x="3782" y="16"/>
                  </a:lnTo>
                  <a:lnTo>
                    <a:pt x="3574" y="48"/>
                  </a:lnTo>
                  <a:lnTo>
                    <a:pt x="3350" y="96"/>
                  </a:lnTo>
                  <a:lnTo>
                    <a:pt x="3109" y="144"/>
                  </a:lnTo>
                  <a:lnTo>
                    <a:pt x="2885" y="224"/>
                  </a:lnTo>
                  <a:lnTo>
                    <a:pt x="2629" y="321"/>
                  </a:lnTo>
                  <a:lnTo>
                    <a:pt x="2388" y="433"/>
                  </a:lnTo>
                  <a:lnTo>
                    <a:pt x="2148" y="561"/>
                  </a:lnTo>
                  <a:lnTo>
                    <a:pt x="1907" y="737"/>
                  </a:lnTo>
                  <a:lnTo>
                    <a:pt x="1667" y="930"/>
                  </a:lnTo>
                  <a:lnTo>
                    <a:pt x="1443" y="1138"/>
                  </a:lnTo>
                  <a:lnTo>
                    <a:pt x="1218" y="1394"/>
                  </a:lnTo>
                  <a:lnTo>
                    <a:pt x="1010" y="1683"/>
                  </a:lnTo>
                  <a:lnTo>
                    <a:pt x="818" y="2003"/>
                  </a:lnTo>
                  <a:lnTo>
                    <a:pt x="625" y="2372"/>
                  </a:lnTo>
                  <a:lnTo>
                    <a:pt x="465" y="2772"/>
                  </a:lnTo>
                  <a:lnTo>
                    <a:pt x="337" y="3205"/>
                  </a:lnTo>
                  <a:lnTo>
                    <a:pt x="209" y="3702"/>
                  </a:lnTo>
                  <a:lnTo>
                    <a:pt x="113" y="4231"/>
                  </a:lnTo>
                  <a:lnTo>
                    <a:pt x="48" y="4808"/>
                  </a:lnTo>
                  <a:lnTo>
                    <a:pt x="16" y="5433"/>
                  </a:lnTo>
                  <a:lnTo>
                    <a:pt x="0" y="6122"/>
                  </a:lnTo>
                  <a:lnTo>
                    <a:pt x="32" y="6843"/>
                  </a:lnTo>
                  <a:lnTo>
                    <a:pt x="97" y="7644"/>
                  </a:lnTo>
                  <a:lnTo>
                    <a:pt x="193" y="8510"/>
                  </a:lnTo>
                  <a:lnTo>
                    <a:pt x="337" y="9471"/>
                  </a:lnTo>
                  <a:lnTo>
                    <a:pt x="513" y="10529"/>
                  </a:lnTo>
                  <a:lnTo>
                    <a:pt x="722" y="11667"/>
                  </a:lnTo>
                  <a:lnTo>
                    <a:pt x="978" y="12869"/>
                  </a:lnTo>
                  <a:lnTo>
                    <a:pt x="1234" y="14135"/>
                  </a:lnTo>
                  <a:lnTo>
                    <a:pt x="1539" y="15465"/>
                  </a:lnTo>
                  <a:lnTo>
                    <a:pt x="1859" y="16827"/>
                  </a:lnTo>
                  <a:lnTo>
                    <a:pt x="2548" y="19679"/>
                  </a:lnTo>
                  <a:lnTo>
                    <a:pt x="3302" y="22628"/>
                  </a:lnTo>
                  <a:lnTo>
                    <a:pt x="4087" y="25609"/>
                  </a:lnTo>
                  <a:lnTo>
                    <a:pt x="4872" y="28542"/>
                  </a:lnTo>
                  <a:lnTo>
                    <a:pt x="5657" y="31378"/>
                  </a:lnTo>
                  <a:lnTo>
                    <a:pt x="6411" y="34038"/>
                  </a:lnTo>
                  <a:lnTo>
                    <a:pt x="7725" y="38622"/>
                  </a:lnTo>
                  <a:lnTo>
                    <a:pt x="8654" y="41747"/>
                  </a:lnTo>
                  <a:lnTo>
                    <a:pt x="9007" y="42900"/>
                  </a:lnTo>
                  <a:lnTo>
                    <a:pt x="14455" y="42900"/>
                  </a:lnTo>
                  <a:lnTo>
                    <a:pt x="10753" y="1571"/>
                  </a:lnTo>
                  <a:lnTo>
                    <a:pt x="4856" y="48"/>
                  </a:lnTo>
                  <a:lnTo>
                    <a:pt x="4616" y="16"/>
                  </a:lnTo>
                  <a:lnTo>
                    <a:pt x="4343" y="0"/>
                  </a:lnTo>
                  <a:close/>
                </a:path>
              </a:pathLst>
            </a:custGeom>
            <a:solidFill>
              <a:srgbClr val="686E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Tx/>
                <a:buFontTx/>
                <a:buNone/>
                <a:defRPr/>
              </a:pPr>
              <a:endParaRPr sz="1200">
                <a:solidFill>
                  <a:sysClr val="windowText" lastClr="000000"/>
                </a:solidFill>
                <a:latin typeface="Maiandra GD" panose="020E0502030308020204" pitchFamily="34" charset="0"/>
              </a:endParaRPr>
            </a:p>
          </p:txBody>
        </p:sp>
        <p:sp>
          <p:nvSpPr>
            <p:cNvPr id="57" name="Google Shape;191;p17">
              <a:extLst>
                <a:ext uri="{FF2B5EF4-FFF2-40B4-BE49-F238E27FC236}">
                  <a16:creationId xmlns:a16="http://schemas.microsoft.com/office/drawing/2014/main" id="{621EC155-94C8-3A09-1476-79964004DE1C}"/>
                </a:ext>
              </a:extLst>
            </p:cNvPr>
            <p:cNvSpPr/>
            <p:nvPr/>
          </p:nvSpPr>
          <p:spPr>
            <a:xfrm>
              <a:off x="4440400" y="2989700"/>
              <a:ext cx="288875" cy="102575"/>
            </a:xfrm>
            <a:custGeom>
              <a:avLst/>
              <a:gdLst/>
              <a:ahLst/>
              <a:cxnLst/>
              <a:rect l="l" t="t" r="r" b="b"/>
              <a:pathLst>
                <a:path w="11555" h="4103" extrusionOk="0">
                  <a:moveTo>
                    <a:pt x="0" y="0"/>
                  </a:moveTo>
                  <a:lnTo>
                    <a:pt x="0" y="4103"/>
                  </a:lnTo>
                  <a:lnTo>
                    <a:pt x="10849" y="4103"/>
                  </a:lnTo>
                  <a:lnTo>
                    <a:pt x="10977" y="4087"/>
                  </a:lnTo>
                  <a:lnTo>
                    <a:pt x="11106" y="4023"/>
                  </a:lnTo>
                  <a:lnTo>
                    <a:pt x="11202" y="3943"/>
                  </a:lnTo>
                  <a:lnTo>
                    <a:pt x="11298" y="3847"/>
                  </a:lnTo>
                  <a:lnTo>
                    <a:pt x="11378" y="3718"/>
                  </a:lnTo>
                  <a:lnTo>
                    <a:pt x="11442" y="3574"/>
                  </a:lnTo>
                  <a:lnTo>
                    <a:pt x="11490" y="3414"/>
                  </a:lnTo>
                  <a:lnTo>
                    <a:pt x="11522" y="3254"/>
                  </a:lnTo>
                  <a:lnTo>
                    <a:pt x="11538" y="3077"/>
                  </a:lnTo>
                  <a:lnTo>
                    <a:pt x="11554" y="2917"/>
                  </a:lnTo>
                  <a:lnTo>
                    <a:pt x="11538" y="2757"/>
                  </a:lnTo>
                  <a:lnTo>
                    <a:pt x="11506" y="2597"/>
                  </a:lnTo>
                  <a:lnTo>
                    <a:pt x="11458" y="2452"/>
                  </a:lnTo>
                  <a:lnTo>
                    <a:pt x="11378" y="2324"/>
                  </a:lnTo>
                  <a:lnTo>
                    <a:pt x="11298" y="2228"/>
                  </a:lnTo>
                  <a:lnTo>
                    <a:pt x="11186" y="2148"/>
                  </a:lnTo>
                  <a:lnTo>
                    <a:pt x="5353" y="0"/>
                  </a:lnTo>
                  <a:close/>
                </a:path>
              </a:pathLst>
            </a:custGeom>
            <a:solidFill>
              <a:srgbClr val="8E8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Tx/>
                <a:buFontTx/>
                <a:buNone/>
                <a:defRPr/>
              </a:pPr>
              <a:endParaRPr sz="1200">
                <a:solidFill>
                  <a:sysClr val="windowText" lastClr="000000"/>
                </a:solidFill>
                <a:latin typeface="Maiandra GD" panose="020E0502030308020204" pitchFamily="34" charset="0"/>
              </a:endParaRPr>
            </a:p>
          </p:txBody>
        </p:sp>
        <p:sp>
          <p:nvSpPr>
            <p:cNvPr id="58" name="Google Shape;192;p17">
              <a:extLst>
                <a:ext uri="{FF2B5EF4-FFF2-40B4-BE49-F238E27FC236}">
                  <a16:creationId xmlns:a16="http://schemas.microsoft.com/office/drawing/2014/main" id="{41BE1943-7ED6-B53B-BC5F-6F6B5DE4372F}"/>
                </a:ext>
              </a:extLst>
            </p:cNvPr>
            <p:cNvSpPr/>
            <p:nvPr/>
          </p:nvSpPr>
          <p:spPr>
            <a:xfrm>
              <a:off x="4011700" y="2989700"/>
              <a:ext cx="288900" cy="102575"/>
            </a:xfrm>
            <a:custGeom>
              <a:avLst/>
              <a:gdLst/>
              <a:ahLst/>
              <a:cxnLst/>
              <a:rect l="l" t="t" r="r" b="b"/>
              <a:pathLst>
                <a:path w="11556" h="4103" extrusionOk="0">
                  <a:moveTo>
                    <a:pt x="1" y="0"/>
                  </a:moveTo>
                  <a:lnTo>
                    <a:pt x="1" y="4103"/>
                  </a:lnTo>
                  <a:lnTo>
                    <a:pt x="10866" y="4103"/>
                  </a:lnTo>
                  <a:lnTo>
                    <a:pt x="10994" y="4087"/>
                  </a:lnTo>
                  <a:lnTo>
                    <a:pt x="11106" y="4023"/>
                  </a:lnTo>
                  <a:lnTo>
                    <a:pt x="11203" y="3943"/>
                  </a:lnTo>
                  <a:lnTo>
                    <a:pt x="11299" y="3847"/>
                  </a:lnTo>
                  <a:lnTo>
                    <a:pt x="11379" y="3718"/>
                  </a:lnTo>
                  <a:lnTo>
                    <a:pt x="11443" y="3574"/>
                  </a:lnTo>
                  <a:lnTo>
                    <a:pt x="11491" y="3414"/>
                  </a:lnTo>
                  <a:lnTo>
                    <a:pt x="11523" y="3254"/>
                  </a:lnTo>
                  <a:lnTo>
                    <a:pt x="11555" y="3077"/>
                  </a:lnTo>
                  <a:lnTo>
                    <a:pt x="11555" y="2917"/>
                  </a:lnTo>
                  <a:lnTo>
                    <a:pt x="11539" y="2757"/>
                  </a:lnTo>
                  <a:lnTo>
                    <a:pt x="11507" y="2597"/>
                  </a:lnTo>
                  <a:lnTo>
                    <a:pt x="11459" y="2452"/>
                  </a:lnTo>
                  <a:lnTo>
                    <a:pt x="11395" y="2324"/>
                  </a:lnTo>
                  <a:lnTo>
                    <a:pt x="11299" y="2228"/>
                  </a:lnTo>
                  <a:lnTo>
                    <a:pt x="11187" y="2148"/>
                  </a:lnTo>
                  <a:lnTo>
                    <a:pt x="5353" y="0"/>
                  </a:lnTo>
                  <a:close/>
                </a:path>
              </a:pathLst>
            </a:custGeom>
            <a:solidFill>
              <a:srgbClr val="8E8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Tx/>
                <a:buFontTx/>
                <a:buNone/>
                <a:defRPr/>
              </a:pPr>
              <a:endParaRPr sz="1200">
                <a:solidFill>
                  <a:sysClr val="windowText" lastClr="000000"/>
                </a:solidFill>
                <a:latin typeface="Maiandra GD" panose="020E0502030308020204" pitchFamily="34" charset="0"/>
              </a:endParaRPr>
            </a:p>
          </p:txBody>
        </p:sp>
        <p:sp>
          <p:nvSpPr>
            <p:cNvPr id="59" name="Google Shape;193;p17">
              <a:extLst>
                <a:ext uri="{FF2B5EF4-FFF2-40B4-BE49-F238E27FC236}">
                  <a16:creationId xmlns:a16="http://schemas.microsoft.com/office/drawing/2014/main" id="{7CEB2B5B-4B18-4B84-1E29-9EBE5515AE80}"/>
                </a:ext>
              </a:extLst>
            </p:cNvPr>
            <p:cNvSpPr/>
            <p:nvPr/>
          </p:nvSpPr>
          <p:spPr>
            <a:xfrm>
              <a:off x="3493675" y="851900"/>
              <a:ext cx="703550" cy="971975"/>
            </a:xfrm>
            <a:custGeom>
              <a:avLst/>
              <a:gdLst/>
              <a:ahLst/>
              <a:cxnLst/>
              <a:rect l="l" t="t" r="r" b="b"/>
              <a:pathLst>
                <a:path w="28142" h="38879" extrusionOk="0">
                  <a:moveTo>
                    <a:pt x="5113" y="0"/>
                  </a:moveTo>
                  <a:lnTo>
                    <a:pt x="4841" y="16"/>
                  </a:lnTo>
                  <a:lnTo>
                    <a:pt x="4568" y="32"/>
                  </a:lnTo>
                  <a:lnTo>
                    <a:pt x="4296" y="80"/>
                  </a:lnTo>
                  <a:lnTo>
                    <a:pt x="4023" y="128"/>
                  </a:lnTo>
                  <a:lnTo>
                    <a:pt x="3767" y="192"/>
                  </a:lnTo>
                  <a:lnTo>
                    <a:pt x="3510" y="257"/>
                  </a:lnTo>
                  <a:lnTo>
                    <a:pt x="3270" y="353"/>
                  </a:lnTo>
                  <a:lnTo>
                    <a:pt x="3030" y="449"/>
                  </a:lnTo>
                  <a:lnTo>
                    <a:pt x="2789" y="561"/>
                  </a:lnTo>
                  <a:lnTo>
                    <a:pt x="2565" y="689"/>
                  </a:lnTo>
                  <a:lnTo>
                    <a:pt x="2341" y="833"/>
                  </a:lnTo>
                  <a:lnTo>
                    <a:pt x="2116" y="978"/>
                  </a:lnTo>
                  <a:lnTo>
                    <a:pt x="1924" y="1138"/>
                  </a:lnTo>
                  <a:lnTo>
                    <a:pt x="1716" y="1298"/>
                  </a:lnTo>
                  <a:lnTo>
                    <a:pt x="1539" y="1474"/>
                  </a:lnTo>
                  <a:lnTo>
                    <a:pt x="1347" y="1667"/>
                  </a:lnTo>
                  <a:lnTo>
                    <a:pt x="1187" y="1859"/>
                  </a:lnTo>
                  <a:lnTo>
                    <a:pt x="1027" y="2051"/>
                  </a:lnTo>
                  <a:lnTo>
                    <a:pt x="866" y="2276"/>
                  </a:lnTo>
                  <a:lnTo>
                    <a:pt x="738" y="2484"/>
                  </a:lnTo>
                  <a:lnTo>
                    <a:pt x="610" y="2708"/>
                  </a:lnTo>
                  <a:lnTo>
                    <a:pt x="482" y="2949"/>
                  </a:lnTo>
                  <a:lnTo>
                    <a:pt x="386" y="3189"/>
                  </a:lnTo>
                  <a:lnTo>
                    <a:pt x="289" y="3430"/>
                  </a:lnTo>
                  <a:lnTo>
                    <a:pt x="209" y="3686"/>
                  </a:lnTo>
                  <a:lnTo>
                    <a:pt x="145" y="3926"/>
                  </a:lnTo>
                  <a:lnTo>
                    <a:pt x="81" y="4199"/>
                  </a:lnTo>
                  <a:lnTo>
                    <a:pt x="49" y="4455"/>
                  </a:lnTo>
                  <a:lnTo>
                    <a:pt x="17" y="4728"/>
                  </a:lnTo>
                  <a:lnTo>
                    <a:pt x="1" y="5000"/>
                  </a:lnTo>
                  <a:lnTo>
                    <a:pt x="1" y="5273"/>
                  </a:lnTo>
                  <a:lnTo>
                    <a:pt x="17" y="5561"/>
                  </a:lnTo>
                  <a:lnTo>
                    <a:pt x="2821" y="38878"/>
                  </a:lnTo>
                  <a:lnTo>
                    <a:pt x="25321" y="38878"/>
                  </a:lnTo>
                  <a:lnTo>
                    <a:pt x="28126" y="5561"/>
                  </a:lnTo>
                  <a:lnTo>
                    <a:pt x="28142" y="5273"/>
                  </a:lnTo>
                  <a:lnTo>
                    <a:pt x="28142" y="5000"/>
                  </a:lnTo>
                  <a:lnTo>
                    <a:pt x="28142" y="4728"/>
                  </a:lnTo>
                  <a:lnTo>
                    <a:pt x="28110" y="4455"/>
                  </a:lnTo>
                  <a:lnTo>
                    <a:pt x="28061" y="4199"/>
                  </a:lnTo>
                  <a:lnTo>
                    <a:pt x="28013" y="3926"/>
                  </a:lnTo>
                  <a:lnTo>
                    <a:pt x="27949" y="3686"/>
                  </a:lnTo>
                  <a:lnTo>
                    <a:pt x="27853" y="3430"/>
                  </a:lnTo>
                  <a:lnTo>
                    <a:pt x="27773" y="3189"/>
                  </a:lnTo>
                  <a:lnTo>
                    <a:pt x="27661" y="2949"/>
                  </a:lnTo>
                  <a:lnTo>
                    <a:pt x="27549" y="2708"/>
                  </a:lnTo>
                  <a:lnTo>
                    <a:pt x="27420" y="2484"/>
                  </a:lnTo>
                  <a:lnTo>
                    <a:pt x="27276" y="2276"/>
                  </a:lnTo>
                  <a:lnTo>
                    <a:pt x="27132" y="2051"/>
                  </a:lnTo>
                  <a:lnTo>
                    <a:pt x="26972" y="1859"/>
                  </a:lnTo>
                  <a:lnTo>
                    <a:pt x="26795" y="1667"/>
                  </a:lnTo>
                  <a:lnTo>
                    <a:pt x="26619" y="1474"/>
                  </a:lnTo>
                  <a:lnTo>
                    <a:pt x="26427" y="1298"/>
                  </a:lnTo>
                  <a:lnTo>
                    <a:pt x="26235" y="1138"/>
                  </a:lnTo>
                  <a:lnTo>
                    <a:pt x="26026" y="978"/>
                  </a:lnTo>
                  <a:lnTo>
                    <a:pt x="25818" y="833"/>
                  </a:lnTo>
                  <a:lnTo>
                    <a:pt x="25594" y="689"/>
                  </a:lnTo>
                  <a:lnTo>
                    <a:pt x="25369" y="561"/>
                  </a:lnTo>
                  <a:lnTo>
                    <a:pt x="25129" y="449"/>
                  </a:lnTo>
                  <a:lnTo>
                    <a:pt x="24888" y="353"/>
                  </a:lnTo>
                  <a:lnTo>
                    <a:pt x="24632" y="257"/>
                  </a:lnTo>
                  <a:lnTo>
                    <a:pt x="24376" y="192"/>
                  </a:lnTo>
                  <a:lnTo>
                    <a:pt x="24119" y="128"/>
                  </a:lnTo>
                  <a:lnTo>
                    <a:pt x="23847" y="80"/>
                  </a:lnTo>
                  <a:lnTo>
                    <a:pt x="23590" y="32"/>
                  </a:lnTo>
                  <a:lnTo>
                    <a:pt x="23302" y="16"/>
                  </a:lnTo>
                  <a:lnTo>
                    <a:pt x="23029" y="0"/>
                  </a:lnTo>
                  <a:close/>
                </a:path>
              </a:pathLst>
            </a:custGeom>
            <a:solidFill>
              <a:srgbClr val="435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Tx/>
                <a:buFontTx/>
                <a:buNone/>
                <a:defRPr/>
              </a:pPr>
              <a:endParaRPr sz="1200">
                <a:solidFill>
                  <a:sysClr val="windowText" lastClr="000000"/>
                </a:solidFill>
                <a:latin typeface="Maiandra GD" panose="020E0502030308020204" pitchFamily="34" charset="0"/>
              </a:endParaRPr>
            </a:p>
          </p:txBody>
        </p:sp>
        <p:sp>
          <p:nvSpPr>
            <p:cNvPr id="60" name="Google Shape;194;p17">
              <a:extLst>
                <a:ext uri="{FF2B5EF4-FFF2-40B4-BE49-F238E27FC236}">
                  <a16:creationId xmlns:a16="http://schemas.microsoft.com/office/drawing/2014/main" id="{132655A6-0501-1748-6C2D-FB58C6C50492}"/>
                </a:ext>
              </a:extLst>
            </p:cNvPr>
            <p:cNvSpPr/>
            <p:nvPr/>
          </p:nvSpPr>
          <p:spPr>
            <a:xfrm>
              <a:off x="3760900" y="685625"/>
              <a:ext cx="185525" cy="218375"/>
            </a:xfrm>
            <a:custGeom>
              <a:avLst/>
              <a:gdLst/>
              <a:ahLst/>
              <a:cxnLst/>
              <a:rect l="l" t="t" r="r" b="b"/>
              <a:pathLst>
                <a:path w="7421" h="8735" extrusionOk="0">
                  <a:moveTo>
                    <a:pt x="1764" y="1"/>
                  </a:moveTo>
                  <a:lnTo>
                    <a:pt x="1571" y="49"/>
                  </a:lnTo>
                  <a:lnTo>
                    <a:pt x="1379" y="97"/>
                  </a:lnTo>
                  <a:lnTo>
                    <a:pt x="1203" y="177"/>
                  </a:lnTo>
                  <a:lnTo>
                    <a:pt x="1027" y="257"/>
                  </a:lnTo>
                  <a:lnTo>
                    <a:pt x="866" y="369"/>
                  </a:lnTo>
                  <a:lnTo>
                    <a:pt x="722" y="497"/>
                  </a:lnTo>
                  <a:lnTo>
                    <a:pt x="578" y="642"/>
                  </a:lnTo>
                  <a:lnTo>
                    <a:pt x="450" y="802"/>
                  </a:lnTo>
                  <a:lnTo>
                    <a:pt x="337" y="978"/>
                  </a:lnTo>
                  <a:lnTo>
                    <a:pt x="241" y="1154"/>
                  </a:lnTo>
                  <a:lnTo>
                    <a:pt x="161" y="1347"/>
                  </a:lnTo>
                  <a:lnTo>
                    <a:pt x="97" y="1555"/>
                  </a:lnTo>
                  <a:lnTo>
                    <a:pt x="49" y="1763"/>
                  </a:lnTo>
                  <a:lnTo>
                    <a:pt x="17" y="1988"/>
                  </a:lnTo>
                  <a:lnTo>
                    <a:pt x="1" y="2212"/>
                  </a:lnTo>
                  <a:lnTo>
                    <a:pt x="1" y="6523"/>
                  </a:lnTo>
                  <a:lnTo>
                    <a:pt x="17" y="6747"/>
                  </a:lnTo>
                  <a:lnTo>
                    <a:pt x="49" y="6972"/>
                  </a:lnTo>
                  <a:lnTo>
                    <a:pt x="97" y="7180"/>
                  </a:lnTo>
                  <a:lnTo>
                    <a:pt x="161" y="7372"/>
                  </a:lnTo>
                  <a:lnTo>
                    <a:pt x="241" y="7581"/>
                  </a:lnTo>
                  <a:lnTo>
                    <a:pt x="337" y="7757"/>
                  </a:lnTo>
                  <a:lnTo>
                    <a:pt x="450" y="7933"/>
                  </a:lnTo>
                  <a:lnTo>
                    <a:pt x="578" y="8077"/>
                  </a:lnTo>
                  <a:lnTo>
                    <a:pt x="722" y="8222"/>
                  </a:lnTo>
                  <a:lnTo>
                    <a:pt x="866" y="8350"/>
                  </a:lnTo>
                  <a:lnTo>
                    <a:pt x="1027" y="8462"/>
                  </a:lnTo>
                  <a:lnTo>
                    <a:pt x="1203" y="8558"/>
                  </a:lnTo>
                  <a:lnTo>
                    <a:pt x="1379" y="8638"/>
                  </a:lnTo>
                  <a:lnTo>
                    <a:pt x="1571" y="8686"/>
                  </a:lnTo>
                  <a:lnTo>
                    <a:pt x="1764" y="8718"/>
                  </a:lnTo>
                  <a:lnTo>
                    <a:pt x="1972" y="8734"/>
                  </a:lnTo>
                  <a:lnTo>
                    <a:pt x="5466" y="8734"/>
                  </a:lnTo>
                  <a:lnTo>
                    <a:pt x="5658" y="8718"/>
                  </a:lnTo>
                  <a:lnTo>
                    <a:pt x="5850" y="8686"/>
                  </a:lnTo>
                  <a:lnTo>
                    <a:pt x="6042" y="8638"/>
                  </a:lnTo>
                  <a:lnTo>
                    <a:pt x="6219" y="8558"/>
                  </a:lnTo>
                  <a:lnTo>
                    <a:pt x="6395" y="8462"/>
                  </a:lnTo>
                  <a:lnTo>
                    <a:pt x="6555" y="8350"/>
                  </a:lnTo>
                  <a:lnTo>
                    <a:pt x="6716" y="8222"/>
                  </a:lnTo>
                  <a:lnTo>
                    <a:pt x="6844" y="8077"/>
                  </a:lnTo>
                  <a:lnTo>
                    <a:pt x="6972" y="7933"/>
                  </a:lnTo>
                  <a:lnTo>
                    <a:pt x="7084" y="7757"/>
                  </a:lnTo>
                  <a:lnTo>
                    <a:pt x="7196" y="7581"/>
                  </a:lnTo>
                  <a:lnTo>
                    <a:pt x="7276" y="7372"/>
                  </a:lnTo>
                  <a:lnTo>
                    <a:pt x="7341" y="7180"/>
                  </a:lnTo>
                  <a:lnTo>
                    <a:pt x="7389" y="6972"/>
                  </a:lnTo>
                  <a:lnTo>
                    <a:pt x="7421" y="6747"/>
                  </a:lnTo>
                  <a:lnTo>
                    <a:pt x="7421" y="6523"/>
                  </a:lnTo>
                  <a:lnTo>
                    <a:pt x="7421" y="2212"/>
                  </a:lnTo>
                  <a:lnTo>
                    <a:pt x="7421" y="1988"/>
                  </a:lnTo>
                  <a:lnTo>
                    <a:pt x="7389" y="1763"/>
                  </a:lnTo>
                  <a:lnTo>
                    <a:pt x="7341" y="1555"/>
                  </a:lnTo>
                  <a:lnTo>
                    <a:pt x="7276" y="1347"/>
                  </a:lnTo>
                  <a:lnTo>
                    <a:pt x="7196" y="1154"/>
                  </a:lnTo>
                  <a:lnTo>
                    <a:pt x="7084" y="978"/>
                  </a:lnTo>
                  <a:lnTo>
                    <a:pt x="6972" y="802"/>
                  </a:lnTo>
                  <a:lnTo>
                    <a:pt x="6844" y="642"/>
                  </a:lnTo>
                  <a:lnTo>
                    <a:pt x="6716" y="497"/>
                  </a:lnTo>
                  <a:lnTo>
                    <a:pt x="6555" y="369"/>
                  </a:lnTo>
                  <a:lnTo>
                    <a:pt x="6395" y="257"/>
                  </a:lnTo>
                  <a:lnTo>
                    <a:pt x="6219" y="177"/>
                  </a:lnTo>
                  <a:lnTo>
                    <a:pt x="6042" y="97"/>
                  </a:lnTo>
                  <a:lnTo>
                    <a:pt x="5850" y="49"/>
                  </a:lnTo>
                  <a:lnTo>
                    <a:pt x="5658" y="1"/>
                  </a:lnTo>
                  <a:close/>
                </a:path>
              </a:pathLst>
            </a:custGeom>
            <a:solidFill>
              <a:srgbClr val="E988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Tx/>
                <a:buFontTx/>
                <a:buNone/>
                <a:defRPr/>
              </a:pPr>
              <a:endParaRPr sz="1200">
                <a:solidFill>
                  <a:sysClr val="windowText" lastClr="000000"/>
                </a:solidFill>
                <a:latin typeface="Maiandra GD" panose="020E0502030308020204" pitchFamily="34" charset="0"/>
              </a:endParaRPr>
            </a:p>
          </p:txBody>
        </p:sp>
        <p:sp>
          <p:nvSpPr>
            <p:cNvPr id="61" name="Google Shape;195;p17">
              <a:extLst>
                <a:ext uri="{FF2B5EF4-FFF2-40B4-BE49-F238E27FC236}">
                  <a16:creationId xmlns:a16="http://schemas.microsoft.com/office/drawing/2014/main" id="{858684E4-F648-D29B-C3D5-9D4EEA34FF10}"/>
                </a:ext>
              </a:extLst>
            </p:cNvPr>
            <p:cNvSpPr/>
            <p:nvPr/>
          </p:nvSpPr>
          <p:spPr>
            <a:xfrm>
              <a:off x="3649525" y="311825"/>
              <a:ext cx="425900" cy="465575"/>
            </a:xfrm>
            <a:custGeom>
              <a:avLst/>
              <a:gdLst/>
              <a:ahLst/>
              <a:cxnLst/>
              <a:rect l="l" t="t" r="r" b="b"/>
              <a:pathLst>
                <a:path w="17036" h="18623" extrusionOk="0">
                  <a:moveTo>
                    <a:pt x="8831" y="1"/>
                  </a:moveTo>
                  <a:lnTo>
                    <a:pt x="8398" y="17"/>
                  </a:lnTo>
                  <a:lnTo>
                    <a:pt x="7965" y="49"/>
                  </a:lnTo>
                  <a:lnTo>
                    <a:pt x="7533" y="113"/>
                  </a:lnTo>
                  <a:lnTo>
                    <a:pt x="7100" y="193"/>
                  </a:lnTo>
                  <a:lnTo>
                    <a:pt x="6683" y="289"/>
                  </a:lnTo>
                  <a:lnTo>
                    <a:pt x="6267" y="417"/>
                  </a:lnTo>
                  <a:lnTo>
                    <a:pt x="5866" y="546"/>
                  </a:lnTo>
                  <a:lnTo>
                    <a:pt x="5465" y="706"/>
                  </a:lnTo>
                  <a:lnTo>
                    <a:pt x="5065" y="882"/>
                  </a:lnTo>
                  <a:lnTo>
                    <a:pt x="4680" y="1090"/>
                  </a:lnTo>
                  <a:lnTo>
                    <a:pt x="4312" y="1299"/>
                  </a:lnTo>
                  <a:lnTo>
                    <a:pt x="3943" y="1539"/>
                  </a:lnTo>
                  <a:lnTo>
                    <a:pt x="3591" y="1780"/>
                  </a:lnTo>
                  <a:lnTo>
                    <a:pt x="3254" y="2052"/>
                  </a:lnTo>
                  <a:lnTo>
                    <a:pt x="2933" y="2324"/>
                  </a:lnTo>
                  <a:lnTo>
                    <a:pt x="2613" y="2629"/>
                  </a:lnTo>
                  <a:lnTo>
                    <a:pt x="2325" y="2949"/>
                  </a:lnTo>
                  <a:lnTo>
                    <a:pt x="2036" y="3270"/>
                  </a:lnTo>
                  <a:lnTo>
                    <a:pt x="1764" y="3622"/>
                  </a:lnTo>
                  <a:lnTo>
                    <a:pt x="1507" y="3975"/>
                  </a:lnTo>
                  <a:lnTo>
                    <a:pt x="1283" y="4360"/>
                  </a:lnTo>
                  <a:lnTo>
                    <a:pt x="1058" y="4744"/>
                  </a:lnTo>
                  <a:lnTo>
                    <a:pt x="850" y="5145"/>
                  </a:lnTo>
                  <a:lnTo>
                    <a:pt x="674" y="5562"/>
                  </a:lnTo>
                  <a:lnTo>
                    <a:pt x="514" y="5978"/>
                  </a:lnTo>
                  <a:lnTo>
                    <a:pt x="369" y="6427"/>
                  </a:lnTo>
                  <a:lnTo>
                    <a:pt x="257" y="6860"/>
                  </a:lnTo>
                  <a:lnTo>
                    <a:pt x="161" y="7308"/>
                  </a:lnTo>
                  <a:lnTo>
                    <a:pt x="81" y="7757"/>
                  </a:lnTo>
                  <a:lnTo>
                    <a:pt x="33" y="8206"/>
                  </a:lnTo>
                  <a:lnTo>
                    <a:pt x="1" y="8654"/>
                  </a:lnTo>
                  <a:lnTo>
                    <a:pt x="1" y="9087"/>
                  </a:lnTo>
                  <a:lnTo>
                    <a:pt x="17" y="9536"/>
                  </a:lnTo>
                  <a:lnTo>
                    <a:pt x="49" y="9969"/>
                  </a:lnTo>
                  <a:lnTo>
                    <a:pt x="113" y="10401"/>
                  </a:lnTo>
                  <a:lnTo>
                    <a:pt x="193" y="10834"/>
                  </a:lnTo>
                  <a:lnTo>
                    <a:pt x="289" y="11251"/>
                  </a:lnTo>
                  <a:lnTo>
                    <a:pt x="417" y="11667"/>
                  </a:lnTo>
                  <a:lnTo>
                    <a:pt x="562" y="12068"/>
                  </a:lnTo>
                  <a:lnTo>
                    <a:pt x="722" y="12469"/>
                  </a:lnTo>
                  <a:lnTo>
                    <a:pt x="898" y="12869"/>
                  </a:lnTo>
                  <a:lnTo>
                    <a:pt x="1091" y="13238"/>
                  </a:lnTo>
                  <a:lnTo>
                    <a:pt x="1299" y="13622"/>
                  </a:lnTo>
                  <a:lnTo>
                    <a:pt x="1539" y="13975"/>
                  </a:lnTo>
                  <a:lnTo>
                    <a:pt x="1780" y="14328"/>
                  </a:lnTo>
                  <a:lnTo>
                    <a:pt x="2052" y="14664"/>
                  </a:lnTo>
                  <a:lnTo>
                    <a:pt x="2341" y="15001"/>
                  </a:lnTo>
                  <a:lnTo>
                    <a:pt x="2629" y="15305"/>
                  </a:lnTo>
                  <a:lnTo>
                    <a:pt x="2950" y="15610"/>
                  </a:lnTo>
                  <a:lnTo>
                    <a:pt x="3286" y="15898"/>
                  </a:lnTo>
                  <a:lnTo>
                    <a:pt x="3623" y="16170"/>
                  </a:lnTo>
                  <a:lnTo>
                    <a:pt x="3991" y="16427"/>
                  </a:lnTo>
                  <a:lnTo>
                    <a:pt x="4360" y="16651"/>
                  </a:lnTo>
                  <a:lnTo>
                    <a:pt x="4744" y="16876"/>
                  </a:lnTo>
                  <a:lnTo>
                    <a:pt x="5145" y="17068"/>
                  </a:lnTo>
                  <a:lnTo>
                    <a:pt x="5562" y="17260"/>
                  </a:lnTo>
                  <a:lnTo>
                    <a:pt x="5994" y="17420"/>
                  </a:lnTo>
                  <a:lnTo>
                    <a:pt x="6427" y="17565"/>
                  </a:lnTo>
                  <a:lnTo>
                    <a:pt x="7308" y="17821"/>
                  </a:lnTo>
                  <a:lnTo>
                    <a:pt x="8174" y="18045"/>
                  </a:lnTo>
                  <a:lnTo>
                    <a:pt x="9007" y="18254"/>
                  </a:lnTo>
                  <a:lnTo>
                    <a:pt x="9808" y="18414"/>
                  </a:lnTo>
                  <a:lnTo>
                    <a:pt x="10209" y="18478"/>
                  </a:lnTo>
                  <a:lnTo>
                    <a:pt x="10594" y="18526"/>
                  </a:lnTo>
                  <a:lnTo>
                    <a:pt x="10978" y="18574"/>
                  </a:lnTo>
                  <a:lnTo>
                    <a:pt x="11347" y="18606"/>
                  </a:lnTo>
                  <a:lnTo>
                    <a:pt x="11715" y="18622"/>
                  </a:lnTo>
                  <a:lnTo>
                    <a:pt x="12068" y="18606"/>
                  </a:lnTo>
                  <a:lnTo>
                    <a:pt x="12405" y="18590"/>
                  </a:lnTo>
                  <a:lnTo>
                    <a:pt x="12741" y="18558"/>
                  </a:lnTo>
                  <a:lnTo>
                    <a:pt x="13078" y="18510"/>
                  </a:lnTo>
                  <a:lnTo>
                    <a:pt x="13382" y="18430"/>
                  </a:lnTo>
                  <a:lnTo>
                    <a:pt x="13687" y="18334"/>
                  </a:lnTo>
                  <a:lnTo>
                    <a:pt x="13991" y="18222"/>
                  </a:lnTo>
                  <a:lnTo>
                    <a:pt x="14263" y="18094"/>
                  </a:lnTo>
                  <a:lnTo>
                    <a:pt x="14536" y="17933"/>
                  </a:lnTo>
                  <a:lnTo>
                    <a:pt x="14792" y="17757"/>
                  </a:lnTo>
                  <a:lnTo>
                    <a:pt x="15049" y="17549"/>
                  </a:lnTo>
                  <a:lnTo>
                    <a:pt x="15273" y="17324"/>
                  </a:lnTo>
                  <a:lnTo>
                    <a:pt x="15497" y="17068"/>
                  </a:lnTo>
                  <a:lnTo>
                    <a:pt x="15706" y="16779"/>
                  </a:lnTo>
                  <a:lnTo>
                    <a:pt x="15914" y="16475"/>
                  </a:lnTo>
                  <a:lnTo>
                    <a:pt x="16090" y="16138"/>
                  </a:lnTo>
                  <a:lnTo>
                    <a:pt x="16251" y="15770"/>
                  </a:lnTo>
                  <a:lnTo>
                    <a:pt x="16411" y="15369"/>
                  </a:lnTo>
                  <a:lnTo>
                    <a:pt x="16555" y="14937"/>
                  </a:lnTo>
                  <a:lnTo>
                    <a:pt x="16667" y="14488"/>
                  </a:lnTo>
                  <a:lnTo>
                    <a:pt x="16779" y="14007"/>
                  </a:lnTo>
                  <a:lnTo>
                    <a:pt x="16860" y="13526"/>
                  </a:lnTo>
                  <a:lnTo>
                    <a:pt x="16940" y="13013"/>
                  </a:lnTo>
                  <a:lnTo>
                    <a:pt x="16988" y="12485"/>
                  </a:lnTo>
                  <a:lnTo>
                    <a:pt x="17020" y="11956"/>
                  </a:lnTo>
                  <a:lnTo>
                    <a:pt x="17036" y="11411"/>
                  </a:lnTo>
                  <a:lnTo>
                    <a:pt x="17020" y="10866"/>
                  </a:lnTo>
                  <a:lnTo>
                    <a:pt x="17004" y="10305"/>
                  </a:lnTo>
                  <a:lnTo>
                    <a:pt x="16956" y="9744"/>
                  </a:lnTo>
                  <a:lnTo>
                    <a:pt x="16908" y="9183"/>
                  </a:lnTo>
                  <a:lnTo>
                    <a:pt x="16828" y="8606"/>
                  </a:lnTo>
                  <a:lnTo>
                    <a:pt x="16731" y="8046"/>
                  </a:lnTo>
                  <a:lnTo>
                    <a:pt x="16619" y="7501"/>
                  </a:lnTo>
                  <a:lnTo>
                    <a:pt x="16491" y="6940"/>
                  </a:lnTo>
                  <a:lnTo>
                    <a:pt x="16331" y="6395"/>
                  </a:lnTo>
                  <a:lnTo>
                    <a:pt x="16170" y="5866"/>
                  </a:lnTo>
                  <a:lnTo>
                    <a:pt x="15978" y="5337"/>
                  </a:lnTo>
                  <a:lnTo>
                    <a:pt x="15786" y="4840"/>
                  </a:lnTo>
                  <a:lnTo>
                    <a:pt x="15562" y="4344"/>
                  </a:lnTo>
                  <a:lnTo>
                    <a:pt x="15321" y="3863"/>
                  </a:lnTo>
                  <a:lnTo>
                    <a:pt x="15065" y="3414"/>
                  </a:lnTo>
                  <a:lnTo>
                    <a:pt x="14792" y="2981"/>
                  </a:lnTo>
                  <a:lnTo>
                    <a:pt x="14504" y="2565"/>
                  </a:lnTo>
                  <a:lnTo>
                    <a:pt x="14183" y="2180"/>
                  </a:lnTo>
                  <a:lnTo>
                    <a:pt x="13863" y="1828"/>
                  </a:lnTo>
                  <a:lnTo>
                    <a:pt x="13510" y="1491"/>
                  </a:lnTo>
                  <a:lnTo>
                    <a:pt x="13142" y="1203"/>
                  </a:lnTo>
                  <a:lnTo>
                    <a:pt x="12965" y="1058"/>
                  </a:lnTo>
                  <a:lnTo>
                    <a:pt x="12757" y="930"/>
                  </a:lnTo>
                  <a:lnTo>
                    <a:pt x="12565" y="818"/>
                  </a:lnTo>
                  <a:lnTo>
                    <a:pt x="12372" y="706"/>
                  </a:lnTo>
                  <a:lnTo>
                    <a:pt x="12164" y="610"/>
                  </a:lnTo>
                  <a:lnTo>
                    <a:pt x="11940" y="514"/>
                  </a:lnTo>
                  <a:lnTo>
                    <a:pt x="11731" y="433"/>
                  </a:lnTo>
                  <a:lnTo>
                    <a:pt x="11507" y="369"/>
                  </a:lnTo>
                  <a:lnTo>
                    <a:pt x="11058" y="241"/>
                  </a:lnTo>
                  <a:lnTo>
                    <a:pt x="10610" y="145"/>
                  </a:lnTo>
                  <a:lnTo>
                    <a:pt x="10177" y="81"/>
                  </a:lnTo>
                  <a:lnTo>
                    <a:pt x="9728" y="33"/>
                  </a:lnTo>
                  <a:lnTo>
                    <a:pt x="9280" y="1"/>
                  </a:lnTo>
                  <a:close/>
                </a:path>
              </a:pathLst>
            </a:custGeom>
            <a:solidFill>
              <a:srgbClr val="FFB3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Tx/>
                <a:buFontTx/>
                <a:buNone/>
                <a:defRPr/>
              </a:pPr>
              <a:endParaRPr sz="1200">
                <a:solidFill>
                  <a:sysClr val="windowText" lastClr="000000"/>
                </a:solidFill>
                <a:latin typeface="Maiandra GD" panose="020E0502030308020204" pitchFamily="34" charset="0"/>
              </a:endParaRPr>
            </a:p>
          </p:txBody>
        </p:sp>
        <p:sp>
          <p:nvSpPr>
            <p:cNvPr id="62" name="Google Shape;196;p17">
              <a:extLst>
                <a:ext uri="{FF2B5EF4-FFF2-40B4-BE49-F238E27FC236}">
                  <a16:creationId xmlns:a16="http://schemas.microsoft.com/office/drawing/2014/main" id="{E016ADDD-04C3-3AEF-6BE8-DAEE246D5968}"/>
                </a:ext>
              </a:extLst>
            </p:cNvPr>
            <p:cNvSpPr/>
            <p:nvPr/>
          </p:nvSpPr>
          <p:spPr>
            <a:xfrm>
              <a:off x="4078225" y="928425"/>
              <a:ext cx="372600" cy="547275"/>
            </a:xfrm>
            <a:custGeom>
              <a:avLst/>
              <a:gdLst/>
              <a:ahLst/>
              <a:cxnLst/>
              <a:rect l="l" t="t" r="r" b="b"/>
              <a:pathLst>
                <a:path w="14904" h="21891" extrusionOk="0">
                  <a:moveTo>
                    <a:pt x="4231" y="0"/>
                  </a:moveTo>
                  <a:lnTo>
                    <a:pt x="0" y="11026"/>
                  </a:lnTo>
                  <a:lnTo>
                    <a:pt x="6603" y="21891"/>
                  </a:lnTo>
                  <a:lnTo>
                    <a:pt x="14904" y="18365"/>
                  </a:lnTo>
                  <a:lnTo>
                    <a:pt x="4231" y="0"/>
                  </a:lnTo>
                  <a:close/>
                </a:path>
              </a:pathLst>
            </a:custGeom>
            <a:solidFill>
              <a:srgbClr val="435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Tx/>
                <a:buFontTx/>
                <a:buNone/>
                <a:defRPr/>
              </a:pPr>
              <a:endParaRPr sz="1200">
                <a:solidFill>
                  <a:sysClr val="windowText" lastClr="000000"/>
                </a:solidFill>
                <a:latin typeface="Maiandra GD" panose="020E0502030308020204" pitchFamily="34" charset="0"/>
              </a:endParaRPr>
            </a:p>
          </p:txBody>
        </p:sp>
        <p:sp>
          <p:nvSpPr>
            <p:cNvPr id="63" name="Google Shape;197;p17">
              <a:extLst>
                <a:ext uri="{FF2B5EF4-FFF2-40B4-BE49-F238E27FC236}">
                  <a16:creationId xmlns:a16="http://schemas.microsoft.com/office/drawing/2014/main" id="{E92ED446-AAA4-28B6-562F-23D5A170A56D}"/>
                </a:ext>
              </a:extLst>
            </p:cNvPr>
            <p:cNvSpPr/>
            <p:nvPr/>
          </p:nvSpPr>
          <p:spPr>
            <a:xfrm>
              <a:off x="3168375" y="850300"/>
              <a:ext cx="620600" cy="908650"/>
            </a:xfrm>
            <a:custGeom>
              <a:avLst/>
              <a:gdLst/>
              <a:ahLst/>
              <a:cxnLst/>
              <a:rect l="l" t="t" r="r" b="b"/>
              <a:pathLst>
                <a:path w="24824" h="36346" extrusionOk="0">
                  <a:moveTo>
                    <a:pt x="17404" y="0"/>
                  </a:moveTo>
                  <a:lnTo>
                    <a:pt x="16779" y="16"/>
                  </a:lnTo>
                  <a:lnTo>
                    <a:pt x="16154" y="64"/>
                  </a:lnTo>
                  <a:lnTo>
                    <a:pt x="15529" y="128"/>
                  </a:lnTo>
                  <a:lnTo>
                    <a:pt x="14936" y="224"/>
                  </a:lnTo>
                  <a:lnTo>
                    <a:pt x="14664" y="272"/>
                  </a:lnTo>
                  <a:lnTo>
                    <a:pt x="14391" y="337"/>
                  </a:lnTo>
                  <a:lnTo>
                    <a:pt x="14135" y="417"/>
                  </a:lnTo>
                  <a:lnTo>
                    <a:pt x="13894" y="497"/>
                  </a:lnTo>
                  <a:lnTo>
                    <a:pt x="13670" y="593"/>
                  </a:lnTo>
                  <a:lnTo>
                    <a:pt x="13478" y="689"/>
                  </a:lnTo>
                  <a:lnTo>
                    <a:pt x="13285" y="801"/>
                  </a:lnTo>
                  <a:lnTo>
                    <a:pt x="13141" y="913"/>
                  </a:lnTo>
                  <a:lnTo>
                    <a:pt x="12644" y="1346"/>
                  </a:lnTo>
                  <a:lnTo>
                    <a:pt x="12180" y="1779"/>
                  </a:lnTo>
                  <a:lnTo>
                    <a:pt x="11715" y="2212"/>
                  </a:lnTo>
                  <a:lnTo>
                    <a:pt x="11266" y="2660"/>
                  </a:lnTo>
                  <a:lnTo>
                    <a:pt x="10833" y="3093"/>
                  </a:lnTo>
                  <a:lnTo>
                    <a:pt x="10401" y="3542"/>
                  </a:lnTo>
                  <a:lnTo>
                    <a:pt x="9583" y="4439"/>
                  </a:lnTo>
                  <a:lnTo>
                    <a:pt x="8798" y="5353"/>
                  </a:lnTo>
                  <a:lnTo>
                    <a:pt x="8061" y="6250"/>
                  </a:lnTo>
                  <a:lnTo>
                    <a:pt x="7372" y="7163"/>
                  </a:lnTo>
                  <a:lnTo>
                    <a:pt x="6715" y="8061"/>
                  </a:lnTo>
                  <a:lnTo>
                    <a:pt x="6090" y="8958"/>
                  </a:lnTo>
                  <a:lnTo>
                    <a:pt x="5513" y="9856"/>
                  </a:lnTo>
                  <a:lnTo>
                    <a:pt x="4968" y="10737"/>
                  </a:lnTo>
                  <a:lnTo>
                    <a:pt x="4471" y="11619"/>
                  </a:lnTo>
                  <a:lnTo>
                    <a:pt x="3991" y="12468"/>
                  </a:lnTo>
                  <a:lnTo>
                    <a:pt x="3558" y="13301"/>
                  </a:lnTo>
                  <a:lnTo>
                    <a:pt x="3157" y="14119"/>
                  </a:lnTo>
                  <a:lnTo>
                    <a:pt x="2789" y="14904"/>
                  </a:lnTo>
                  <a:lnTo>
                    <a:pt x="2436" y="15673"/>
                  </a:lnTo>
                  <a:lnTo>
                    <a:pt x="2132" y="16410"/>
                  </a:lnTo>
                  <a:lnTo>
                    <a:pt x="1843" y="17115"/>
                  </a:lnTo>
                  <a:lnTo>
                    <a:pt x="1587" y="17772"/>
                  </a:lnTo>
                  <a:lnTo>
                    <a:pt x="1362" y="18413"/>
                  </a:lnTo>
                  <a:lnTo>
                    <a:pt x="1154" y="19006"/>
                  </a:lnTo>
                  <a:lnTo>
                    <a:pt x="818" y="20048"/>
                  </a:lnTo>
                  <a:lnTo>
                    <a:pt x="577" y="20897"/>
                  </a:lnTo>
                  <a:lnTo>
                    <a:pt x="401" y="21538"/>
                  </a:lnTo>
                  <a:lnTo>
                    <a:pt x="289" y="22067"/>
                  </a:lnTo>
                  <a:lnTo>
                    <a:pt x="177" y="22340"/>
                  </a:lnTo>
                  <a:lnTo>
                    <a:pt x="96" y="22628"/>
                  </a:lnTo>
                  <a:lnTo>
                    <a:pt x="32" y="22933"/>
                  </a:lnTo>
                  <a:lnTo>
                    <a:pt x="0" y="23237"/>
                  </a:lnTo>
                  <a:lnTo>
                    <a:pt x="0" y="23542"/>
                  </a:lnTo>
                  <a:lnTo>
                    <a:pt x="32" y="23846"/>
                  </a:lnTo>
                  <a:lnTo>
                    <a:pt x="80" y="24167"/>
                  </a:lnTo>
                  <a:lnTo>
                    <a:pt x="144" y="24455"/>
                  </a:lnTo>
                  <a:lnTo>
                    <a:pt x="241" y="24759"/>
                  </a:lnTo>
                  <a:lnTo>
                    <a:pt x="369" y="25032"/>
                  </a:lnTo>
                  <a:lnTo>
                    <a:pt x="513" y="25288"/>
                  </a:lnTo>
                  <a:lnTo>
                    <a:pt x="673" y="25513"/>
                  </a:lnTo>
                  <a:lnTo>
                    <a:pt x="866" y="25737"/>
                  </a:lnTo>
                  <a:lnTo>
                    <a:pt x="978" y="25817"/>
                  </a:lnTo>
                  <a:lnTo>
                    <a:pt x="1090" y="25913"/>
                  </a:lnTo>
                  <a:lnTo>
                    <a:pt x="1202" y="25993"/>
                  </a:lnTo>
                  <a:lnTo>
                    <a:pt x="1330" y="26058"/>
                  </a:lnTo>
                  <a:lnTo>
                    <a:pt x="1459" y="26122"/>
                  </a:lnTo>
                  <a:lnTo>
                    <a:pt x="1587" y="26170"/>
                  </a:lnTo>
                  <a:lnTo>
                    <a:pt x="21987" y="36346"/>
                  </a:lnTo>
                  <a:lnTo>
                    <a:pt x="24824" y="31538"/>
                  </a:lnTo>
                  <a:lnTo>
                    <a:pt x="10545" y="20673"/>
                  </a:lnTo>
                  <a:lnTo>
                    <a:pt x="21026" y="9359"/>
                  </a:lnTo>
                  <a:lnTo>
                    <a:pt x="20481" y="96"/>
                  </a:lnTo>
                  <a:lnTo>
                    <a:pt x="20240" y="80"/>
                  </a:lnTo>
                  <a:lnTo>
                    <a:pt x="19551" y="32"/>
                  </a:lnTo>
                  <a:lnTo>
                    <a:pt x="18574" y="0"/>
                  </a:lnTo>
                  <a:close/>
                </a:path>
              </a:pathLst>
            </a:custGeom>
            <a:solidFill>
              <a:srgbClr val="435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Tx/>
                <a:buFontTx/>
                <a:buNone/>
                <a:defRPr/>
              </a:pPr>
              <a:endParaRPr sz="1200">
                <a:solidFill>
                  <a:sysClr val="windowText" lastClr="000000"/>
                </a:solidFill>
                <a:latin typeface="Maiandra GD" panose="020E0502030308020204" pitchFamily="34" charset="0"/>
              </a:endParaRPr>
            </a:p>
          </p:txBody>
        </p:sp>
        <p:sp>
          <p:nvSpPr>
            <p:cNvPr id="448" name="Google Shape;198;p17">
              <a:extLst>
                <a:ext uri="{FF2B5EF4-FFF2-40B4-BE49-F238E27FC236}">
                  <a16:creationId xmlns:a16="http://schemas.microsoft.com/office/drawing/2014/main" id="{0775FDB5-B8DE-98CF-15AF-DFD9F6EC4E6E}"/>
                </a:ext>
              </a:extLst>
            </p:cNvPr>
            <p:cNvSpPr/>
            <p:nvPr/>
          </p:nvSpPr>
          <p:spPr>
            <a:xfrm>
              <a:off x="3700425" y="1755325"/>
              <a:ext cx="877800" cy="74550"/>
            </a:xfrm>
            <a:custGeom>
              <a:avLst/>
              <a:gdLst/>
              <a:ahLst/>
              <a:cxnLst/>
              <a:rect l="l" t="t" r="r" b="b"/>
              <a:pathLst>
                <a:path w="35112" h="2982" extrusionOk="0">
                  <a:moveTo>
                    <a:pt x="0" y="1"/>
                  </a:moveTo>
                  <a:lnTo>
                    <a:pt x="0" y="2981"/>
                  </a:lnTo>
                  <a:lnTo>
                    <a:pt x="35112" y="2981"/>
                  </a:lnTo>
                  <a:lnTo>
                    <a:pt x="3511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Tx/>
                <a:buFontTx/>
                <a:buNone/>
                <a:defRPr/>
              </a:pPr>
              <a:endParaRPr sz="1200">
                <a:solidFill>
                  <a:sysClr val="windowText" lastClr="000000"/>
                </a:solidFill>
                <a:latin typeface="Maiandra GD" panose="020E0502030308020204" pitchFamily="34" charset="0"/>
              </a:endParaRPr>
            </a:p>
          </p:txBody>
        </p:sp>
        <p:sp>
          <p:nvSpPr>
            <p:cNvPr id="449" name="Google Shape;199;p17">
              <a:extLst>
                <a:ext uri="{FF2B5EF4-FFF2-40B4-BE49-F238E27FC236}">
                  <a16:creationId xmlns:a16="http://schemas.microsoft.com/office/drawing/2014/main" id="{30DDED3F-7225-05F2-6697-401A97D17638}"/>
                </a:ext>
              </a:extLst>
            </p:cNvPr>
            <p:cNvSpPr/>
            <p:nvPr/>
          </p:nvSpPr>
          <p:spPr>
            <a:xfrm>
              <a:off x="3708425" y="1659175"/>
              <a:ext cx="240400" cy="98175"/>
            </a:xfrm>
            <a:custGeom>
              <a:avLst/>
              <a:gdLst/>
              <a:ahLst/>
              <a:cxnLst/>
              <a:rect l="l" t="t" r="r" b="b"/>
              <a:pathLst>
                <a:path w="9616" h="3927" extrusionOk="0">
                  <a:moveTo>
                    <a:pt x="2853" y="1"/>
                  </a:moveTo>
                  <a:lnTo>
                    <a:pt x="2613" y="17"/>
                  </a:lnTo>
                  <a:lnTo>
                    <a:pt x="2388" y="49"/>
                  </a:lnTo>
                  <a:lnTo>
                    <a:pt x="2164" y="97"/>
                  </a:lnTo>
                  <a:lnTo>
                    <a:pt x="1956" y="161"/>
                  </a:lnTo>
                  <a:lnTo>
                    <a:pt x="1747" y="257"/>
                  </a:lnTo>
                  <a:lnTo>
                    <a:pt x="1539" y="353"/>
                  </a:lnTo>
                  <a:lnTo>
                    <a:pt x="1363" y="481"/>
                  </a:lnTo>
                  <a:lnTo>
                    <a:pt x="1186" y="610"/>
                  </a:lnTo>
                  <a:lnTo>
                    <a:pt x="1010" y="770"/>
                  </a:lnTo>
                  <a:lnTo>
                    <a:pt x="866" y="930"/>
                  </a:lnTo>
                  <a:lnTo>
                    <a:pt x="738" y="1106"/>
                  </a:lnTo>
                  <a:lnTo>
                    <a:pt x="610" y="1299"/>
                  </a:lnTo>
                  <a:lnTo>
                    <a:pt x="497" y="1507"/>
                  </a:lnTo>
                  <a:lnTo>
                    <a:pt x="417" y="1715"/>
                  </a:lnTo>
                  <a:lnTo>
                    <a:pt x="353" y="1940"/>
                  </a:lnTo>
                  <a:lnTo>
                    <a:pt x="305" y="2164"/>
                  </a:lnTo>
                  <a:lnTo>
                    <a:pt x="1" y="3927"/>
                  </a:lnTo>
                  <a:lnTo>
                    <a:pt x="8959" y="3927"/>
                  </a:lnTo>
                  <a:lnTo>
                    <a:pt x="9616" y="1"/>
                  </a:lnTo>
                  <a:close/>
                </a:path>
              </a:pathLst>
            </a:custGeom>
            <a:solidFill>
              <a:srgbClr val="FFB3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Tx/>
                <a:buFontTx/>
                <a:buNone/>
                <a:defRPr/>
              </a:pPr>
              <a:endParaRPr sz="1200">
                <a:solidFill>
                  <a:sysClr val="windowText" lastClr="000000"/>
                </a:solidFill>
                <a:latin typeface="Maiandra GD" panose="020E0502030308020204" pitchFamily="34" charset="0"/>
              </a:endParaRPr>
            </a:p>
          </p:txBody>
        </p:sp>
        <p:sp>
          <p:nvSpPr>
            <p:cNvPr id="450" name="Google Shape;200;p17">
              <a:extLst>
                <a:ext uri="{FF2B5EF4-FFF2-40B4-BE49-F238E27FC236}">
                  <a16:creationId xmlns:a16="http://schemas.microsoft.com/office/drawing/2014/main" id="{26A6ABEF-BB07-3A9D-C07E-1A2225BF65D6}"/>
                </a:ext>
              </a:extLst>
            </p:cNvPr>
            <p:cNvSpPr/>
            <p:nvPr/>
          </p:nvSpPr>
          <p:spPr>
            <a:xfrm>
              <a:off x="3872675" y="1321850"/>
              <a:ext cx="801700" cy="436700"/>
            </a:xfrm>
            <a:custGeom>
              <a:avLst/>
              <a:gdLst/>
              <a:ahLst/>
              <a:cxnLst/>
              <a:rect l="l" t="t" r="r" b="b"/>
              <a:pathLst>
                <a:path w="32068" h="17468" extrusionOk="0">
                  <a:moveTo>
                    <a:pt x="3879" y="0"/>
                  </a:moveTo>
                  <a:lnTo>
                    <a:pt x="1" y="17468"/>
                  </a:lnTo>
                  <a:lnTo>
                    <a:pt x="28190" y="17468"/>
                  </a:lnTo>
                  <a:lnTo>
                    <a:pt x="3206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Tx/>
                <a:buFontTx/>
                <a:buNone/>
                <a:defRPr/>
              </a:pPr>
              <a:endParaRPr sz="1200">
                <a:solidFill>
                  <a:sysClr val="windowText" lastClr="000000"/>
                </a:solidFill>
                <a:latin typeface="Maiandra GD" panose="020E0502030308020204" pitchFamily="34" charset="0"/>
              </a:endParaRPr>
            </a:p>
          </p:txBody>
        </p:sp>
        <p:sp>
          <p:nvSpPr>
            <p:cNvPr id="451" name="Google Shape;201;p17">
              <a:extLst>
                <a:ext uri="{FF2B5EF4-FFF2-40B4-BE49-F238E27FC236}">
                  <a16:creationId xmlns:a16="http://schemas.microsoft.com/office/drawing/2014/main" id="{82D2827A-520B-E7FB-C05B-44563E599B16}"/>
                </a:ext>
              </a:extLst>
            </p:cNvPr>
            <p:cNvSpPr/>
            <p:nvPr/>
          </p:nvSpPr>
          <p:spPr>
            <a:xfrm>
              <a:off x="4240875" y="1505725"/>
              <a:ext cx="92975" cy="92575"/>
            </a:xfrm>
            <a:custGeom>
              <a:avLst/>
              <a:gdLst/>
              <a:ahLst/>
              <a:cxnLst/>
              <a:rect l="l" t="t" r="r" b="b"/>
              <a:pathLst>
                <a:path w="3719" h="3703" extrusionOk="0">
                  <a:moveTo>
                    <a:pt x="1667" y="1"/>
                  </a:moveTo>
                  <a:lnTo>
                    <a:pt x="1491" y="33"/>
                  </a:lnTo>
                  <a:lnTo>
                    <a:pt x="1314" y="81"/>
                  </a:lnTo>
                  <a:lnTo>
                    <a:pt x="1138" y="145"/>
                  </a:lnTo>
                  <a:lnTo>
                    <a:pt x="978" y="225"/>
                  </a:lnTo>
                  <a:lnTo>
                    <a:pt x="818" y="305"/>
                  </a:lnTo>
                  <a:lnTo>
                    <a:pt x="673" y="417"/>
                  </a:lnTo>
                  <a:lnTo>
                    <a:pt x="545" y="530"/>
                  </a:lnTo>
                  <a:lnTo>
                    <a:pt x="433" y="674"/>
                  </a:lnTo>
                  <a:lnTo>
                    <a:pt x="321" y="818"/>
                  </a:lnTo>
                  <a:lnTo>
                    <a:pt x="225" y="962"/>
                  </a:lnTo>
                  <a:lnTo>
                    <a:pt x="145" y="1123"/>
                  </a:lnTo>
                  <a:lnTo>
                    <a:pt x="80" y="1299"/>
                  </a:lnTo>
                  <a:lnTo>
                    <a:pt x="32" y="1475"/>
                  </a:lnTo>
                  <a:lnTo>
                    <a:pt x="16" y="1667"/>
                  </a:lnTo>
                  <a:lnTo>
                    <a:pt x="0" y="1844"/>
                  </a:lnTo>
                  <a:lnTo>
                    <a:pt x="16" y="2036"/>
                  </a:lnTo>
                  <a:lnTo>
                    <a:pt x="32" y="2228"/>
                  </a:lnTo>
                  <a:lnTo>
                    <a:pt x="80" y="2405"/>
                  </a:lnTo>
                  <a:lnTo>
                    <a:pt x="145" y="2565"/>
                  </a:lnTo>
                  <a:lnTo>
                    <a:pt x="225" y="2741"/>
                  </a:lnTo>
                  <a:lnTo>
                    <a:pt x="321" y="2885"/>
                  </a:lnTo>
                  <a:lnTo>
                    <a:pt x="433" y="3030"/>
                  </a:lnTo>
                  <a:lnTo>
                    <a:pt x="545" y="3158"/>
                  </a:lnTo>
                  <a:lnTo>
                    <a:pt x="673" y="3286"/>
                  </a:lnTo>
                  <a:lnTo>
                    <a:pt x="818" y="3382"/>
                  </a:lnTo>
                  <a:lnTo>
                    <a:pt x="978" y="3478"/>
                  </a:lnTo>
                  <a:lnTo>
                    <a:pt x="1138" y="3558"/>
                  </a:lnTo>
                  <a:lnTo>
                    <a:pt x="1314" y="3623"/>
                  </a:lnTo>
                  <a:lnTo>
                    <a:pt x="1491" y="3671"/>
                  </a:lnTo>
                  <a:lnTo>
                    <a:pt x="1667" y="3703"/>
                  </a:lnTo>
                  <a:lnTo>
                    <a:pt x="2052" y="3703"/>
                  </a:lnTo>
                  <a:lnTo>
                    <a:pt x="2228" y="3671"/>
                  </a:lnTo>
                  <a:lnTo>
                    <a:pt x="2404" y="3623"/>
                  </a:lnTo>
                  <a:lnTo>
                    <a:pt x="2580" y="3558"/>
                  </a:lnTo>
                  <a:lnTo>
                    <a:pt x="2741" y="3478"/>
                  </a:lnTo>
                  <a:lnTo>
                    <a:pt x="2901" y="3382"/>
                  </a:lnTo>
                  <a:lnTo>
                    <a:pt x="3045" y="3286"/>
                  </a:lnTo>
                  <a:lnTo>
                    <a:pt x="3173" y="3158"/>
                  </a:lnTo>
                  <a:lnTo>
                    <a:pt x="3286" y="3030"/>
                  </a:lnTo>
                  <a:lnTo>
                    <a:pt x="3398" y="2885"/>
                  </a:lnTo>
                  <a:lnTo>
                    <a:pt x="3494" y="2741"/>
                  </a:lnTo>
                  <a:lnTo>
                    <a:pt x="3574" y="2565"/>
                  </a:lnTo>
                  <a:lnTo>
                    <a:pt x="3638" y="2405"/>
                  </a:lnTo>
                  <a:lnTo>
                    <a:pt x="3670" y="2228"/>
                  </a:lnTo>
                  <a:lnTo>
                    <a:pt x="3702" y="2036"/>
                  </a:lnTo>
                  <a:lnTo>
                    <a:pt x="3718" y="1844"/>
                  </a:lnTo>
                  <a:lnTo>
                    <a:pt x="3702" y="1667"/>
                  </a:lnTo>
                  <a:lnTo>
                    <a:pt x="3670" y="1475"/>
                  </a:lnTo>
                  <a:lnTo>
                    <a:pt x="3638" y="1299"/>
                  </a:lnTo>
                  <a:lnTo>
                    <a:pt x="3574" y="1123"/>
                  </a:lnTo>
                  <a:lnTo>
                    <a:pt x="3494" y="962"/>
                  </a:lnTo>
                  <a:lnTo>
                    <a:pt x="3398" y="818"/>
                  </a:lnTo>
                  <a:lnTo>
                    <a:pt x="3286" y="674"/>
                  </a:lnTo>
                  <a:lnTo>
                    <a:pt x="3173" y="530"/>
                  </a:lnTo>
                  <a:lnTo>
                    <a:pt x="3045" y="417"/>
                  </a:lnTo>
                  <a:lnTo>
                    <a:pt x="2901" y="305"/>
                  </a:lnTo>
                  <a:lnTo>
                    <a:pt x="2741" y="225"/>
                  </a:lnTo>
                  <a:lnTo>
                    <a:pt x="2580" y="145"/>
                  </a:lnTo>
                  <a:lnTo>
                    <a:pt x="2404" y="81"/>
                  </a:lnTo>
                  <a:lnTo>
                    <a:pt x="2228" y="33"/>
                  </a:lnTo>
                  <a:lnTo>
                    <a:pt x="2052" y="1"/>
                  </a:lnTo>
                  <a:close/>
                </a:path>
              </a:pathLst>
            </a:custGeom>
            <a:solidFill>
              <a:srgbClr val="686E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Tx/>
                <a:buFontTx/>
                <a:buNone/>
                <a:defRPr/>
              </a:pPr>
              <a:endParaRPr sz="1200">
                <a:solidFill>
                  <a:sysClr val="windowText" lastClr="000000"/>
                </a:solidFill>
                <a:latin typeface="Maiandra GD" panose="020E0502030308020204" pitchFamily="34" charset="0"/>
              </a:endParaRPr>
            </a:p>
          </p:txBody>
        </p:sp>
        <p:sp>
          <p:nvSpPr>
            <p:cNvPr id="452" name="Google Shape;202;p17">
              <a:extLst>
                <a:ext uri="{FF2B5EF4-FFF2-40B4-BE49-F238E27FC236}">
                  <a16:creationId xmlns:a16="http://schemas.microsoft.com/office/drawing/2014/main" id="{ECE3D152-3443-E875-A1D4-9E25C229C2C3}"/>
                </a:ext>
              </a:extLst>
            </p:cNvPr>
            <p:cNvSpPr/>
            <p:nvPr/>
          </p:nvSpPr>
          <p:spPr>
            <a:xfrm>
              <a:off x="2984475" y="4160375"/>
              <a:ext cx="1656250" cy="894250"/>
            </a:xfrm>
            <a:custGeom>
              <a:avLst/>
              <a:gdLst/>
              <a:ahLst/>
              <a:cxnLst/>
              <a:rect l="l" t="t" r="r" b="b"/>
              <a:pathLst>
                <a:path w="66250" h="35770" extrusionOk="0">
                  <a:moveTo>
                    <a:pt x="32725" y="0"/>
                  </a:moveTo>
                  <a:lnTo>
                    <a:pt x="32580" y="32"/>
                  </a:lnTo>
                  <a:lnTo>
                    <a:pt x="32404" y="80"/>
                  </a:lnTo>
                  <a:lnTo>
                    <a:pt x="32196" y="144"/>
                  </a:lnTo>
                  <a:lnTo>
                    <a:pt x="31683" y="353"/>
                  </a:lnTo>
                  <a:lnTo>
                    <a:pt x="31058" y="625"/>
                  </a:lnTo>
                  <a:lnTo>
                    <a:pt x="30337" y="978"/>
                  </a:lnTo>
                  <a:lnTo>
                    <a:pt x="29519" y="1378"/>
                  </a:lnTo>
                  <a:lnTo>
                    <a:pt x="28606" y="1859"/>
                  </a:lnTo>
                  <a:lnTo>
                    <a:pt x="27628" y="2388"/>
                  </a:lnTo>
                  <a:lnTo>
                    <a:pt x="26571" y="2981"/>
                  </a:lnTo>
                  <a:lnTo>
                    <a:pt x="25449" y="3606"/>
                  </a:lnTo>
                  <a:lnTo>
                    <a:pt x="23077" y="4968"/>
                  </a:lnTo>
                  <a:lnTo>
                    <a:pt x="20577" y="6458"/>
                  </a:lnTo>
                  <a:lnTo>
                    <a:pt x="18013" y="8013"/>
                  </a:lnTo>
                  <a:lnTo>
                    <a:pt x="15465" y="9599"/>
                  </a:lnTo>
                  <a:lnTo>
                    <a:pt x="12997" y="11170"/>
                  </a:lnTo>
                  <a:lnTo>
                    <a:pt x="11811" y="11939"/>
                  </a:lnTo>
                  <a:lnTo>
                    <a:pt x="10674" y="12692"/>
                  </a:lnTo>
                  <a:lnTo>
                    <a:pt x="9584" y="13413"/>
                  </a:lnTo>
                  <a:lnTo>
                    <a:pt x="8574" y="14103"/>
                  </a:lnTo>
                  <a:lnTo>
                    <a:pt x="7629" y="14776"/>
                  </a:lnTo>
                  <a:lnTo>
                    <a:pt x="6779" y="15385"/>
                  </a:lnTo>
                  <a:lnTo>
                    <a:pt x="6010" y="15962"/>
                  </a:lnTo>
                  <a:lnTo>
                    <a:pt x="5353" y="16474"/>
                  </a:lnTo>
                  <a:lnTo>
                    <a:pt x="4792" y="16939"/>
                  </a:lnTo>
                  <a:lnTo>
                    <a:pt x="4360" y="17340"/>
                  </a:lnTo>
                  <a:lnTo>
                    <a:pt x="4183" y="17516"/>
                  </a:lnTo>
                  <a:lnTo>
                    <a:pt x="4039" y="17676"/>
                  </a:lnTo>
                  <a:lnTo>
                    <a:pt x="3943" y="17820"/>
                  </a:lnTo>
                  <a:lnTo>
                    <a:pt x="3879" y="17933"/>
                  </a:lnTo>
                  <a:lnTo>
                    <a:pt x="3767" y="18189"/>
                  </a:lnTo>
                  <a:lnTo>
                    <a:pt x="3638" y="18494"/>
                  </a:lnTo>
                  <a:lnTo>
                    <a:pt x="3366" y="19279"/>
                  </a:lnTo>
                  <a:lnTo>
                    <a:pt x="3045" y="20240"/>
                  </a:lnTo>
                  <a:lnTo>
                    <a:pt x="2709" y="21362"/>
                  </a:lnTo>
                  <a:lnTo>
                    <a:pt x="2340" y="22612"/>
                  </a:lnTo>
                  <a:lnTo>
                    <a:pt x="1972" y="23942"/>
                  </a:lnTo>
                  <a:lnTo>
                    <a:pt x="1619" y="25352"/>
                  </a:lnTo>
                  <a:lnTo>
                    <a:pt x="1267" y="26795"/>
                  </a:lnTo>
                  <a:lnTo>
                    <a:pt x="930" y="28221"/>
                  </a:lnTo>
                  <a:lnTo>
                    <a:pt x="642" y="29631"/>
                  </a:lnTo>
                  <a:lnTo>
                    <a:pt x="385" y="30993"/>
                  </a:lnTo>
                  <a:lnTo>
                    <a:pt x="289" y="31634"/>
                  </a:lnTo>
                  <a:lnTo>
                    <a:pt x="193" y="32243"/>
                  </a:lnTo>
                  <a:lnTo>
                    <a:pt x="113" y="32836"/>
                  </a:lnTo>
                  <a:lnTo>
                    <a:pt x="65" y="33381"/>
                  </a:lnTo>
                  <a:lnTo>
                    <a:pt x="17" y="33910"/>
                  </a:lnTo>
                  <a:lnTo>
                    <a:pt x="1" y="34375"/>
                  </a:lnTo>
                  <a:lnTo>
                    <a:pt x="1" y="34808"/>
                  </a:lnTo>
                  <a:lnTo>
                    <a:pt x="33" y="35176"/>
                  </a:lnTo>
                  <a:lnTo>
                    <a:pt x="81" y="35513"/>
                  </a:lnTo>
                  <a:lnTo>
                    <a:pt x="113" y="35657"/>
                  </a:lnTo>
                  <a:lnTo>
                    <a:pt x="145" y="35769"/>
                  </a:lnTo>
                  <a:lnTo>
                    <a:pt x="66250" y="35769"/>
                  </a:lnTo>
                  <a:lnTo>
                    <a:pt x="66218" y="35256"/>
                  </a:lnTo>
                  <a:lnTo>
                    <a:pt x="66106" y="33862"/>
                  </a:lnTo>
                  <a:lnTo>
                    <a:pt x="66025" y="32901"/>
                  </a:lnTo>
                  <a:lnTo>
                    <a:pt x="65897" y="31779"/>
                  </a:lnTo>
                  <a:lnTo>
                    <a:pt x="65753" y="30561"/>
                  </a:lnTo>
                  <a:lnTo>
                    <a:pt x="65577" y="29231"/>
                  </a:lnTo>
                  <a:lnTo>
                    <a:pt x="65352" y="27852"/>
                  </a:lnTo>
                  <a:lnTo>
                    <a:pt x="65096" y="26442"/>
                  </a:lnTo>
                  <a:lnTo>
                    <a:pt x="64952" y="25721"/>
                  </a:lnTo>
                  <a:lnTo>
                    <a:pt x="64791" y="25016"/>
                  </a:lnTo>
                  <a:lnTo>
                    <a:pt x="64631" y="24295"/>
                  </a:lnTo>
                  <a:lnTo>
                    <a:pt x="64455" y="23590"/>
                  </a:lnTo>
                  <a:lnTo>
                    <a:pt x="64263" y="22901"/>
                  </a:lnTo>
                  <a:lnTo>
                    <a:pt x="64054" y="22228"/>
                  </a:lnTo>
                  <a:lnTo>
                    <a:pt x="63846" y="21554"/>
                  </a:lnTo>
                  <a:lnTo>
                    <a:pt x="63622" y="20913"/>
                  </a:lnTo>
                  <a:lnTo>
                    <a:pt x="63381" y="20304"/>
                  </a:lnTo>
                  <a:lnTo>
                    <a:pt x="63125" y="19711"/>
                  </a:lnTo>
                  <a:lnTo>
                    <a:pt x="62852" y="19151"/>
                  </a:lnTo>
                  <a:lnTo>
                    <a:pt x="62580" y="18622"/>
                  </a:lnTo>
                  <a:lnTo>
                    <a:pt x="62420" y="18349"/>
                  </a:lnTo>
                  <a:lnTo>
                    <a:pt x="62227" y="18077"/>
                  </a:lnTo>
                  <a:lnTo>
                    <a:pt x="62003" y="17804"/>
                  </a:lnTo>
                  <a:lnTo>
                    <a:pt x="61763" y="17516"/>
                  </a:lnTo>
                  <a:lnTo>
                    <a:pt x="61474" y="17212"/>
                  </a:lnTo>
                  <a:lnTo>
                    <a:pt x="61170" y="16907"/>
                  </a:lnTo>
                  <a:lnTo>
                    <a:pt x="60849" y="16587"/>
                  </a:lnTo>
                  <a:lnTo>
                    <a:pt x="60497" y="16266"/>
                  </a:lnTo>
                  <a:lnTo>
                    <a:pt x="60112" y="15929"/>
                  </a:lnTo>
                  <a:lnTo>
                    <a:pt x="59711" y="15593"/>
                  </a:lnTo>
                  <a:lnTo>
                    <a:pt x="58862" y="14888"/>
                  </a:lnTo>
                  <a:lnTo>
                    <a:pt x="57917" y="14167"/>
                  </a:lnTo>
                  <a:lnTo>
                    <a:pt x="56907" y="13429"/>
                  </a:lnTo>
                  <a:lnTo>
                    <a:pt x="55833" y="12676"/>
                  </a:lnTo>
                  <a:lnTo>
                    <a:pt x="54711" y="11923"/>
                  </a:lnTo>
                  <a:lnTo>
                    <a:pt x="53542" y="11154"/>
                  </a:lnTo>
                  <a:lnTo>
                    <a:pt x="52340" y="10385"/>
                  </a:lnTo>
                  <a:lnTo>
                    <a:pt x="51106" y="9599"/>
                  </a:lnTo>
                  <a:lnTo>
                    <a:pt x="49840" y="8846"/>
                  </a:lnTo>
                  <a:lnTo>
                    <a:pt x="48574" y="8077"/>
                  </a:lnTo>
                  <a:lnTo>
                    <a:pt x="47292" y="7340"/>
                  </a:lnTo>
                  <a:lnTo>
                    <a:pt x="46026" y="6603"/>
                  </a:lnTo>
                  <a:lnTo>
                    <a:pt x="44760" y="5881"/>
                  </a:lnTo>
                  <a:lnTo>
                    <a:pt x="43526" y="5192"/>
                  </a:lnTo>
                  <a:lnTo>
                    <a:pt x="42308" y="4535"/>
                  </a:lnTo>
                  <a:lnTo>
                    <a:pt x="41138" y="3894"/>
                  </a:lnTo>
                  <a:lnTo>
                    <a:pt x="40000" y="3301"/>
                  </a:lnTo>
                  <a:lnTo>
                    <a:pt x="38910" y="2740"/>
                  </a:lnTo>
                  <a:lnTo>
                    <a:pt x="37901" y="2212"/>
                  </a:lnTo>
                  <a:lnTo>
                    <a:pt x="36939" y="1747"/>
                  </a:lnTo>
                  <a:lnTo>
                    <a:pt x="36058" y="1314"/>
                  </a:lnTo>
                  <a:lnTo>
                    <a:pt x="35273" y="946"/>
                  </a:lnTo>
                  <a:lnTo>
                    <a:pt x="34567" y="625"/>
                  </a:lnTo>
                  <a:lnTo>
                    <a:pt x="33958" y="369"/>
                  </a:lnTo>
                  <a:lnTo>
                    <a:pt x="33462" y="176"/>
                  </a:lnTo>
                  <a:lnTo>
                    <a:pt x="33093" y="48"/>
                  </a:lnTo>
                  <a:lnTo>
                    <a:pt x="32949" y="16"/>
                  </a:lnTo>
                  <a:lnTo>
                    <a:pt x="32837" y="0"/>
                  </a:lnTo>
                  <a:close/>
                </a:path>
              </a:pathLst>
            </a:custGeom>
            <a:solidFill>
              <a:srgbClr val="FEC0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Tx/>
                <a:buFontTx/>
                <a:buNone/>
                <a:defRPr/>
              </a:pPr>
              <a:endParaRPr sz="1200">
                <a:solidFill>
                  <a:sysClr val="windowText" lastClr="000000"/>
                </a:solidFill>
                <a:latin typeface="Maiandra GD" panose="020E0502030308020204" pitchFamily="34" charset="0"/>
              </a:endParaRPr>
            </a:p>
          </p:txBody>
        </p:sp>
        <p:sp>
          <p:nvSpPr>
            <p:cNvPr id="453" name="Google Shape;203;p17">
              <a:extLst>
                <a:ext uri="{FF2B5EF4-FFF2-40B4-BE49-F238E27FC236}">
                  <a16:creationId xmlns:a16="http://schemas.microsoft.com/office/drawing/2014/main" id="{10CF795A-9665-EE5C-6DE5-D05CDBCAA3B5}"/>
                </a:ext>
              </a:extLst>
            </p:cNvPr>
            <p:cNvSpPr/>
            <p:nvPr/>
          </p:nvSpPr>
          <p:spPr>
            <a:xfrm>
              <a:off x="2676000" y="5028950"/>
              <a:ext cx="2268000" cy="447925"/>
            </a:xfrm>
            <a:custGeom>
              <a:avLst/>
              <a:gdLst/>
              <a:ahLst/>
              <a:cxnLst/>
              <a:rect l="l" t="t" r="r" b="b"/>
              <a:pathLst>
                <a:path w="90720" h="17917" extrusionOk="0">
                  <a:moveTo>
                    <a:pt x="7099" y="0"/>
                  </a:moveTo>
                  <a:lnTo>
                    <a:pt x="6731" y="33"/>
                  </a:lnTo>
                  <a:lnTo>
                    <a:pt x="6346" y="65"/>
                  </a:lnTo>
                  <a:lnTo>
                    <a:pt x="5977" y="129"/>
                  </a:lnTo>
                  <a:lnTo>
                    <a:pt x="5625" y="193"/>
                  </a:lnTo>
                  <a:lnTo>
                    <a:pt x="5272" y="289"/>
                  </a:lnTo>
                  <a:lnTo>
                    <a:pt x="4920" y="385"/>
                  </a:lnTo>
                  <a:lnTo>
                    <a:pt x="4583" y="497"/>
                  </a:lnTo>
                  <a:lnTo>
                    <a:pt x="4247" y="625"/>
                  </a:lnTo>
                  <a:lnTo>
                    <a:pt x="3926" y="770"/>
                  </a:lnTo>
                  <a:lnTo>
                    <a:pt x="3606" y="914"/>
                  </a:lnTo>
                  <a:lnTo>
                    <a:pt x="3301" y="1074"/>
                  </a:lnTo>
                  <a:lnTo>
                    <a:pt x="3013" y="1250"/>
                  </a:lnTo>
                  <a:lnTo>
                    <a:pt x="2724" y="1443"/>
                  </a:lnTo>
                  <a:lnTo>
                    <a:pt x="2452" y="1651"/>
                  </a:lnTo>
                  <a:lnTo>
                    <a:pt x="2195" y="1859"/>
                  </a:lnTo>
                  <a:lnTo>
                    <a:pt x="1955" y="2084"/>
                  </a:lnTo>
                  <a:lnTo>
                    <a:pt x="1715" y="2308"/>
                  </a:lnTo>
                  <a:lnTo>
                    <a:pt x="1490" y="2549"/>
                  </a:lnTo>
                  <a:lnTo>
                    <a:pt x="1282" y="2789"/>
                  </a:lnTo>
                  <a:lnTo>
                    <a:pt x="1090" y="3045"/>
                  </a:lnTo>
                  <a:lnTo>
                    <a:pt x="913" y="3318"/>
                  </a:lnTo>
                  <a:lnTo>
                    <a:pt x="737" y="3590"/>
                  </a:lnTo>
                  <a:lnTo>
                    <a:pt x="593" y="3879"/>
                  </a:lnTo>
                  <a:lnTo>
                    <a:pt x="465" y="4167"/>
                  </a:lnTo>
                  <a:lnTo>
                    <a:pt x="337" y="4456"/>
                  </a:lnTo>
                  <a:lnTo>
                    <a:pt x="240" y="4760"/>
                  </a:lnTo>
                  <a:lnTo>
                    <a:pt x="160" y="5065"/>
                  </a:lnTo>
                  <a:lnTo>
                    <a:pt x="96" y="5369"/>
                  </a:lnTo>
                  <a:lnTo>
                    <a:pt x="48" y="5690"/>
                  </a:lnTo>
                  <a:lnTo>
                    <a:pt x="16" y="6010"/>
                  </a:lnTo>
                  <a:lnTo>
                    <a:pt x="0" y="6347"/>
                  </a:lnTo>
                  <a:lnTo>
                    <a:pt x="0" y="11571"/>
                  </a:lnTo>
                  <a:lnTo>
                    <a:pt x="16" y="11891"/>
                  </a:lnTo>
                  <a:lnTo>
                    <a:pt x="48" y="12212"/>
                  </a:lnTo>
                  <a:lnTo>
                    <a:pt x="96" y="12532"/>
                  </a:lnTo>
                  <a:lnTo>
                    <a:pt x="160" y="12853"/>
                  </a:lnTo>
                  <a:lnTo>
                    <a:pt x="240" y="13157"/>
                  </a:lnTo>
                  <a:lnTo>
                    <a:pt x="337" y="13462"/>
                  </a:lnTo>
                  <a:lnTo>
                    <a:pt x="465" y="13750"/>
                  </a:lnTo>
                  <a:lnTo>
                    <a:pt x="593" y="14039"/>
                  </a:lnTo>
                  <a:lnTo>
                    <a:pt x="737" y="14327"/>
                  </a:lnTo>
                  <a:lnTo>
                    <a:pt x="913" y="14600"/>
                  </a:lnTo>
                  <a:lnTo>
                    <a:pt x="1090" y="14856"/>
                  </a:lnTo>
                  <a:lnTo>
                    <a:pt x="1282" y="15113"/>
                  </a:lnTo>
                  <a:lnTo>
                    <a:pt x="1490" y="15369"/>
                  </a:lnTo>
                  <a:lnTo>
                    <a:pt x="1715" y="15609"/>
                  </a:lnTo>
                  <a:lnTo>
                    <a:pt x="1955" y="15834"/>
                  </a:lnTo>
                  <a:lnTo>
                    <a:pt x="2195" y="16058"/>
                  </a:lnTo>
                  <a:lnTo>
                    <a:pt x="2452" y="16266"/>
                  </a:lnTo>
                  <a:lnTo>
                    <a:pt x="2724" y="16475"/>
                  </a:lnTo>
                  <a:lnTo>
                    <a:pt x="3013" y="16651"/>
                  </a:lnTo>
                  <a:lnTo>
                    <a:pt x="3301" y="16827"/>
                  </a:lnTo>
                  <a:lnTo>
                    <a:pt x="3606" y="17004"/>
                  </a:lnTo>
                  <a:lnTo>
                    <a:pt x="3926" y="17148"/>
                  </a:lnTo>
                  <a:lnTo>
                    <a:pt x="4247" y="17292"/>
                  </a:lnTo>
                  <a:lnTo>
                    <a:pt x="4583" y="17420"/>
                  </a:lnTo>
                  <a:lnTo>
                    <a:pt x="4920" y="17532"/>
                  </a:lnTo>
                  <a:lnTo>
                    <a:pt x="5272" y="17629"/>
                  </a:lnTo>
                  <a:lnTo>
                    <a:pt x="5625" y="17725"/>
                  </a:lnTo>
                  <a:lnTo>
                    <a:pt x="5977" y="17789"/>
                  </a:lnTo>
                  <a:lnTo>
                    <a:pt x="6346" y="17837"/>
                  </a:lnTo>
                  <a:lnTo>
                    <a:pt x="6731" y="17885"/>
                  </a:lnTo>
                  <a:lnTo>
                    <a:pt x="7099" y="17917"/>
                  </a:lnTo>
                  <a:lnTo>
                    <a:pt x="83605" y="17917"/>
                  </a:lnTo>
                  <a:lnTo>
                    <a:pt x="83989" y="17885"/>
                  </a:lnTo>
                  <a:lnTo>
                    <a:pt x="84374" y="17837"/>
                  </a:lnTo>
                  <a:lnTo>
                    <a:pt x="84743" y="17789"/>
                  </a:lnTo>
                  <a:lnTo>
                    <a:pt x="85095" y="17725"/>
                  </a:lnTo>
                  <a:lnTo>
                    <a:pt x="85448" y="17629"/>
                  </a:lnTo>
                  <a:lnTo>
                    <a:pt x="85800" y="17532"/>
                  </a:lnTo>
                  <a:lnTo>
                    <a:pt x="86137" y="17420"/>
                  </a:lnTo>
                  <a:lnTo>
                    <a:pt x="86473" y="17292"/>
                  </a:lnTo>
                  <a:lnTo>
                    <a:pt x="86794" y="17148"/>
                  </a:lnTo>
                  <a:lnTo>
                    <a:pt x="87114" y="17004"/>
                  </a:lnTo>
                  <a:lnTo>
                    <a:pt x="87419" y="16827"/>
                  </a:lnTo>
                  <a:lnTo>
                    <a:pt x="87707" y="16651"/>
                  </a:lnTo>
                  <a:lnTo>
                    <a:pt x="87996" y="16475"/>
                  </a:lnTo>
                  <a:lnTo>
                    <a:pt x="88252" y="16266"/>
                  </a:lnTo>
                  <a:lnTo>
                    <a:pt x="88525" y="16058"/>
                  </a:lnTo>
                  <a:lnTo>
                    <a:pt x="88765" y="15834"/>
                  </a:lnTo>
                  <a:lnTo>
                    <a:pt x="89005" y="15609"/>
                  </a:lnTo>
                  <a:lnTo>
                    <a:pt x="89230" y="15369"/>
                  </a:lnTo>
                  <a:lnTo>
                    <a:pt x="89438" y="15113"/>
                  </a:lnTo>
                  <a:lnTo>
                    <a:pt x="89630" y="14856"/>
                  </a:lnTo>
                  <a:lnTo>
                    <a:pt x="89807" y="14600"/>
                  </a:lnTo>
                  <a:lnTo>
                    <a:pt x="89967" y="14327"/>
                  </a:lnTo>
                  <a:lnTo>
                    <a:pt x="90127" y="14039"/>
                  </a:lnTo>
                  <a:lnTo>
                    <a:pt x="90255" y="13750"/>
                  </a:lnTo>
                  <a:lnTo>
                    <a:pt x="90383" y="13462"/>
                  </a:lnTo>
                  <a:lnTo>
                    <a:pt x="90480" y="13157"/>
                  </a:lnTo>
                  <a:lnTo>
                    <a:pt x="90560" y="12853"/>
                  </a:lnTo>
                  <a:lnTo>
                    <a:pt x="90624" y="12532"/>
                  </a:lnTo>
                  <a:lnTo>
                    <a:pt x="90672" y="12212"/>
                  </a:lnTo>
                  <a:lnTo>
                    <a:pt x="90704" y="11891"/>
                  </a:lnTo>
                  <a:lnTo>
                    <a:pt x="90720" y="11571"/>
                  </a:lnTo>
                  <a:lnTo>
                    <a:pt x="90720" y="6347"/>
                  </a:lnTo>
                  <a:lnTo>
                    <a:pt x="90704" y="6010"/>
                  </a:lnTo>
                  <a:lnTo>
                    <a:pt x="90672" y="5690"/>
                  </a:lnTo>
                  <a:lnTo>
                    <a:pt x="90624" y="5369"/>
                  </a:lnTo>
                  <a:lnTo>
                    <a:pt x="90560" y="5065"/>
                  </a:lnTo>
                  <a:lnTo>
                    <a:pt x="90480" y="4760"/>
                  </a:lnTo>
                  <a:lnTo>
                    <a:pt x="90383" y="4456"/>
                  </a:lnTo>
                  <a:lnTo>
                    <a:pt x="90255" y="4167"/>
                  </a:lnTo>
                  <a:lnTo>
                    <a:pt x="90127" y="3879"/>
                  </a:lnTo>
                  <a:lnTo>
                    <a:pt x="89967" y="3590"/>
                  </a:lnTo>
                  <a:lnTo>
                    <a:pt x="89807" y="3318"/>
                  </a:lnTo>
                  <a:lnTo>
                    <a:pt x="89630" y="3045"/>
                  </a:lnTo>
                  <a:lnTo>
                    <a:pt x="89438" y="2789"/>
                  </a:lnTo>
                  <a:lnTo>
                    <a:pt x="89230" y="2549"/>
                  </a:lnTo>
                  <a:lnTo>
                    <a:pt x="89005" y="2308"/>
                  </a:lnTo>
                  <a:lnTo>
                    <a:pt x="88765" y="2084"/>
                  </a:lnTo>
                  <a:lnTo>
                    <a:pt x="88525" y="1859"/>
                  </a:lnTo>
                  <a:lnTo>
                    <a:pt x="88252" y="1651"/>
                  </a:lnTo>
                  <a:lnTo>
                    <a:pt x="87996" y="1443"/>
                  </a:lnTo>
                  <a:lnTo>
                    <a:pt x="87707" y="1250"/>
                  </a:lnTo>
                  <a:lnTo>
                    <a:pt x="87419" y="1074"/>
                  </a:lnTo>
                  <a:lnTo>
                    <a:pt x="87114" y="914"/>
                  </a:lnTo>
                  <a:lnTo>
                    <a:pt x="86794" y="770"/>
                  </a:lnTo>
                  <a:lnTo>
                    <a:pt x="86473" y="625"/>
                  </a:lnTo>
                  <a:lnTo>
                    <a:pt x="86137" y="497"/>
                  </a:lnTo>
                  <a:lnTo>
                    <a:pt x="85800" y="385"/>
                  </a:lnTo>
                  <a:lnTo>
                    <a:pt x="85448" y="289"/>
                  </a:lnTo>
                  <a:lnTo>
                    <a:pt x="85095" y="193"/>
                  </a:lnTo>
                  <a:lnTo>
                    <a:pt x="84743" y="129"/>
                  </a:lnTo>
                  <a:lnTo>
                    <a:pt x="84374" y="65"/>
                  </a:lnTo>
                  <a:lnTo>
                    <a:pt x="83989" y="33"/>
                  </a:lnTo>
                  <a:lnTo>
                    <a:pt x="83605" y="0"/>
                  </a:lnTo>
                  <a:close/>
                </a:path>
              </a:pathLst>
            </a:custGeom>
            <a:solidFill>
              <a:srgbClr val="B39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Tx/>
                <a:buFontTx/>
                <a:buNone/>
                <a:defRPr/>
              </a:pPr>
              <a:endParaRPr sz="1200">
                <a:solidFill>
                  <a:sysClr val="windowText" lastClr="000000"/>
                </a:solidFill>
                <a:latin typeface="Maiandra GD" panose="020E0502030308020204" pitchFamily="34" charset="0"/>
              </a:endParaRPr>
            </a:p>
          </p:txBody>
        </p:sp>
        <p:sp>
          <p:nvSpPr>
            <p:cNvPr id="454" name="Google Shape;204;p17">
              <a:extLst>
                <a:ext uri="{FF2B5EF4-FFF2-40B4-BE49-F238E27FC236}">
                  <a16:creationId xmlns:a16="http://schemas.microsoft.com/office/drawing/2014/main" id="{F9E502D3-9F74-186A-2EAD-C880EF1BDA71}"/>
                </a:ext>
              </a:extLst>
            </p:cNvPr>
            <p:cNvSpPr/>
            <p:nvPr/>
          </p:nvSpPr>
          <p:spPr>
            <a:xfrm>
              <a:off x="3323825" y="3230875"/>
              <a:ext cx="1042075" cy="387050"/>
            </a:xfrm>
            <a:custGeom>
              <a:avLst/>
              <a:gdLst/>
              <a:ahLst/>
              <a:cxnLst/>
              <a:rect l="l" t="t" r="r" b="b"/>
              <a:pathLst>
                <a:path w="41683" h="15482" extrusionOk="0">
                  <a:moveTo>
                    <a:pt x="11571" y="1"/>
                  </a:moveTo>
                  <a:lnTo>
                    <a:pt x="8606" y="33"/>
                  </a:lnTo>
                  <a:lnTo>
                    <a:pt x="6042" y="81"/>
                  </a:lnTo>
                  <a:lnTo>
                    <a:pt x="4936" y="113"/>
                  </a:lnTo>
                  <a:lnTo>
                    <a:pt x="3974" y="145"/>
                  </a:lnTo>
                  <a:lnTo>
                    <a:pt x="3157" y="193"/>
                  </a:lnTo>
                  <a:lnTo>
                    <a:pt x="2500" y="241"/>
                  </a:lnTo>
                  <a:lnTo>
                    <a:pt x="2035" y="305"/>
                  </a:lnTo>
                  <a:lnTo>
                    <a:pt x="1859" y="321"/>
                  </a:lnTo>
                  <a:lnTo>
                    <a:pt x="1747" y="353"/>
                  </a:lnTo>
                  <a:lnTo>
                    <a:pt x="1362" y="498"/>
                  </a:lnTo>
                  <a:lnTo>
                    <a:pt x="1026" y="658"/>
                  </a:lnTo>
                  <a:lnTo>
                    <a:pt x="866" y="754"/>
                  </a:lnTo>
                  <a:lnTo>
                    <a:pt x="721" y="850"/>
                  </a:lnTo>
                  <a:lnTo>
                    <a:pt x="577" y="962"/>
                  </a:lnTo>
                  <a:lnTo>
                    <a:pt x="449" y="1075"/>
                  </a:lnTo>
                  <a:lnTo>
                    <a:pt x="337" y="1187"/>
                  </a:lnTo>
                  <a:lnTo>
                    <a:pt x="241" y="1315"/>
                  </a:lnTo>
                  <a:lnTo>
                    <a:pt x="160" y="1443"/>
                  </a:lnTo>
                  <a:lnTo>
                    <a:pt x="80" y="1587"/>
                  </a:lnTo>
                  <a:lnTo>
                    <a:pt x="32" y="1748"/>
                  </a:lnTo>
                  <a:lnTo>
                    <a:pt x="0" y="1908"/>
                  </a:lnTo>
                  <a:lnTo>
                    <a:pt x="0" y="2068"/>
                  </a:lnTo>
                  <a:lnTo>
                    <a:pt x="0" y="2244"/>
                  </a:lnTo>
                  <a:lnTo>
                    <a:pt x="32" y="2437"/>
                  </a:lnTo>
                  <a:lnTo>
                    <a:pt x="80" y="2629"/>
                  </a:lnTo>
                  <a:lnTo>
                    <a:pt x="160" y="2837"/>
                  </a:lnTo>
                  <a:lnTo>
                    <a:pt x="257" y="3046"/>
                  </a:lnTo>
                  <a:lnTo>
                    <a:pt x="385" y="3286"/>
                  </a:lnTo>
                  <a:lnTo>
                    <a:pt x="545" y="3510"/>
                  </a:lnTo>
                  <a:lnTo>
                    <a:pt x="721" y="3767"/>
                  </a:lnTo>
                  <a:lnTo>
                    <a:pt x="930" y="4023"/>
                  </a:lnTo>
                  <a:lnTo>
                    <a:pt x="1170" y="4280"/>
                  </a:lnTo>
                  <a:lnTo>
                    <a:pt x="1442" y="4568"/>
                  </a:lnTo>
                  <a:lnTo>
                    <a:pt x="1747" y="4857"/>
                  </a:lnTo>
                  <a:lnTo>
                    <a:pt x="2083" y="5161"/>
                  </a:lnTo>
                  <a:lnTo>
                    <a:pt x="2452" y="5466"/>
                  </a:lnTo>
                  <a:lnTo>
                    <a:pt x="2869" y="5802"/>
                  </a:lnTo>
                  <a:lnTo>
                    <a:pt x="3301" y="6139"/>
                  </a:lnTo>
                  <a:lnTo>
                    <a:pt x="3782" y="6491"/>
                  </a:lnTo>
                  <a:lnTo>
                    <a:pt x="4824" y="7212"/>
                  </a:lnTo>
                  <a:lnTo>
                    <a:pt x="5946" y="7966"/>
                  </a:lnTo>
                  <a:lnTo>
                    <a:pt x="7115" y="8735"/>
                  </a:lnTo>
                  <a:lnTo>
                    <a:pt x="8333" y="9504"/>
                  </a:lnTo>
                  <a:lnTo>
                    <a:pt x="9583" y="10257"/>
                  </a:lnTo>
                  <a:lnTo>
                    <a:pt x="10833" y="11010"/>
                  </a:lnTo>
                  <a:lnTo>
                    <a:pt x="12067" y="11732"/>
                  </a:lnTo>
                  <a:lnTo>
                    <a:pt x="13285" y="12421"/>
                  </a:lnTo>
                  <a:lnTo>
                    <a:pt x="14439" y="13062"/>
                  </a:lnTo>
                  <a:lnTo>
                    <a:pt x="15545" y="13639"/>
                  </a:lnTo>
                  <a:lnTo>
                    <a:pt x="16554" y="14167"/>
                  </a:lnTo>
                  <a:lnTo>
                    <a:pt x="17452" y="14616"/>
                  </a:lnTo>
                  <a:lnTo>
                    <a:pt x="18253" y="14969"/>
                  </a:lnTo>
                  <a:lnTo>
                    <a:pt x="18894" y="15241"/>
                  </a:lnTo>
                  <a:lnTo>
                    <a:pt x="19167" y="15353"/>
                  </a:lnTo>
                  <a:lnTo>
                    <a:pt x="19391" y="15417"/>
                  </a:lnTo>
                  <a:lnTo>
                    <a:pt x="19583" y="15465"/>
                  </a:lnTo>
                  <a:lnTo>
                    <a:pt x="19711" y="15481"/>
                  </a:lnTo>
                  <a:lnTo>
                    <a:pt x="19952" y="15465"/>
                  </a:lnTo>
                  <a:lnTo>
                    <a:pt x="20192" y="15449"/>
                  </a:lnTo>
                  <a:lnTo>
                    <a:pt x="20465" y="15401"/>
                  </a:lnTo>
                  <a:lnTo>
                    <a:pt x="20753" y="15337"/>
                  </a:lnTo>
                  <a:lnTo>
                    <a:pt x="21058" y="15273"/>
                  </a:lnTo>
                  <a:lnTo>
                    <a:pt x="21378" y="15193"/>
                  </a:lnTo>
                  <a:lnTo>
                    <a:pt x="22067" y="14985"/>
                  </a:lnTo>
                  <a:lnTo>
                    <a:pt x="22788" y="14728"/>
                  </a:lnTo>
                  <a:lnTo>
                    <a:pt x="23558" y="14424"/>
                  </a:lnTo>
                  <a:lnTo>
                    <a:pt x="24359" y="14103"/>
                  </a:lnTo>
                  <a:lnTo>
                    <a:pt x="25160" y="13735"/>
                  </a:lnTo>
                  <a:lnTo>
                    <a:pt x="25977" y="13350"/>
                  </a:lnTo>
                  <a:lnTo>
                    <a:pt x="26779" y="12965"/>
                  </a:lnTo>
                  <a:lnTo>
                    <a:pt x="27564" y="12549"/>
                  </a:lnTo>
                  <a:lnTo>
                    <a:pt x="28333" y="12132"/>
                  </a:lnTo>
                  <a:lnTo>
                    <a:pt x="29054" y="11732"/>
                  </a:lnTo>
                  <a:lnTo>
                    <a:pt x="29727" y="11331"/>
                  </a:lnTo>
                  <a:lnTo>
                    <a:pt x="30336" y="10946"/>
                  </a:lnTo>
                  <a:lnTo>
                    <a:pt x="30881" y="10578"/>
                  </a:lnTo>
                  <a:lnTo>
                    <a:pt x="31634" y="10065"/>
                  </a:lnTo>
                  <a:lnTo>
                    <a:pt x="32468" y="9504"/>
                  </a:lnTo>
                  <a:lnTo>
                    <a:pt x="34311" y="8270"/>
                  </a:lnTo>
                  <a:lnTo>
                    <a:pt x="35288" y="7613"/>
                  </a:lnTo>
                  <a:lnTo>
                    <a:pt x="36266" y="6940"/>
                  </a:lnTo>
                  <a:lnTo>
                    <a:pt x="37227" y="6267"/>
                  </a:lnTo>
                  <a:lnTo>
                    <a:pt x="38141" y="5610"/>
                  </a:lnTo>
                  <a:lnTo>
                    <a:pt x="39006" y="4953"/>
                  </a:lnTo>
                  <a:lnTo>
                    <a:pt x="39407" y="4632"/>
                  </a:lnTo>
                  <a:lnTo>
                    <a:pt x="39775" y="4312"/>
                  </a:lnTo>
                  <a:lnTo>
                    <a:pt x="40128" y="4007"/>
                  </a:lnTo>
                  <a:lnTo>
                    <a:pt x="40448" y="3703"/>
                  </a:lnTo>
                  <a:lnTo>
                    <a:pt x="40737" y="3414"/>
                  </a:lnTo>
                  <a:lnTo>
                    <a:pt x="40993" y="3142"/>
                  </a:lnTo>
                  <a:lnTo>
                    <a:pt x="41218" y="2885"/>
                  </a:lnTo>
                  <a:lnTo>
                    <a:pt x="41410" y="2629"/>
                  </a:lnTo>
                  <a:lnTo>
                    <a:pt x="41538" y="2389"/>
                  </a:lnTo>
                  <a:lnTo>
                    <a:pt x="41634" y="2164"/>
                  </a:lnTo>
                  <a:lnTo>
                    <a:pt x="41666" y="2052"/>
                  </a:lnTo>
                  <a:lnTo>
                    <a:pt x="41682" y="1956"/>
                  </a:lnTo>
                  <a:lnTo>
                    <a:pt x="41682" y="1860"/>
                  </a:lnTo>
                  <a:lnTo>
                    <a:pt x="41682" y="1764"/>
                  </a:lnTo>
                  <a:lnTo>
                    <a:pt x="41650" y="1683"/>
                  </a:lnTo>
                  <a:lnTo>
                    <a:pt x="41618" y="1603"/>
                  </a:lnTo>
                  <a:lnTo>
                    <a:pt x="41570" y="1523"/>
                  </a:lnTo>
                  <a:lnTo>
                    <a:pt x="41506" y="1443"/>
                  </a:lnTo>
                  <a:lnTo>
                    <a:pt x="41410" y="1379"/>
                  </a:lnTo>
                  <a:lnTo>
                    <a:pt x="41266" y="1315"/>
                  </a:lnTo>
                  <a:lnTo>
                    <a:pt x="41073" y="1251"/>
                  </a:lnTo>
                  <a:lnTo>
                    <a:pt x="40833" y="1187"/>
                  </a:lnTo>
                  <a:lnTo>
                    <a:pt x="40561" y="1123"/>
                  </a:lnTo>
                  <a:lnTo>
                    <a:pt x="40224" y="1058"/>
                  </a:lnTo>
                  <a:lnTo>
                    <a:pt x="39455" y="946"/>
                  </a:lnTo>
                  <a:lnTo>
                    <a:pt x="38525" y="834"/>
                  </a:lnTo>
                  <a:lnTo>
                    <a:pt x="37452" y="738"/>
                  </a:lnTo>
                  <a:lnTo>
                    <a:pt x="36266" y="642"/>
                  </a:lnTo>
                  <a:lnTo>
                    <a:pt x="34952" y="546"/>
                  </a:lnTo>
                  <a:lnTo>
                    <a:pt x="33541" y="466"/>
                  </a:lnTo>
                  <a:lnTo>
                    <a:pt x="32035" y="401"/>
                  </a:lnTo>
                  <a:lnTo>
                    <a:pt x="28814" y="273"/>
                  </a:lnTo>
                  <a:lnTo>
                    <a:pt x="25368" y="161"/>
                  </a:lnTo>
                  <a:lnTo>
                    <a:pt x="21827" y="81"/>
                  </a:lnTo>
                  <a:lnTo>
                    <a:pt x="18285" y="33"/>
                  </a:lnTo>
                  <a:lnTo>
                    <a:pt x="14824" y="17"/>
                  </a:lnTo>
                  <a:lnTo>
                    <a:pt x="11571" y="1"/>
                  </a:lnTo>
                  <a:close/>
                </a:path>
              </a:pathLst>
            </a:custGeom>
            <a:solidFill>
              <a:srgbClr val="FEC0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Tx/>
                <a:buFontTx/>
                <a:buNone/>
                <a:defRPr/>
              </a:pPr>
              <a:endParaRPr sz="1200">
                <a:solidFill>
                  <a:sysClr val="windowText" lastClr="000000"/>
                </a:solidFill>
                <a:latin typeface="Maiandra GD" panose="020E0502030308020204" pitchFamily="34" charset="0"/>
              </a:endParaRPr>
            </a:p>
          </p:txBody>
        </p:sp>
        <p:sp>
          <p:nvSpPr>
            <p:cNvPr id="455" name="Google Shape;205;p17">
              <a:extLst>
                <a:ext uri="{FF2B5EF4-FFF2-40B4-BE49-F238E27FC236}">
                  <a16:creationId xmlns:a16="http://schemas.microsoft.com/office/drawing/2014/main" id="{9763D906-3CF1-D548-DBFA-20B1EFD3977C}"/>
                </a:ext>
              </a:extLst>
            </p:cNvPr>
            <p:cNvSpPr/>
            <p:nvPr/>
          </p:nvSpPr>
          <p:spPr>
            <a:xfrm>
              <a:off x="3633900" y="238125"/>
              <a:ext cx="452750" cy="466750"/>
            </a:xfrm>
            <a:custGeom>
              <a:avLst/>
              <a:gdLst/>
              <a:ahLst/>
              <a:cxnLst/>
              <a:rect l="l" t="t" r="r" b="b"/>
              <a:pathLst>
                <a:path w="18110" h="18670" extrusionOk="0">
                  <a:moveTo>
                    <a:pt x="13590" y="0"/>
                  </a:moveTo>
                  <a:lnTo>
                    <a:pt x="12997" y="16"/>
                  </a:lnTo>
                  <a:lnTo>
                    <a:pt x="12356" y="80"/>
                  </a:lnTo>
                  <a:lnTo>
                    <a:pt x="11491" y="192"/>
                  </a:lnTo>
                  <a:lnTo>
                    <a:pt x="10642" y="321"/>
                  </a:lnTo>
                  <a:lnTo>
                    <a:pt x="9824" y="497"/>
                  </a:lnTo>
                  <a:lnTo>
                    <a:pt x="9039" y="689"/>
                  </a:lnTo>
                  <a:lnTo>
                    <a:pt x="8655" y="801"/>
                  </a:lnTo>
                  <a:lnTo>
                    <a:pt x="8270" y="913"/>
                  </a:lnTo>
                  <a:lnTo>
                    <a:pt x="7901" y="1042"/>
                  </a:lnTo>
                  <a:lnTo>
                    <a:pt x="7533" y="1170"/>
                  </a:lnTo>
                  <a:lnTo>
                    <a:pt x="7180" y="1330"/>
                  </a:lnTo>
                  <a:lnTo>
                    <a:pt x="6812" y="1474"/>
                  </a:lnTo>
                  <a:lnTo>
                    <a:pt x="6475" y="1651"/>
                  </a:lnTo>
                  <a:lnTo>
                    <a:pt x="6123" y="1827"/>
                  </a:lnTo>
                  <a:lnTo>
                    <a:pt x="5786" y="2019"/>
                  </a:lnTo>
                  <a:lnTo>
                    <a:pt x="5449" y="2228"/>
                  </a:lnTo>
                  <a:lnTo>
                    <a:pt x="5113" y="2436"/>
                  </a:lnTo>
                  <a:lnTo>
                    <a:pt x="4792" y="2660"/>
                  </a:lnTo>
                  <a:lnTo>
                    <a:pt x="4472" y="2901"/>
                  </a:lnTo>
                  <a:lnTo>
                    <a:pt x="4151" y="3157"/>
                  </a:lnTo>
                  <a:lnTo>
                    <a:pt x="3847" y="3429"/>
                  </a:lnTo>
                  <a:lnTo>
                    <a:pt x="3526" y="3718"/>
                  </a:lnTo>
                  <a:lnTo>
                    <a:pt x="3222" y="4006"/>
                  </a:lnTo>
                  <a:lnTo>
                    <a:pt x="2917" y="4327"/>
                  </a:lnTo>
                  <a:lnTo>
                    <a:pt x="2629" y="4647"/>
                  </a:lnTo>
                  <a:lnTo>
                    <a:pt x="2341" y="5000"/>
                  </a:lnTo>
                  <a:lnTo>
                    <a:pt x="2036" y="5353"/>
                  </a:lnTo>
                  <a:lnTo>
                    <a:pt x="1748" y="5737"/>
                  </a:lnTo>
                  <a:lnTo>
                    <a:pt x="1475" y="6138"/>
                  </a:lnTo>
                  <a:lnTo>
                    <a:pt x="1187" y="6538"/>
                  </a:lnTo>
                  <a:lnTo>
                    <a:pt x="978" y="6875"/>
                  </a:lnTo>
                  <a:lnTo>
                    <a:pt x="802" y="7211"/>
                  </a:lnTo>
                  <a:lnTo>
                    <a:pt x="642" y="7548"/>
                  </a:lnTo>
                  <a:lnTo>
                    <a:pt x="498" y="7917"/>
                  </a:lnTo>
                  <a:lnTo>
                    <a:pt x="369" y="8285"/>
                  </a:lnTo>
                  <a:lnTo>
                    <a:pt x="257" y="8654"/>
                  </a:lnTo>
                  <a:lnTo>
                    <a:pt x="177" y="9038"/>
                  </a:lnTo>
                  <a:lnTo>
                    <a:pt x="97" y="9423"/>
                  </a:lnTo>
                  <a:lnTo>
                    <a:pt x="49" y="9824"/>
                  </a:lnTo>
                  <a:lnTo>
                    <a:pt x="17" y="10224"/>
                  </a:lnTo>
                  <a:lnTo>
                    <a:pt x="1" y="10625"/>
                  </a:lnTo>
                  <a:lnTo>
                    <a:pt x="1" y="11042"/>
                  </a:lnTo>
                  <a:lnTo>
                    <a:pt x="17" y="11458"/>
                  </a:lnTo>
                  <a:lnTo>
                    <a:pt x="49" y="11859"/>
                  </a:lnTo>
                  <a:lnTo>
                    <a:pt x="97" y="12276"/>
                  </a:lnTo>
                  <a:lnTo>
                    <a:pt x="161" y="12692"/>
                  </a:lnTo>
                  <a:lnTo>
                    <a:pt x="241" y="13093"/>
                  </a:lnTo>
                  <a:lnTo>
                    <a:pt x="353" y="13510"/>
                  </a:lnTo>
                  <a:lnTo>
                    <a:pt x="466" y="13910"/>
                  </a:lnTo>
                  <a:lnTo>
                    <a:pt x="594" y="14311"/>
                  </a:lnTo>
                  <a:lnTo>
                    <a:pt x="738" y="14711"/>
                  </a:lnTo>
                  <a:lnTo>
                    <a:pt x="898" y="15112"/>
                  </a:lnTo>
                  <a:lnTo>
                    <a:pt x="1075" y="15497"/>
                  </a:lnTo>
                  <a:lnTo>
                    <a:pt x="1267" y="15865"/>
                  </a:lnTo>
                  <a:lnTo>
                    <a:pt x="1475" y="16234"/>
                  </a:lnTo>
                  <a:lnTo>
                    <a:pt x="1700" y="16602"/>
                  </a:lnTo>
                  <a:lnTo>
                    <a:pt x="1924" y="16955"/>
                  </a:lnTo>
                  <a:lnTo>
                    <a:pt x="2180" y="17292"/>
                  </a:lnTo>
                  <a:lnTo>
                    <a:pt x="2437" y="17628"/>
                  </a:lnTo>
                  <a:lnTo>
                    <a:pt x="2709" y="17933"/>
                  </a:lnTo>
                  <a:lnTo>
                    <a:pt x="2998" y="18237"/>
                  </a:lnTo>
                  <a:lnTo>
                    <a:pt x="3302" y="18526"/>
                  </a:lnTo>
                  <a:lnTo>
                    <a:pt x="3350" y="18574"/>
                  </a:lnTo>
                  <a:lnTo>
                    <a:pt x="3414" y="18606"/>
                  </a:lnTo>
                  <a:lnTo>
                    <a:pt x="3542" y="18654"/>
                  </a:lnTo>
                  <a:lnTo>
                    <a:pt x="3719" y="18670"/>
                  </a:lnTo>
                  <a:lnTo>
                    <a:pt x="3895" y="18670"/>
                  </a:lnTo>
                  <a:lnTo>
                    <a:pt x="4071" y="18654"/>
                  </a:lnTo>
                  <a:lnTo>
                    <a:pt x="4248" y="18606"/>
                  </a:lnTo>
                  <a:lnTo>
                    <a:pt x="4440" y="18526"/>
                  </a:lnTo>
                  <a:lnTo>
                    <a:pt x="4600" y="18429"/>
                  </a:lnTo>
                  <a:lnTo>
                    <a:pt x="4744" y="18317"/>
                  </a:lnTo>
                  <a:lnTo>
                    <a:pt x="4857" y="18173"/>
                  </a:lnTo>
                  <a:lnTo>
                    <a:pt x="4905" y="18093"/>
                  </a:lnTo>
                  <a:lnTo>
                    <a:pt x="4937" y="18013"/>
                  </a:lnTo>
                  <a:lnTo>
                    <a:pt x="4969" y="17917"/>
                  </a:lnTo>
                  <a:lnTo>
                    <a:pt x="4985" y="17820"/>
                  </a:lnTo>
                  <a:lnTo>
                    <a:pt x="4985" y="17724"/>
                  </a:lnTo>
                  <a:lnTo>
                    <a:pt x="4969" y="17628"/>
                  </a:lnTo>
                  <a:lnTo>
                    <a:pt x="4953" y="17516"/>
                  </a:lnTo>
                  <a:lnTo>
                    <a:pt x="4905" y="17404"/>
                  </a:lnTo>
                  <a:lnTo>
                    <a:pt x="4857" y="17276"/>
                  </a:lnTo>
                  <a:lnTo>
                    <a:pt x="4776" y="17163"/>
                  </a:lnTo>
                  <a:lnTo>
                    <a:pt x="4696" y="17035"/>
                  </a:lnTo>
                  <a:lnTo>
                    <a:pt x="4584" y="16891"/>
                  </a:lnTo>
                  <a:lnTo>
                    <a:pt x="4312" y="16554"/>
                  </a:lnTo>
                  <a:lnTo>
                    <a:pt x="4039" y="16170"/>
                  </a:lnTo>
                  <a:lnTo>
                    <a:pt x="3783" y="15785"/>
                  </a:lnTo>
                  <a:lnTo>
                    <a:pt x="3558" y="15385"/>
                  </a:lnTo>
                  <a:lnTo>
                    <a:pt x="3334" y="14968"/>
                  </a:lnTo>
                  <a:lnTo>
                    <a:pt x="3158" y="14551"/>
                  </a:lnTo>
                  <a:lnTo>
                    <a:pt x="3014" y="14151"/>
                  </a:lnTo>
                  <a:lnTo>
                    <a:pt x="2950" y="13942"/>
                  </a:lnTo>
                  <a:lnTo>
                    <a:pt x="2901" y="13750"/>
                  </a:lnTo>
                  <a:lnTo>
                    <a:pt x="2869" y="13542"/>
                  </a:lnTo>
                  <a:lnTo>
                    <a:pt x="2853" y="13349"/>
                  </a:lnTo>
                  <a:lnTo>
                    <a:pt x="2837" y="13173"/>
                  </a:lnTo>
                  <a:lnTo>
                    <a:pt x="2837" y="12997"/>
                  </a:lnTo>
                  <a:lnTo>
                    <a:pt x="2853" y="12820"/>
                  </a:lnTo>
                  <a:lnTo>
                    <a:pt x="2885" y="12644"/>
                  </a:lnTo>
                  <a:lnTo>
                    <a:pt x="2933" y="12484"/>
                  </a:lnTo>
                  <a:lnTo>
                    <a:pt x="2998" y="12340"/>
                  </a:lnTo>
                  <a:lnTo>
                    <a:pt x="3078" y="12195"/>
                  </a:lnTo>
                  <a:lnTo>
                    <a:pt x="3174" y="12067"/>
                  </a:lnTo>
                  <a:lnTo>
                    <a:pt x="3302" y="11939"/>
                  </a:lnTo>
                  <a:lnTo>
                    <a:pt x="3430" y="11827"/>
                  </a:lnTo>
                  <a:lnTo>
                    <a:pt x="3591" y="11731"/>
                  </a:lnTo>
                  <a:lnTo>
                    <a:pt x="3767" y="11651"/>
                  </a:lnTo>
                  <a:lnTo>
                    <a:pt x="3959" y="11570"/>
                  </a:lnTo>
                  <a:lnTo>
                    <a:pt x="4183" y="11522"/>
                  </a:lnTo>
                  <a:lnTo>
                    <a:pt x="4408" y="11474"/>
                  </a:lnTo>
                  <a:lnTo>
                    <a:pt x="4600" y="11458"/>
                  </a:lnTo>
                  <a:lnTo>
                    <a:pt x="4792" y="11442"/>
                  </a:lnTo>
                  <a:lnTo>
                    <a:pt x="4969" y="11458"/>
                  </a:lnTo>
                  <a:lnTo>
                    <a:pt x="5129" y="11490"/>
                  </a:lnTo>
                  <a:lnTo>
                    <a:pt x="5257" y="11538"/>
                  </a:lnTo>
                  <a:lnTo>
                    <a:pt x="5385" y="11586"/>
                  </a:lnTo>
                  <a:lnTo>
                    <a:pt x="5514" y="11651"/>
                  </a:lnTo>
                  <a:lnTo>
                    <a:pt x="5610" y="11731"/>
                  </a:lnTo>
                  <a:lnTo>
                    <a:pt x="5706" y="11827"/>
                  </a:lnTo>
                  <a:lnTo>
                    <a:pt x="5802" y="11923"/>
                  </a:lnTo>
                  <a:lnTo>
                    <a:pt x="5882" y="12035"/>
                  </a:lnTo>
                  <a:lnTo>
                    <a:pt x="6010" y="12260"/>
                  </a:lnTo>
                  <a:lnTo>
                    <a:pt x="6123" y="12500"/>
                  </a:lnTo>
                  <a:lnTo>
                    <a:pt x="6219" y="12756"/>
                  </a:lnTo>
                  <a:lnTo>
                    <a:pt x="6299" y="12997"/>
                  </a:lnTo>
                  <a:lnTo>
                    <a:pt x="6395" y="13237"/>
                  </a:lnTo>
                  <a:lnTo>
                    <a:pt x="6475" y="13445"/>
                  </a:lnTo>
                  <a:lnTo>
                    <a:pt x="6587" y="13638"/>
                  </a:lnTo>
                  <a:lnTo>
                    <a:pt x="6635" y="13702"/>
                  </a:lnTo>
                  <a:lnTo>
                    <a:pt x="6715" y="13766"/>
                  </a:lnTo>
                  <a:lnTo>
                    <a:pt x="6780" y="13830"/>
                  </a:lnTo>
                  <a:lnTo>
                    <a:pt x="6860" y="13862"/>
                  </a:lnTo>
                  <a:lnTo>
                    <a:pt x="6940" y="13894"/>
                  </a:lnTo>
                  <a:lnTo>
                    <a:pt x="7132" y="13894"/>
                  </a:lnTo>
                  <a:lnTo>
                    <a:pt x="7228" y="13862"/>
                  </a:lnTo>
                  <a:lnTo>
                    <a:pt x="7292" y="13798"/>
                  </a:lnTo>
                  <a:lnTo>
                    <a:pt x="7357" y="13734"/>
                  </a:lnTo>
                  <a:lnTo>
                    <a:pt x="7421" y="13638"/>
                  </a:lnTo>
                  <a:lnTo>
                    <a:pt x="7469" y="13526"/>
                  </a:lnTo>
                  <a:lnTo>
                    <a:pt x="7501" y="13397"/>
                  </a:lnTo>
                  <a:lnTo>
                    <a:pt x="7533" y="13253"/>
                  </a:lnTo>
                  <a:lnTo>
                    <a:pt x="7565" y="12933"/>
                  </a:lnTo>
                  <a:lnTo>
                    <a:pt x="7581" y="12548"/>
                  </a:lnTo>
                  <a:lnTo>
                    <a:pt x="7581" y="12131"/>
                  </a:lnTo>
                  <a:lnTo>
                    <a:pt x="7565" y="11683"/>
                  </a:lnTo>
                  <a:lnTo>
                    <a:pt x="7517" y="10705"/>
                  </a:lnTo>
                  <a:lnTo>
                    <a:pt x="7485" y="9711"/>
                  </a:lnTo>
                  <a:lnTo>
                    <a:pt x="7485" y="9199"/>
                  </a:lnTo>
                  <a:lnTo>
                    <a:pt x="7485" y="8718"/>
                  </a:lnTo>
                  <a:lnTo>
                    <a:pt x="7533" y="8269"/>
                  </a:lnTo>
                  <a:lnTo>
                    <a:pt x="7581" y="7836"/>
                  </a:lnTo>
                  <a:lnTo>
                    <a:pt x="7645" y="7644"/>
                  </a:lnTo>
                  <a:lnTo>
                    <a:pt x="7725" y="7452"/>
                  </a:lnTo>
                  <a:lnTo>
                    <a:pt x="7837" y="7292"/>
                  </a:lnTo>
                  <a:lnTo>
                    <a:pt x="7965" y="7131"/>
                  </a:lnTo>
                  <a:lnTo>
                    <a:pt x="8126" y="6987"/>
                  </a:lnTo>
                  <a:lnTo>
                    <a:pt x="8318" y="6843"/>
                  </a:lnTo>
                  <a:lnTo>
                    <a:pt x="8510" y="6731"/>
                  </a:lnTo>
                  <a:lnTo>
                    <a:pt x="8735" y="6619"/>
                  </a:lnTo>
                  <a:lnTo>
                    <a:pt x="8975" y="6506"/>
                  </a:lnTo>
                  <a:lnTo>
                    <a:pt x="9248" y="6410"/>
                  </a:lnTo>
                  <a:lnTo>
                    <a:pt x="9520" y="6330"/>
                  </a:lnTo>
                  <a:lnTo>
                    <a:pt x="9808" y="6250"/>
                  </a:lnTo>
                  <a:lnTo>
                    <a:pt x="10417" y="6122"/>
                  </a:lnTo>
                  <a:lnTo>
                    <a:pt x="11074" y="6010"/>
                  </a:lnTo>
                  <a:lnTo>
                    <a:pt x="11763" y="5929"/>
                  </a:lnTo>
                  <a:lnTo>
                    <a:pt x="12453" y="5865"/>
                  </a:lnTo>
                  <a:lnTo>
                    <a:pt x="13847" y="5753"/>
                  </a:lnTo>
                  <a:lnTo>
                    <a:pt x="15161" y="5657"/>
                  </a:lnTo>
                  <a:lnTo>
                    <a:pt x="15770" y="5593"/>
                  </a:lnTo>
                  <a:lnTo>
                    <a:pt x="16299" y="5529"/>
                  </a:lnTo>
                  <a:lnTo>
                    <a:pt x="16555" y="5465"/>
                  </a:lnTo>
                  <a:lnTo>
                    <a:pt x="16779" y="5385"/>
                  </a:lnTo>
                  <a:lnTo>
                    <a:pt x="17004" y="5272"/>
                  </a:lnTo>
                  <a:lnTo>
                    <a:pt x="17212" y="5144"/>
                  </a:lnTo>
                  <a:lnTo>
                    <a:pt x="17388" y="4984"/>
                  </a:lnTo>
                  <a:lnTo>
                    <a:pt x="17549" y="4792"/>
                  </a:lnTo>
                  <a:lnTo>
                    <a:pt x="17693" y="4599"/>
                  </a:lnTo>
                  <a:lnTo>
                    <a:pt x="17821" y="4391"/>
                  </a:lnTo>
                  <a:lnTo>
                    <a:pt x="17933" y="4151"/>
                  </a:lnTo>
                  <a:lnTo>
                    <a:pt x="18013" y="3910"/>
                  </a:lnTo>
                  <a:lnTo>
                    <a:pt x="18061" y="3654"/>
                  </a:lnTo>
                  <a:lnTo>
                    <a:pt x="18110" y="3397"/>
                  </a:lnTo>
                  <a:lnTo>
                    <a:pt x="18110" y="3141"/>
                  </a:lnTo>
                  <a:lnTo>
                    <a:pt x="18094" y="2869"/>
                  </a:lnTo>
                  <a:lnTo>
                    <a:pt x="18045" y="2612"/>
                  </a:lnTo>
                  <a:lnTo>
                    <a:pt x="17981" y="2340"/>
                  </a:lnTo>
                  <a:lnTo>
                    <a:pt x="17885" y="2067"/>
                  </a:lnTo>
                  <a:lnTo>
                    <a:pt x="17757" y="1811"/>
                  </a:lnTo>
                  <a:lnTo>
                    <a:pt x="17597" y="1571"/>
                  </a:lnTo>
                  <a:lnTo>
                    <a:pt x="17404" y="1330"/>
                  </a:lnTo>
                  <a:lnTo>
                    <a:pt x="17180" y="1106"/>
                  </a:lnTo>
                  <a:lnTo>
                    <a:pt x="16924" y="897"/>
                  </a:lnTo>
                  <a:lnTo>
                    <a:pt x="16635" y="705"/>
                  </a:lnTo>
                  <a:lnTo>
                    <a:pt x="16315" y="529"/>
                  </a:lnTo>
                  <a:lnTo>
                    <a:pt x="15962" y="369"/>
                  </a:lnTo>
                  <a:lnTo>
                    <a:pt x="15562" y="240"/>
                  </a:lnTo>
                  <a:lnTo>
                    <a:pt x="15129" y="128"/>
                  </a:lnTo>
                  <a:lnTo>
                    <a:pt x="14648" y="64"/>
                  </a:lnTo>
                  <a:lnTo>
                    <a:pt x="14135" y="16"/>
                  </a:lnTo>
                  <a:lnTo>
                    <a:pt x="135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Tx/>
                <a:buFontTx/>
                <a:buNone/>
                <a:defRPr/>
              </a:pPr>
              <a:endParaRPr sz="1200">
                <a:solidFill>
                  <a:sysClr val="windowText" lastClr="000000"/>
                </a:solidFill>
                <a:latin typeface="Maiandra GD" panose="020E0502030308020204" pitchFamily="34" charset="0"/>
              </a:endParaRPr>
            </a:p>
          </p:txBody>
        </p:sp>
      </p:grpSp>
      <p:sp>
        <p:nvSpPr>
          <p:cNvPr id="456" name="Google Shape;208;p17">
            <a:extLst>
              <a:ext uri="{FF2B5EF4-FFF2-40B4-BE49-F238E27FC236}">
                <a16:creationId xmlns:a16="http://schemas.microsoft.com/office/drawing/2014/main" id="{22B1E6E1-E3EC-40FE-5AFB-0FEE11D6D4A1}"/>
              </a:ext>
            </a:extLst>
          </p:cNvPr>
          <p:cNvSpPr txBox="1"/>
          <p:nvPr/>
        </p:nvSpPr>
        <p:spPr>
          <a:xfrm>
            <a:off x="196945" y="1465108"/>
            <a:ext cx="2429464" cy="45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 err="1">
                <a:latin typeface="Maiandra GD" panose="020E0502030308020204" pitchFamily="34" charset="0"/>
                <a:ea typeface="Roboto"/>
                <a:cs typeface="Roboto"/>
                <a:sym typeface="Roboto"/>
              </a:rPr>
              <a:t>Survei</a:t>
            </a:r>
            <a:r>
              <a:rPr lang="en-US" sz="1200" dirty="0">
                <a:latin typeface="Maiandra GD" panose="020E0502030308020204" pitchFamily="34" charset="0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latin typeface="Maiandra GD" panose="020E0502030308020204" pitchFamily="34" charset="0"/>
                <a:ea typeface="Roboto"/>
                <a:cs typeface="Roboto"/>
                <a:sym typeface="Roboto"/>
              </a:rPr>
              <a:t>lokasi</a:t>
            </a:r>
            <a:r>
              <a:rPr lang="en-US" sz="1200" dirty="0">
                <a:latin typeface="Maiandra GD" panose="020E0502030308020204" pitchFamily="34" charset="0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457" name="Google Shape;209;p17">
            <a:extLst>
              <a:ext uri="{FF2B5EF4-FFF2-40B4-BE49-F238E27FC236}">
                <a16:creationId xmlns:a16="http://schemas.microsoft.com/office/drawing/2014/main" id="{A0AF886F-0B68-4FE9-F0E2-FACC14932BE9}"/>
              </a:ext>
            </a:extLst>
          </p:cNvPr>
          <p:cNvSpPr txBox="1"/>
          <p:nvPr/>
        </p:nvSpPr>
        <p:spPr>
          <a:xfrm>
            <a:off x="6264913" y="2510222"/>
            <a:ext cx="2429464" cy="45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D" sz="1200" dirty="0">
                <a:effectLst/>
                <a:latin typeface="Maiandra GD" panose="020E0502030308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Coding </a:t>
            </a:r>
            <a:endParaRPr lang="en-US" sz="1200" dirty="0">
              <a:latin typeface="Maiandra GD" panose="020E0502030308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210;p17">
            <a:extLst>
              <a:ext uri="{FF2B5EF4-FFF2-40B4-BE49-F238E27FC236}">
                <a16:creationId xmlns:a16="http://schemas.microsoft.com/office/drawing/2014/main" id="{26F728E2-E121-9A17-A03C-0774D6A26E1A}"/>
              </a:ext>
            </a:extLst>
          </p:cNvPr>
          <p:cNvSpPr txBox="1"/>
          <p:nvPr/>
        </p:nvSpPr>
        <p:spPr>
          <a:xfrm>
            <a:off x="192944" y="2515872"/>
            <a:ext cx="2429464" cy="45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D" sz="1200" dirty="0" err="1">
                <a:latin typeface="Maiandra GD" panose="020E0502030308020204" pitchFamily="34" charset="0"/>
                <a:ea typeface="Roboto"/>
                <a:cs typeface="Roboto"/>
                <a:sym typeface="Roboto"/>
              </a:rPr>
              <a:t>Pengumpulan</a:t>
            </a:r>
            <a:r>
              <a:rPr lang="en-ID" sz="1200" dirty="0">
                <a:latin typeface="Maiandra GD" panose="020E0502030308020204" pitchFamily="34" charset="0"/>
                <a:ea typeface="Roboto"/>
                <a:cs typeface="Roboto"/>
                <a:sym typeface="Roboto"/>
              </a:rPr>
              <a:t> data </a:t>
            </a:r>
          </a:p>
        </p:txBody>
      </p:sp>
      <p:sp>
        <p:nvSpPr>
          <p:cNvPr id="460" name="Google Shape;212;p17">
            <a:extLst>
              <a:ext uri="{FF2B5EF4-FFF2-40B4-BE49-F238E27FC236}">
                <a16:creationId xmlns:a16="http://schemas.microsoft.com/office/drawing/2014/main" id="{DB7FF85D-79E8-DA0D-5D29-B3F0C54CBC76}"/>
              </a:ext>
            </a:extLst>
          </p:cNvPr>
          <p:cNvSpPr txBox="1"/>
          <p:nvPr/>
        </p:nvSpPr>
        <p:spPr>
          <a:xfrm>
            <a:off x="197791" y="3408198"/>
            <a:ext cx="2429464" cy="45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 err="1">
                <a:latin typeface="Maiandra GD" panose="020E0502030308020204" pitchFamily="34" charset="0"/>
                <a:ea typeface="Roboto"/>
                <a:cs typeface="Roboto"/>
                <a:sym typeface="Roboto"/>
              </a:rPr>
              <a:t>Analisis</a:t>
            </a:r>
            <a:r>
              <a:rPr lang="en-US" sz="1200" dirty="0">
                <a:latin typeface="Maiandra GD" panose="020E0502030308020204" pitchFamily="34" charset="0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latin typeface="Maiandra GD" panose="020E0502030308020204" pitchFamily="34" charset="0"/>
                <a:ea typeface="Roboto"/>
                <a:cs typeface="Roboto"/>
                <a:sym typeface="Roboto"/>
              </a:rPr>
              <a:t>Sistem</a:t>
            </a:r>
            <a:r>
              <a:rPr lang="en-US" sz="1200" dirty="0">
                <a:latin typeface="Maiandra GD" panose="020E0502030308020204" pitchFamily="34" charset="0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465" name="Google Shape;216;p17">
            <a:extLst>
              <a:ext uri="{FF2B5EF4-FFF2-40B4-BE49-F238E27FC236}">
                <a16:creationId xmlns:a16="http://schemas.microsoft.com/office/drawing/2014/main" id="{DEF260D8-7A6A-2F62-92FB-F1ACE3AFD9F5}"/>
              </a:ext>
            </a:extLst>
          </p:cNvPr>
          <p:cNvSpPr txBox="1"/>
          <p:nvPr/>
        </p:nvSpPr>
        <p:spPr>
          <a:xfrm>
            <a:off x="6233152" y="1397430"/>
            <a:ext cx="2429464" cy="45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 err="1">
                <a:latin typeface="Maiandra GD" panose="020E0502030308020204" pitchFamily="34" charset="0"/>
                <a:ea typeface="Roboto"/>
                <a:cs typeface="Roboto"/>
                <a:sym typeface="Roboto"/>
              </a:rPr>
              <a:t>Perancangan</a:t>
            </a:r>
            <a:r>
              <a:rPr lang="en-US" sz="1200" dirty="0">
                <a:latin typeface="Maiandra GD" panose="020E0502030308020204" pitchFamily="34" charset="0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latin typeface="Maiandra GD" panose="020E0502030308020204" pitchFamily="34" charset="0"/>
                <a:ea typeface="Roboto"/>
                <a:cs typeface="Roboto"/>
                <a:sym typeface="Roboto"/>
              </a:rPr>
              <a:t>sistem</a:t>
            </a:r>
            <a:r>
              <a:rPr lang="en-US" sz="1200" dirty="0">
                <a:latin typeface="Maiandra GD" panose="020E0502030308020204" pitchFamily="34" charset="0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466" name="Google Shape;217;p17">
            <a:extLst>
              <a:ext uri="{FF2B5EF4-FFF2-40B4-BE49-F238E27FC236}">
                <a16:creationId xmlns:a16="http://schemas.microsoft.com/office/drawing/2014/main" id="{BB04C8C2-028D-1B27-D4A1-7D441BCCCFEA}"/>
              </a:ext>
            </a:extLst>
          </p:cNvPr>
          <p:cNvSpPr txBox="1"/>
          <p:nvPr/>
        </p:nvSpPr>
        <p:spPr>
          <a:xfrm>
            <a:off x="6233152" y="3519317"/>
            <a:ext cx="2429464" cy="45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 err="1">
                <a:latin typeface="Maiandra GD" panose="020E0502030308020204" pitchFamily="34" charset="0"/>
                <a:ea typeface="Roboto"/>
                <a:cs typeface="Roboto"/>
                <a:sym typeface="Roboto"/>
              </a:rPr>
              <a:t>Pengujian</a:t>
            </a:r>
            <a:r>
              <a:rPr lang="en-US" sz="1200" dirty="0">
                <a:latin typeface="Maiandra GD" panose="020E0502030308020204" pitchFamily="34" charset="0"/>
                <a:ea typeface="Roboto"/>
                <a:cs typeface="Roboto"/>
                <a:sym typeface="Roboto"/>
              </a:rPr>
              <a:t> Program </a:t>
            </a:r>
          </a:p>
        </p:txBody>
      </p:sp>
      <p:cxnSp>
        <p:nvCxnSpPr>
          <p:cNvPr id="467" name="Google Shape;218;p17">
            <a:extLst>
              <a:ext uri="{FF2B5EF4-FFF2-40B4-BE49-F238E27FC236}">
                <a16:creationId xmlns:a16="http://schemas.microsoft.com/office/drawing/2014/main" id="{1B891F85-FA88-7EF7-E12C-AFC5F44B2296}"/>
              </a:ext>
            </a:extLst>
          </p:cNvPr>
          <p:cNvCxnSpPr>
            <a:cxnSpLocks/>
            <a:stCxn id="47" idx="6"/>
            <a:endCxn id="465" idx="1"/>
          </p:cNvCxnSpPr>
          <p:nvPr/>
        </p:nvCxnSpPr>
        <p:spPr>
          <a:xfrm flipV="1">
            <a:off x="5606025" y="1626480"/>
            <a:ext cx="627127" cy="1204627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219;p17">
            <a:extLst>
              <a:ext uri="{FF2B5EF4-FFF2-40B4-BE49-F238E27FC236}">
                <a16:creationId xmlns:a16="http://schemas.microsoft.com/office/drawing/2014/main" id="{58DCDCC5-73DB-690B-EF3E-187C44836B43}"/>
              </a:ext>
            </a:extLst>
          </p:cNvPr>
          <p:cNvCxnSpPr>
            <a:cxnSpLocks/>
            <a:stCxn id="47" idx="6"/>
            <a:endCxn id="457" idx="1"/>
          </p:cNvCxnSpPr>
          <p:nvPr/>
        </p:nvCxnSpPr>
        <p:spPr>
          <a:xfrm flipV="1">
            <a:off x="5606025" y="2739272"/>
            <a:ext cx="658888" cy="91835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222;p17">
            <a:extLst>
              <a:ext uri="{FF2B5EF4-FFF2-40B4-BE49-F238E27FC236}">
                <a16:creationId xmlns:a16="http://schemas.microsoft.com/office/drawing/2014/main" id="{A2B7464C-3627-8CC6-A631-C759352EA42D}"/>
              </a:ext>
            </a:extLst>
          </p:cNvPr>
          <p:cNvCxnSpPr>
            <a:cxnSpLocks/>
            <a:stCxn id="47" idx="6"/>
            <a:endCxn id="466" idx="1"/>
          </p:cNvCxnSpPr>
          <p:nvPr/>
        </p:nvCxnSpPr>
        <p:spPr>
          <a:xfrm>
            <a:off x="5606025" y="2831107"/>
            <a:ext cx="627127" cy="91726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223;p17">
            <a:extLst>
              <a:ext uri="{FF2B5EF4-FFF2-40B4-BE49-F238E27FC236}">
                <a16:creationId xmlns:a16="http://schemas.microsoft.com/office/drawing/2014/main" id="{E3B6E889-EAA0-91D1-3ABA-D67BD2A33F4B}"/>
              </a:ext>
            </a:extLst>
          </p:cNvPr>
          <p:cNvCxnSpPr>
            <a:cxnSpLocks/>
            <a:stCxn id="47" idx="2"/>
            <a:endCxn id="456" idx="3"/>
          </p:cNvCxnSpPr>
          <p:nvPr/>
        </p:nvCxnSpPr>
        <p:spPr>
          <a:xfrm flipH="1" flipV="1">
            <a:off x="2626409" y="1694158"/>
            <a:ext cx="672616" cy="1136949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224;p17">
            <a:extLst>
              <a:ext uri="{FF2B5EF4-FFF2-40B4-BE49-F238E27FC236}">
                <a16:creationId xmlns:a16="http://schemas.microsoft.com/office/drawing/2014/main" id="{DBA1FC22-0D2B-3A99-1398-A01DDD502633}"/>
              </a:ext>
            </a:extLst>
          </p:cNvPr>
          <p:cNvCxnSpPr>
            <a:cxnSpLocks/>
            <a:stCxn id="47" idx="2"/>
            <a:endCxn id="458" idx="3"/>
          </p:cNvCxnSpPr>
          <p:nvPr/>
        </p:nvCxnSpPr>
        <p:spPr>
          <a:xfrm flipH="1" flipV="1">
            <a:off x="2622408" y="2744922"/>
            <a:ext cx="676617" cy="86185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Google Shape;225;p17">
            <a:extLst>
              <a:ext uri="{FF2B5EF4-FFF2-40B4-BE49-F238E27FC236}">
                <a16:creationId xmlns:a16="http://schemas.microsoft.com/office/drawing/2014/main" id="{CCA511A0-A822-2A75-FF8D-9CA448E34B29}"/>
              </a:ext>
            </a:extLst>
          </p:cNvPr>
          <p:cNvCxnSpPr>
            <a:cxnSpLocks/>
            <a:stCxn id="47" idx="2"/>
            <a:endCxn id="460" idx="3"/>
          </p:cNvCxnSpPr>
          <p:nvPr/>
        </p:nvCxnSpPr>
        <p:spPr>
          <a:xfrm flipH="1">
            <a:off x="2627255" y="2831107"/>
            <a:ext cx="671770" cy="806141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40350043"/>
      </p:ext>
    </p:extLst>
  </p:cSld>
  <p:clrMapOvr>
    <a:masterClrMapping/>
  </p:clrMapOvr>
</p:sld>
</file>

<file path=ppt/theme/theme1.xml><?xml version="1.0" encoding="utf-8"?>
<a:theme xmlns:a="http://schemas.openxmlformats.org/drawingml/2006/main" name="Media and Communications Thesis by Slidesgo">
  <a:themeElements>
    <a:clrScheme name="Simple Light">
      <a:dk1>
        <a:srgbClr val="8AEEE6"/>
      </a:dk1>
      <a:lt1>
        <a:srgbClr val="FFFFFF"/>
      </a:lt1>
      <a:dk2>
        <a:srgbClr val="1F6A73"/>
      </a:dk2>
      <a:lt2>
        <a:srgbClr val="268C8C"/>
      </a:lt2>
      <a:accent1>
        <a:srgbClr val="57B2B3"/>
      </a:accent1>
      <a:accent2>
        <a:srgbClr val="D9D9D9"/>
      </a:accent2>
      <a:accent3>
        <a:srgbClr val="999999"/>
      </a:accent3>
      <a:accent4>
        <a:srgbClr val="666666"/>
      </a:accent4>
      <a:accent5>
        <a:srgbClr val="434343"/>
      </a:accent5>
      <a:accent6>
        <a:srgbClr val="008175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340</Words>
  <Application>Microsoft Office PowerPoint</Application>
  <PresentationFormat>On-screen Show (16:9)</PresentationFormat>
  <Paragraphs>32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Comic Sans MS</vt:lpstr>
      <vt:lpstr>Spartan</vt:lpstr>
      <vt:lpstr>Special Elite</vt:lpstr>
      <vt:lpstr>Montserrat</vt:lpstr>
      <vt:lpstr>Times New Roman</vt:lpstr>
      <vt:lpstr>Open Sans</vt:lpstr>
      <vt:lpstr>Maiandra GD</vt:lpstr>
      <vt:lpstr>Media and Communications Thesis by Slidesgo</vt:lpstr>
      <vt:lpstr>Perancangan Aplikasi Log Book KKL Universitas Dipa Makassar Berbasis iOS</vt:lpstr>
      <vt:lpstr>LATAR BELAKANG</vt:lpstr>
      <vt:lpstr>RUMUSAN MASALAH</vt:lpstr>
      <vt:lpstr>TUJUAN PENELITIAN</vt:lpstr>
      <vt:lpstr>MANFAAT PENELITIAN</vt:lpstr>
      <vt:lpstr>KERANGKA PIKIR</vt:lpstr>
      <vt:lpstr>JENIS PENELITIAN</vt:lpstr>
      <vt:lpstr>TEKNIK PENGUMPULAN DATA</vt:lpstr>
      <vt:lpstr>TAHAPAN PENELITIAN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PERANAN APLIKASI WATTPAD DALAM MENINGKATKAN MINAT BACA DAN MENULIS PADA MAHASISWA FAKULTAS USHULUDDIN ADAB DAN DAKWAH IAIN PAREPARE</dc:title>
  <dc:creator>LENOVO</dc:creator>
  <cp:lastModifiedBy>bahar uddin</cp:lastModifiedBy>
  <cp:revision>32</cp:revision>
  <dcterms:modified xsi:type="dcterms:W3CDTF">2023-12-21T18:02:21Z</dcterms:modified>
</cp:coreProperties>
</file>