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470DE5D6-17EE-42C9-B3A4-B6924B4240DC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F72126-5EAE-4F5D-B84A-652516A13D8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37C01D-0FBD-41B0-98A1-AE7E6B3988F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74320" y="3749040"/>
            <a:ext cx="9144000" cy="88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Implementasi Filter Spasial Linear pada Video Stream Menggunakan FPGA Hardware Accelerator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980520" y="1121040"/>
            <a:ext cx="1597320" cy="180504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4114800" y="4754880"/>
            <a:ext cx="448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Sulaeman (H13116 002)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Judul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Portfolio</Template>
  <TotalTime>8</TotalTime>
  <Application>LibreOffice/6.4.4.2$Linux_X86_64 LibreOffice_project/706abf8817d63c225da2eaeb9c9523a7d4d3595c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2020-06-24T14:57:24Z</dcterms:created>
  <dc:creator/>
  <dc:description/>
  <dc:language>en-US</dc:language>
  <cp:lastModifiedBy/>
  <dcterms:modified xsi:type="dcterms:W3CDTF">2020-06-24T15:05:51Z</dcterms:modified>
  <cp:revision>2</cp:revision>
  <dc:subject/>
  <dc:title>Portfolio</dc:title>
</cp:coreProperties>
</file>