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3" d="100"/>
          <a:sy n="43" d="100"/>
        </p:scale>
        <p:origin x="53" y="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8F41-E15C-4B0D-94A0-C2304B295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Capstone Project — Clustering &amp; Insight Data </a:t>
            </a:r>
            <a:r>
              <a:rPr lang="en-ID" dirty="0" err="1"/>
              <a:t>Tanaman</a:t>
            </a:r>
            <a:r>
              <a:rPr lang="en-ID" dirty="0"/>
              <a:t> </a:t>
            </a:r>
            <a:r>
              <a:rPr lang="en-ID" dirty="0" err="1"/>
              <a:t>Padi</a:t>
            </a:r>
            <a:r>
              <a:rPr lang="en-ID" dirty="0"/>
              <a:t> Sumatera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B8E96-6A3D-48F4-BAC6-B39357507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b="1" dirty="0"/>
              <a:t>Author:</a:t>
            </a:r>
            <a:r>
              <a:rPr lang="sv-SE" dirty="0"/>
              <a:t> Baharudin Alamsyah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b="1" dirty="0"/>
              <a:t>Hacktiv8 x IBM</a:t>
            </a:r>
            <a:endParaRPr lang="sv-SE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306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1C1E-2C2B-4EB9-9C63-AC557543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Raw Dataset Link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5017-32F0-40F8-A2FE-5913B7C9A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Nama Dataset:</a:t>
            </a:r>
            <a:r>
              <a:rPr lang="en-ID" dirty="0"/>
              <a:t> Data </a:t>
            </a:r>
            <a:r>
              <a:rPr lang="en-ID" dirty="0" err="1"/>
              <a:t>Tanaman</a:t>
            </a:r>
            <a:r>
              <a:rPr lang="en-ID" dirty="0"/>
              <a:t> </a:t>
            </a:r>
            <a:r>
              <a:rPr lang="en-ID" dirty="0" err="1"/>
              <a:t>Padi</a:t>
            </a:r>
            <a:r>
              <a:rPr lang="en-ID" dirty="0"/>
              <a:t> Sumatera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Sumber</a:t>
            </a:r>
            <a:r>
              <a:rPr lang="en-ID" b="1" dirty="0"/>
              <a:t>:</a:t>
            </a:r>
            <a:r>
              <a:rPr lang="en-ID" dirty="0"/>
              <a:t> https://www.kaggle.com/datasets/ardikasatria/datasettanamanpadisumatera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Link </a:t>
            </a:r>
            <a:r>
              <a:rPr lang="en-ID" b="1" dirty="0" err="1"/>
              <a:t>Github</a:t>
            </a:r>
            <a:r>
              <a:rPr lang="en-ID" b="1" dirty="0"/>
              <a:t>:</a:t>
            </a:r>
            <a:r>
              <a:rPr lang="en-ID" dirty="0"/>
              <a:t> https://github.com/BaharudinAlamsyah27/Capstone_project-ibm.git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Ukuran</a:t>
            </a:r>
            <a:r>
              <a:rPr lang="en-ID" b="1" dirty="0"/>
              <a:t>:</a:t>
            </a:r>
            <a:r>
              <a:rPr lang="en-ID" dirty="0"/>
              <a:t> 224 baris, 7 </a:t>
            </a:r>
            <a:r>
              <a:rPr lang="en-ID" dirty="0" err="1"/>
              <a:t>kolom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1880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15A3-0D03-4297-9924-80C94C29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Project Overview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BE83-3F57-477A-AA5D-8A90047F5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produksi</a:t>
            </a:r>
            <a:r>
              <a:rPr lang="en-ID" dirty="0"/>
              <a:t> </a:t>
            </a:r>
            <a:r>
              <a:rPr lang="en-ID" dirty="0" err="1"/>
              <a:t>padi</a:t>
            </a:r>
            <a:r>
              <a:rPr lang="en-ID" dirty="0"/>
              <a:t> di Sumatera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Tujuan</a:t>
            </a:r>
            <a:r>
              <a:rPr lang="en-ID" dirty="0"/>
              <a:t>: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,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cuaca</a:t>
            </a:r>
            <a:r>
              <a:rPr lang="en-ID" dirty="0"/>
              <a:t>, dan </a:t>
            </a:r>
            <a:r>
              <a:rPr lang="en-ID" dirty="0" err="1"/>
              <a:t>rekomendasi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produksi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Tools: Google </a:t>
            </a:r>
            <a:r>
              <a:rPr lang="en-ID" dirty="0" err="1"/>
              <a:t>Colab</a:t>
            </a:r>
            <a:r>
              <a:rPr lang="en-ID" dirty="0"/>
              <a:t>, Python, Matplotlib, Seaborn, IBM Granite Model via Replicate API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68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2D7B-C06E-49E2-B42F-5F32CACF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Analysis Process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8865-02B6-4A64-9913-8AC56445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Upload &amp; </a:t>
            </a:r>
            <a:r>
              <a:rPr lang="en-ID" dirty="0" err="1"/>
              <a:t>eksplorasi</a:t>
            </a:r>
            <a:r>
              <a:rPr lang="en-ID" dirty="0"/>
              <a:t>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(Histogram) dan </a:t>
            </a:r>
            <a:r>
              <a:rPr lang="en-ID" dirty="0" err="1"/>
              <a:t>korelasi</a:t>
            </a:r>
            <a:r>
              <a:rPr lang="en-ID" dirty="0"/>
              <a:t> (Heatmap)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Menyusun prompt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IBM Granite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LLM </a:t>
            </a:r>
            <a:r>
              <a:rPr lang="en-ID" dirty="0" err="1"/>
              <a:t>menghasilkan</a:t>
            </a:r>
            <a:r>
              <a:rPr lang="en-ID" dirty="0"/>
              <a:t> insight dan </a:t>
            </a:r>
            <a:r>
              <a:rPr lang="en-ID" dirty="0" err="1"/>
              <a:t>rekomendasi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833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DE67-180C-429B-8DE3-78912AD0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Insight &amp; Findings (and Visualization)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453A4-729A-4F44-978C-44D7DF7A8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Visual:</a:t>
            </a:r>
            <a:r>
              <a:rPr lang="en-ID" dirty="0"/>
              <a:t> </a:t>
            </a:r>
            <a:r>
              <a:rPr lang="en-ID" dirty="0" err="1"/>
              <a:t>Tampilkan</a:t>
            </a:r>
            <a:r>
              <a:rPr lang="en-ID" dirty="0"/>
              <a:t> Histogram &amp; Heatmap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Insight: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Produksi</a:t>
            </a:r>
            <a:r>
              <a:rPr lang="en-ID" dirty="0"/>
              <a:t> </a:t>
            </a:r>
            <a:r>
              <a:rPr lang="en-ID" dirty="0" err="1"/>
              <a:t>berkorelasi</a:t>
            </a:r>
            <a:r>
              <a:rPr lang="en-ID" dirty="0"/>
              <a:t> </a:t>
            </a:r>
            <a:r>
              <a:rPr lang="en-ID" dirty="0" err="1"/>
              <a:t>kuat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Luas </a:t>
            </a:r>
            <a:r>
              <a:rPr lang="en-ID" dirty="0" err="1"/>
              <a:t>Panen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Curah </a:t>
            </a:r>
            <a:r>
              <a:rPr lang="en-ID" dirty="0" err="1"/>
              <a:t>hujan</a:t>
            </a:r>
            <a:r>
              <a:rPr lang="en-ID" dirty="0"/>
              <a:t> &amp; </a:t>
            </a:r>
            <a:r>
              <a:rPr lang="en-ID" dirty="0" err="1"/>
              <a:t>kelembapan</a:t>
            </a:r>
            <a:r>
              <a:rPr lang="en-ID" dirty="0"/>
              <a:t> punya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sedang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suhu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provinsi</a:t>
            </a:r>
            <a:endParaRPr lang="en-ID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762EB-C608-4B73-9CEB-269AA7B8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286823"/>
            <a:ext cx="3389655" cy="2472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C359B-6099-4143-9EBF-4B0D87433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786" y="3843110"/>
            <a:ext cx="4549132" cy="30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1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03DD-1DCE-4BBC-8163-1DEDC1DC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Conclusion &amp; Recommendations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5487-7684-43D6-B8FB-9BD2D8A7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Optimalkan</a:t>
            </a:r>
            <a:r>
              <a:rPr lang="en-ID" dirty="0"/>
              <a:t> </a:t>
            </a:r>
            <a:r>
              <a:rPr lang="en-ID" dirty="0" err="1"/>
              <a:t>irigasi</a:t>
            </a:r>
            <a:r>
              <a:rPr lang="en-ID" dirty="0"/>
              <a:t> &amp; </a:t>
            </a:r>
            <a:r>
              <a:rPr lang="en-ID" dirty="0" err="1"/>
              <a:t>manajemen</a:t>
            </a:r>
            <a:r>
              <a:rPr lang="en-ID" dirty="0"/>
              <a:t> air di wilayah </a:t>
            </a:r>
            <a:r>
              <a:rPr lang="en-ID" dirty="0" err="1"/>
              <a:t>rawan</a:t>
            </a:r>
            <a:r>
              <a:rPr lang="en-ID" dirty="0"/>
              <a:t> </a:t>
            </a:r>
            <a:r>
              <a:rPr lang="en-ID" dirty="0" err="1"/>
              <a:t>kekeringan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Rancang</a:t>
            </a:r>
            <a:r>
              <a:rPr lang="en-ID" dirty="0"/>
              <a:t> </a:t>
            </a:r>
            <a:r>
              <a:rPr lang="en-ID" dirty="0" err="1"/>
              <a:t>jadwal</a:t>
            </a:r>
            <a:r>
              <a:rPr lang="en-ID" dirty="0"/>
              <a:t> </a:t>
            </a:r>
            <a:r>
              <a:rPr lang="en-ID" dirty="0" err="1"/>
              <a:t>tanam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cuaca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Tingkatkan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data </a:t>
            </a:r>
            <a:r>
              <a:rPr lang="en-ID" dirty="0" err="1"/>
              <a:t>lapangan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input AI di masa </a:t>
            </a:r>
            <a:r>
              <a:rPr lang="en-ID" dirty="0" err="1"/>
              <a:t>depan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051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DCDD-22BE-4F9F-8FA1-9A23800F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AI Support Explanation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FE7D-B384-42FD-B2F2-7578DB3BA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Granite Model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Menganalisis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ringkasan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tambahan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Membantu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merumuskan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rekomendasi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praktis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mendukung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akurat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D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2067249-DB49-45D6-AC3B-792AF6F84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FECB684-010D-432A-935E-2D509DB84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27438CF-A259-4890-A1A4-4AA8CE070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071354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{6487D694-21A1-4C14-9558-635D0C685DB4}TF6e1c0bd6-43b7-4cba-aa12-42a6446060543808456b-f923f033e399</Template>
  <TotalTime>7</TotalTime>
  <Words>232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Capstone Project — Clustering &amp; Insight Data Tanaman Padi Sumatera</vt:lpstr>
      <vt:lpstr>Raw Dataset Link </vt:lpstr>
      <vt:lpstr>Project Overview </vt:lpstr>
      <vt:lpstr>Analysis Process </vt:lpstr>
      <vt:lpstr>Insight &amp; Findings (and Visualization) </vt:lpstr>
      <vt:lpstr>Conclusion &amp; Recommendations </vt:lpstr>
      <vt:lpstr>AI Support Explanation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— Clustering &amp; Insight Data Tanaman Padi Sumatera</dc:title>
  <dc:creator>Baharudin Alamsyah</dc:creator>
  <cp:lastModifiedBy>Baharudin Alamsyah</cp:lastModifiedBy>
  <cp:revision>1</cp:revision>
  <dcterms:created xsi:type="dcterms:W3CDTF">2025-06-21T16:15:53Z</dcterms:created>
  <dcterms:modified xsi:type="dcterms:W3CDTF">2025-06-21T16:22:55Z</dcterms:modified>
</cp:coreProperties>
</file>