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ircle" id="{5CF49427-A838-445B-9173-976604B94EA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545"/>
    <a:srgbClr val="937CD9"/>
    <a:srgbClr val="0EB0F0"/>
    <a:srgbClr val="927DD9"/>
    <a:srgbClr val="24AFEF"/>
    <a:srgbClr val="1EB0EF"/>
    <a:srgbClr val="7D9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6B35-FAA5-4554-8068-85CAE2F0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5ADCC-6272-4DD1-AF2A-837D012C3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5552-62FD-43BC-99B1-77AC2E87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20AA-6880-4B83-AE98-D1972818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4048-A508-4FE6-9944-EC55FA86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04E6-9809-4B0C-8168-0B8B1D9E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956C7-674E-4064-8222-7B1475AAD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E95C-0630-4812-A4B8-5A9507DA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F5F1-1675-4914-89F6-31A1AF3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2C95-7EFD-44A8-BB39-E2E67EB4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5CEDD-981A-4057-A88F-83DE426E8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C9D1-D8F9-46F2-A660-D45C8B677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2D8A8-6D46-40F5-ABBF-2086015A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4792-C40D-42E4-95FC-B63737E3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ECA2-E8DF-4089-A969-F8A5D9FD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0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01F7-9ABA-4B88-9979-6F5DEA02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FD50-25F6-41F2-A394-5965E949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CAD6-69B6-4CCB-9410-1969430E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CA6C-6E02-4AE2-B6B8-79CBB071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7B51-45B4-420A-A411-F2BDCBC5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7373-CC99-4FF8-8D8B-D6CA70B3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B46A2-D3C4-447B-AC22-EABA3760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E060-684B-4F06-973B-EED6B8E9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BF3B-1DC4-4986-ABC5-540AAC73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EF85-4DF4-4B3C-86DE-664F7EF5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EFC-4F4E-457C-A4E9-B9298617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0E76-7D0F-4856-A59A-D35D9ED6C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212B9-3030-493A-8C0B-3745A8DF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234B-9DDF-411C-B111-F2B6258C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A1DC9-60EF-4FF9-B085-8B2427D4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062B0-CB1C-4ACA-871D-F185389C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0C65-91E0-4BA2-AE31-1932349F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CEB6-B21A-4B15-A61F-F8F80361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34DF3-1B33-4476-AC33-82E30F25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8078-5726-4E13-A112-091F64F45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23AD3-1CBF-4359-AE98-64B0F99AE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C703-AFBC-4842-97CB-5E9DE8C3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3ADD1-B1A5-4B15-BA95-F635944C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9D3A6-3F1B-4F61-81B9-67A31ACA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BA82-F41F-4390-87B5-82E8F744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1C91D-3991-4D21-B8CF-10BAC978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0544-DA41-47A5-BBE4-C0DF4AE6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A2CE5-91FE-446D-880A-3F54D94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8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84E8C-2325-43D4-A929-D7F3832F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95A5D-1B98-4B64-90A4-CC772D25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E0545-0B8E-4566-8743-A1FE199A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5D7A-D786-43D2-8047-33F658F0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B356-3C14-4E3A-B7D6-2C4AA227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8BD52-5FCC-4C94-A9CB-DF263EBB5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4788-A5F5-4ED5-AE16-9AAFDBE6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F87F-E825-4721-97BB-5EEFD7E8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53505-15B1-4CD9-AFD7-86C8037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ACDD-54C5-405E-B264-30CECA79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DC8C9-A28D-4E2C-ACBE-A91693CC1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960E2-F473-42A8-AE94-46E71BA8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A862-0F3B-4EC0-997E-D8AB185C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C7E7A-5DAD-4716-840E-90B011E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4410-F9DB-4A36-8F3A-E0DD0B0C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3134F-3061-4FC9-A551-9B4592FB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6A80-731C-41FA-A9B1-9610E45B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3BD0-DF1A-4BA1-ACE1-958BA9666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F336-5F82-4CB7-A9B6-4F9BE0266E4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E7AB-5AB8-4CBF-B75D-86DE145E6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E797-F1E3-4C1C-B2C2-5461FC03F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7EFE-8880-4671-8617-885F4EC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rgbClr val="7030A0">
                <a:alpha val="89000"/>
                <a:lumMod val="77000"/>
                <a:lumOff val="23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8BCF4B-16F2-418C-AE56-BAB206A26CE3}"/>
              </a:ext>
            </a:extLst>
          </p:cNvPr>
          <p:cNvSpPr/>
          <p:nvPr/>
        </p:nvSpPr>
        <p:spPr>
          <a:xfrm>
            <a:off x="2890935" y="1991616"/>
            <a:ext cx="6578081" cy="3517641"/>
          </a:xfrm>
          <a:prstGeom prst="roundRect">
            <a:avLst>
              <a:gd name="adj" fmla="val 8444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alpha val="27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24DC3A-850F-4EE7-9B57-807367731792}"/>
              </a:ext>
            </a:extLst>
          </p:cNvPr>
          <p:cNvGrpSpPr/>
          <p:nvPr/>
        </p:nvGrpSpPr>
        <p:grpSpPr>
          <a:xfrm>
            <a:off x="2181806" y="2136240"/>
            <a:ext cx="1503784" cy="1754155"/>
            <a:chOff x="2172477" y="2551922"/>
            <a:chExt cx="1503784" cy="17541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377DB8-828F-472B-AAB2-4C64A10E39F4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1EB0EF"/>
                </a:gs>
                <a:gs pos="100000">
                  <a:srgbClr val="7D91E3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87FCA3-B731-43BC-92C0-76B6BBD60ED1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0E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30AE89-D4D9-423F-9669-C8A1FBF52102}"/>
              </a:ext>
            </a:extLst>
          </p:cNvPr>
          <p:cNvGrpSpPr/>
          <p:nvPr/>
        </p:nvGrpSpPr>
        <p:grpSpPr>
          <a:xfrm flipH="1">
            <a:off x="8717124" y="3539950"/>
            <a:ext cx="1503784" cy="1754155"/>
            <a:chOff x="2172477" y="2551922"/>
            <a:chExt cx="1503784" cy="175415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104827-98AF-484E-807F-F8545E21D58F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0EB0F0"/>
                </a:gs>
                <a:gs pos="100000">
                  <a:srgbClr val="937CD9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265E11-6339-435F-ABC1-6D481E64A990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37CD9"/>
                </a:gs>
                <a:gs pos="100000">
                  <a:srgbClr val="1EB0E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096CE9-52F4-43E1-B5D3-8C1F35E5D8A7}"/>
              </a:ext>
            </a:extLst>
          </p:cNvPr>
          <p:cNvSpPr txBox="1"/>
          <p:nvPr/>
        </p:nvSpPr>
        <p:spPr>
          <a:xfrm>
            <a:off x="3917364" y="3684919"/>
            <a:ext cx="503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w Cen MT" panose="020B0602020104020603" pitchFamily="34" charset="0"/>
              </a:rPr>
              <a:t>BAHARUL ISLAM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E905E5-65E3-4E3D-8536-67F5C2165223}"/>
              </a:ext>
            </a:extLst>
          </p:cNvPr>
          <p:cNvSpPr txBox="1"/>
          <p:nvPr/>
        </p:nvSpPr>
        <p:spPr>
          <a:xfrm>
            <a:off x="4072066" y="4335478"/>
            <a:ext cx="503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bg1"/>
                </a:solidFill>
                <a:latin typeface="Tw Cen MT" panose="020B0602020104020603" pitchFamily="34" charset="0"/>
              </a:rPr>
              <a:t>Flutter Developer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25EE6A-2A06-4E4B-8353-79E0FC4CF906}"/>
              </a:ext>
            </a:extLst>
          </p:cNvPr>
          <p:cNvSpPr/>
          <p:nvPr/>
        </p:nvSpPr>
        <p:spPr>
          <a:xfrm>
            <a:off x="4881442" y="2166878"/>
            <a:ext cx="2035725" cy="160019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F17CC7-8A00-4D40-9458-2F446D6763BA}"/>
              </a:ext>
            </a:extLst>
          </p:cNvPr>
          <p:cNvSpPr txBox="1"/>
          <p:nvPr/>
        </p:nvSpPr>
        <p:spPr>
          <a:xfrm>
            <a:off x="2872167" y="153019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4D20C8-6F80-4258-8971-B2FC85E701A2}"/>
              </a:ext>
            </a:extLst>
          </p:cNvPr>
          <p:cNvSpPr/>
          <p:nvPr/>
        </p:nvSpPr>
        <p:spPr>
          <a:xfrm>
            <a:off x="2571017" y="153019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348D8-AE2E-4956-B723-68C6C131BDDA}"/>
              </a:ext>
            </a:extLst>
          </p:cNvPr>
          <p:cNvSpPr txBox="1"/>
          <p:nvPr/>
        </p:nvSpPr>
        <p:spPr>
          <a:xfrm>
            <a:off x="5238785" y="152082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SKILL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03A76A-E78A-46E6-892D-BEDC709ED7B6}"/>
              </a:ext>
            </a:extLst>
          </p:cNvPr>
          <p:cNvSpPr/>
          <p:nvPr/>
        </p:nvSpPr>
        <p:spPr>
          <a:xfrm>
            <a:off x="4937635" y="152082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44F4E-135F-44EC-A141-3973E5DF289F}"/>
              </a:ext>
            </a:extLst>
          </p:cNvPr>
          <p:cNvSpPr txBox="1"/>
          <p:nvPr/>
        </p:nvSpPr>
        <p:spPr>
          <a:xfrm>
            <a:off x="7605397" y="151145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8FD42D-F05F-4F2D-AAA2-A46D271216D3}"/>
              </a:ext>
            </a:extLst>
          </p:cNvPr>
          <p:cNvSpPr/>
          <p:nvPr/>
        </p:nvSpPr>
        <p:spPr>
          <a:xfrm>
            <a:off x="7304247" y="151145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8E2A8-11B8-4F56-B3FD-0E47EF93D9E7}"/>
              </a:ext>
            </a:extLst>
          </p:cNvPr>
          <p:cNvSpPr txBox="1"/>
          <p:nvPr/>
        </p:nvSpPr>
        <p:spPr>
          <a:xfrm>
            <a:off x="10015045" y="150208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83B271-5D73-4BB0-A50C-189C88FAADE4}"/>
              </a:ext>
            </a:extLst>
          </p:cNvPr>
          <p:cNvSpPr/>
          <p:nvPr/>
        </p:nvSpPr>
        <p:spPr>
          <a:xfrm>
            <a:off x="9713895" y="150208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CAFFF3-A313-42EF-B39C-A02EC83B5EAA}"/>
              </a:ext>
            </a:extLst>
          </p:cNvPr>
          <p:cNvGrpSpPr/>
          <p:nvPr/>
        </p:nvGrpSpPr>
        <p:grpSpPr>
          <a:xfrm>
            <a:off x="176484" y="150208"/>
            <a:ext cx="2215976" cy="537882"/>
            <a:chOff x="19593" y="562191"/>
            <a:chExt cx="2215976" cy="5378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65EFED-97B8-441D-8D04-EA1B2AF7EAEE}"/>
                </a:ext>
              </a:extLst>
            </p:cNvPr>
            <p:cNvSpPr/>
            <p:nvPr/>
          </p:nvSpPr>
          <p:spPr>
            <a:xfrm>
              <a:off x="19593" y="562191"/>
              <a:ext cx="2181806" cy="5378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512984-A8E8-45A3-9A79-E9B285ED93C5}"/>
                </a:ext>
              </a:extLst>
            </p:cNvPr>
            <p:cNvSpPr txBox="1"/>
            <p:nvPr/>
          </p:nvSpPr>
          <p:spPr>
            <a:xfrm>
              <a:off x="354977" y="562191"/>
              <a:ext cx="18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w Cen MT" panose="020B0602020104020603" pitchFamily="34" charset="0"/>
                </a:rPr>
                <a:t>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30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6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rgbClr val="7030A0">
                <a:alpha val="89000"/>
                <a:lumMod val="77000"/>
                <a:lumOff val="23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8BCF4B-16F2-418C-AE56-BAB206A26CE3}"/>
              </a:ext>
            </a:extLst>
          </p:cNvPr>
          <p:cNvSpPr/>
          <p:nvPr/>
        </p:nvSpPr>
        <p:spPr>
          <a:xfrm>
            <a:off x="1586891" y="1711354"/>
            <a:ext cx="9213480" cy="3959604"/>
          </a:xfrm>
          <a:prstGeom prst="roundRect">
            <a:avLst>
              <a:gd name="adj" fmla="val 8444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alpha val="27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24DC3A-850F-4EE7-9B57-807367731792}"/>
              </a:ext>
            </a:extLst>
          </p:cNvPr>
          <p:cNvGrpSpPr/>
          <p:nvPr/>
        </p:nvGrpSpPr>
        <p:grpSpPr>
          <a:xfrm>
            <a:off x="868433" y="1785795"/>
            <a:ext cx="1503784" cy="1754155"/>
            <a:chOff x="2172477" y="2551922"/>
            <a:chExt cx="1503784" cy="17541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377DB8-828F-472B-AAB2-4C64A10E39F4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1EB0EF"/>
                </a:gs>
                <a:gs pos="100000">
                  <a:srgbClr val="7D91E3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87FCA3-B731-43BC-92C0-76B6BBD60ED1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0E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30AE89-D4D9-423F-9669-C8A1FBF52102}"/>
              </a:ext>
            </a:extLst>
          </p:cNvPr>
          <p:cNvGrpSpPr/>
          <p:nvPr/>
        </p:nvGrpSpPr>
        <p:grpSpPr>
          <a:xfrm flipH="1">
            <a:off x="10015045" y="3610305"/>
            <a:ext cx="1503784" cy="1754155"/>
            <a:chOff x="2172477" y="2551922"/>
            <a:chExt cx="1503784" cy="175415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104827-98AF-484E-807F-F8545E21D58F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0EB0F0"/>
                </a:gs>
                <a:gs pos="100000">
                  <a:srgbClr val="937CD9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265E11-6339-435F-ABC1-6D481E64A990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37CD9"/>
                </a:gs>
                <a:gs pos="100000">
                  <a:srgbClr val="1EB0E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096CE9-52F4-43E1-B5D3-8C1F35E5D8A7}"/>
              </a:ext>
            </a:extLst>
          </p:cNvPr>
          <p:cNvSpPr txBox="1"/>
          <p:nvPr/>
        </p:nvSpPr>
        <p:spPr>
          <a:xfrm>
            <a:off x="2759781" y="1831874"/>
            <a:ext cx="503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w Cen MT" panose="020B0602020104020603" pitchFamily="34" charset="0"/>
              </a:rPr>
              <a:t>BAHARUL ISLAM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25EE6A-2A06-4E4B-8353-79E0FC4CF906}"/>
              </a:ext>
            </a:extLst>
          </p:cNvPr>
          <p:cNvSpPr/>
          <p:nvPr/>
        </p:nvSpPr>
        <p:spPr>
          <a:xfrm>
            <a:off x="1874298" y="1831875"/>
            <a:ext cx="885483" cy="83099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348D8-AE2E-4956-B723-68C6C131BDDA}"/>
              </a:ext>
            </a:extLst>
          </p:cNvPr>
          <p:cNvSpPr txBox="1"/>
          <p:nvPr/>
        </p:nvSpPr>
        <p:spPr>
          <a:xfrm>
            <a:off x="5238785" y="152082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SKILL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03A76A-E78A-46E6-892D-BEDC709ED7B6}"/>
              </a:ext>
            </a:extLst>
          </p:cNvPr>
          <p:cNvSpPr/>
          <p:nvPr/>
        </p:nvSpPr>
        <p:spPr>
          <a:xfrm>
            <a:off x="4937635" y="152082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44F4E-135F-44EC-A141-3973E5DF289F}"/>
              </a:ext>
            </a:extLst>
          </p:cNvPr>
          <p:cNvSpPr txBox="1"/>
          <p:nvPr/>
        </p:nvSpPr>
        <p:spPr>
          <a:xfrm>
            <a:off x="7605397" y="151145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8FD42D-F05F-4F2D-AAA2-A46D271216D3}"/>
              </a:ext>
            </a:extLst>
          </p:cNvPr>
          <p:cNvSpPr/>
          <p:nvPr/>
        </p:nvSpPr>
        <p:spPr>
          <a:xfrm>
            <a:off x="7304247" y="151145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8E2A8-11B8-4F56-B3FD-0E47EF93D9E7}"/>
              </a:ext>
            </a:extLst>
          </p:cNvPr>
          <p:cNvSpPr txBox="1"/>
          <p:nvPr/>
        </p:nvSpPr>
        <p:spPr>
          <a:xfrm>
            <a:off x="10015045" y="150208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83B271-5D73-4BB0-A50C-189C88FAADE4}"/>
              </a:ext>
            </a:extLst>
          </p:cNvPr>
          <p:cNvSpPr/>
          <p:nvPr/>
        </p:nvSpPr>
        <p:spPr>
          <a:xfrm>
            <a:off x="9713895" y="150208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CAFFF3-A313-42EF-B39C-A02EC83B5EAA}"/>
              </a:ext>
            </a:extLst>
          </p:cNvPr>
          <p:cNvGrpSpPr/>
          <p:nvPr/>
        </p:nvGrpSpPr>
        <p:grpSpPr>
          <a:xfrm>
            <a:off x="176484" y="150208"/>
            <a:ext cx="2215976" cy="537882"/>
            <a:chOff x="19593" y="562191"/>
            <a:chExt cx="2215976" cy="5378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65EFED-97B8-441D-8D04-EA1B2AF7EAEE}"/>
                </a:ext>
              </a:extLst>
            </p:cNvPr>
            <p:cNvSpPr/>
            <p:nvPr/>
          </p:nvSpPr>
          <p:spPr>
            <a:xfrm>
              <a:off x="19593" y="562191"/>
              <a:ext cx="2181806" cy="53788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512984-A8E8-45A3-9A79-E9B285ED93C5}"/>
                </a:ext>
              </a:extLst>
            </p:cNvPr>
            <p:cNvSpPr txBox="1"/>
            <p:nvPr/>
          </p:nvSpPr>
          <p:spPr>
            <a:xfrm>
              <a:off x="354977" y="562191"/>
              <a:ext cx="18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PROFILE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B66192-4098-4AD5-8B6E-27E33154247E}"/>
              </a:ext>
            </a:extLst>
          </p:cNvPr>
          <p:cNvGrpSpPr/>
          <p:nvPr/>
        </p:nvGrpSpPr>
        <p:grpSpPr>
          <a:xfrm>
            <a:off x="2536853" y="150401"/>
            <a:ext cx="2215976" cy="537882"/>
            <a:chOff x="19593" y="562191"/>
            <a:chExt cx="2215976" cy="5378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339E4D-3C10-4DE2-991D-8EB3F3F77A8B}"/>
                </a:ext>
              </a:extLst>
            </p:cNvPr>
            <p:cNvSpPr/>
            <p:nvPr/>
          </p:nvSpPr>
          <p:spPr>
            <a:xfrm>
              <a:off x="19593" y="562191"/>
              <a:ext cx="2181806" cy="5378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67C671-F971-4705-9F4C-F8E220E4AB29}"/>
                </a:ext>
              </a:extLst>
            </p:cNvPr>
            <p:cNvSpPr txBox="1"/>
            <p:nvPr/>
          </p:nvSpPr>
          <p:spPr>
            <a:xfrm>
              <a:off x="354977" y="562191"/>
              <a:ext cx="18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w Cen MT" panose="020B0602020104020603" pitchFamily="34" charset="0"/>
                </a:rPr>
                <a:t>ABOUT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0AC391-958B-4A61-84AE-7B3567433386}"/>
              </a:ext>
            </a:extLst>
          </p:cNvPr>
          <p:cNvGrpSpPr/>
          <p:nvPr/>
        </p:nvGrpSpPr>
        <p:grpSpPr>
          <a:xfrm>
            <a:off x="2427517" y="2976851"/>
            <a:ext cx="3984172" cy="1978089"/>
            <a:chOff x="2228462" y="2470377"/>
            <a:chExt cx="3984172" cy="19780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A2F2E4-39E2-4069-9EB9-13B37E5A3C67}"/>
                </a:ext>
              </a:extLst>
            </p:cNvPr>
            <p:cNvSpPr/>
            <p:nvPr/>
          </p:nvSpPr>
          <p:spPr>
            <a:xfrm>
              <a:off x="2228462" y="2470377"/>
              <a:ext cx="1539551" cy="5295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CBFF09-2260-4A2A-B42F-F630030A883C}"/>
                </a:ext>
              </a:extLst>
            </p:cNvPr>
            <p:cNvSpPr txBox="1"/>
            <p:nvPr/>
          </p:nvSpPr>
          <p:spPr>
            <a:xfrm>
              <a:off x="2377752" y="2496035"/>
              <a:ext cx="1175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 AM 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C4F597-70E9-46FB-9CAC-7C99D663C8E7}"/>
                </a:ext>
              </a:extLst>
            </p:cNvPr>
            <p:cNvSpPr/>
            <p:nvPr/>
          </p:nvSpPr>
          <p:spPr>
            <a:xfrm>
              <a:off x="2228462" y="3041877"/>
              <a:ext cx="3582956" cy="529514"/>
            </a:xfrm>
            <a:prstGeom prst="rect">
              <a:avLst/>
            </a:prstGeom>
            <a:solidFill>
              <a:srgbClr val="B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1EED88-7399-4194-8EE0-82F9EAF9ECF2}"/>
                </a:ext>
              </a:extLst>
            </p:cNvPr>
            <p:cNvSpPr txBox="1"/>
            <p:nvPr/>
          </p:nvSpPr>
          <p:spPr>
            <a:xfrm>
              <a:off x="2377752" y="3060539"/>
              <a:ext cx="3834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FLUTTER &amp; WORDPRESS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A5FD0D-8D9E-491E-9213-975EDE3E0848}"/>
                </a:ext>
              </a:extLst>
            </p:cNvPr>
            <p:cNvSpPr/>
            <p:nvPr/>
          </p:nvSpPr>
          <p:spPr>
            <a:xfrm>
              <a:off x="2228462" y="3627275"/>
              <a:ext cx="3582956" cy="821191"/>
            </a:xfrm>
            <a:prstGeom prst="rect">
              <a:avLst/>
            </a:prstGeom>
            <a:solidFill>
              <a:srgbClr val="B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FC4734-AA58-40BE-B62E-F09DDF0AB3D7}"/>
                </a:ext>
              </a:extLst>
            </p:cNvPr>
            <p:cNvSpPr txBox="1"/>
            <p:nvPr/>
          </p:nvSpPr>
          <p:spPr>
            <a:xfrm>
              <a:off x="2377752" y="3665767"/>
              <a:ext cx="3051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DESIGNER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60DC58-F506-4561-B713-D7D921C683E0}"/>
              </a:ext>
            </a:extLst>
          </p:cNvPr>
          <p:cNvGrpSpPr/>
          <p:nvPr/>
        </p:nvGrpSpPr>
        <p:grpSpPr>
          <a:xfrm>
            <a:off x="6695061" y="2974326"/>
            <a:ext cx="3984172" cy="1980614"/>
            <a:chOff x="7561248" y="2467852"/>
            <a:chExt cx="3984172" cy="198061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19A0A36-51F1-4AFD-8BB7-DCDA2CA5FA9C}"/>
                </a:ext>
              </a:extLst>
            </p:cNvPr>
            <p:cNvSpPr/>
            <p:nvPr/>
          </p:nvSpPr>
          <p:spPr>
            <a:xfrm>
              <a:off x="7561248" y="2467852"/>
              <a:ext cx="1539551" cy="5295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0B037D-3347-44D9-8DB9-EC0466CF9B75}"/>
                </a:ext>
              </a:extLst>
            </p:cNvPr>
            <p:cNvSpPr txBox="1"/>
            <p:nvPr/>
          </p:nvSpPr>
          <p:spPr>
            <a:xfrm>
              <a:off x="7710538" y="2492733"/>
              <a:ext cx="1175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WITH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F92866-21DF-4C5D-9D2B-141042298A01}"/>
                </a:ext>
              </a:extLst>
            </p:cNvPr>
            <p:cNvSpPr/>
            <p:nvPr/>
          </p:nvSpPr>
          <p:spPr>
            <a:xfrm>
              <a:off x="7561248" y="3058108"/>
              <a:ext cx="3582956" cy="800102"/>
            </a:xfrm>
            <a:prstGeom prst="rect">
              <a:avLst/>
            </a:prstGeom>
            <a:solidFill>
              <a:srgbClr val="B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1324C8-F8FF-4512-A010-2770DAEBC333}"/>
                </a:ext>
              </a:extLst>
            </p:cNvPr>
            <p:cNvSpPr txBox="1"/>
            <p:nvPr/>
          </p:nvSpPr>
          <p:spPr>
            <a:xfrm>
              <a:off x="7710538" y="3076770"/>
              <a:ext cx="38348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2 YEARS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487F0E-E9DE-467A-B050-57D51CA3E022}"/>
                </a:ext>
              </a:extLst>
            </p:cNvPr>
            <p:cNvSpPr/>
            <p:nvPr/>
          </p:nvSpPr>
          <p:spPr>
            <a:xfrm>
              <a:off x="7561248" y="3918952"/>
              <a:ext cx="2105608" cy="529514"/>
            </a:xfrm>
            <a:prstGeom prst="rect">
              <a:avLst/>
            </a:prstGeom>
            <a:solidFill>
              <a:srgbClr val="B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6E0086-47F1-4039-B592-192A9991B295}"/>
                </a:ext>
              </a:extLst>
            </p:cNvPr>
            <p:cNvSpPr txBox="1"/>
            <p:nvPr/>
          </p:nvSpPr>
          <p:spPr>
            <a:xfrm>
              <a:off x="7710538" y="3952876"/>
              <a:ext cx="3051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08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6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rgbClr val="7030A0">
                <a:alpha val="89000"/>
                <a:lumMod val="77000"/>
                <a:lumOff val="23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8BCF4B-16F2-418C-AE56-BAB206A26CE3}"/>
              </a:ext>
            </a:extLst>
          </p:cNvPr>
          <p:cNvSpPr/>
          <p:nvPr/>
        </p:nvSpPr>
        <p:spPr>
          <a:xfrm>
            <a:off x="1011196" y="1203050"/>
            <a:ext cx="9654179" cy="4713365"/>
          </a:xfrm>
          <a:prstGeom prst="roundRect">
            <a:avLst>
              <a:gd name="adj" fmla="val 8444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alpha val="27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24DC3A-850F-4EE7-9B57-807367731792}"/>
              </a:ext>
            </a:extLst>
          </p:cNvPr>
          <p:cNvGrpSpPr/>
          <p:nvPr/>
        </p:nvGrpSpPr>
        <p:grpSpPr>
          <a:xfrm>
            <a:off x="301127" y="1473509"/>
            <a:ext cx="1503784" cy="1754155"/>
            <a:chOff x="2172477" y="2551922"/>
            <a:chExt cx="1503784" cy="17541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377DB8-828F-472B-AAB2-4C64A10E39F4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1EB0EF"/>
                </a:gs>
                <a:gs pos="100000">
                  <a:srgbClr val="7D91E3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87FCA3-B731-43BC-92C0-76B6BBD60ED1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0E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30AE89-D4D9-423F-9669-C8A1FBF52102}"/>
              </a:ext>
            </a:extLst>
          </p:cNvPr>
          <p:cNvGrpSpPr/>
          <p:nvPr/>
        </p:nvGrpSpPr>
        <p:grpSpPr>
          <a:xfrm flipH="1">
            <a:off x="9913483" y="3930705"/>
            <a:ext cx="1503784" cy="1754155"/>
            <a:chOff x="2172477" y="2551922"/>
            <a:chExt cx="1503784" cy="175415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104827-98AF-484E-807F-F8545E21D58F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0EB0F0"/>
                </a:gs>
                <a:gs pos="100000">
                  <a:srgbClr val="937CD9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265E11-6339-435F-ABC1-6D481E64A990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37CD9"/>
                </a:gs>
                <a:gs pos="100000">
                  <a:srgbClr val="1EB0E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C25EE6A-2A06-4E4B-8353-79E0FC4CF906}"/>
              </a:ext>
            </a:extLst>
          </p:cNvPr>
          <p:cNvSpPr/>
          <p:nvPr/>
        </p:nvSpPr>
        <p:spPr>
          <a:xfrm>
            <a:off x="1200124" y="1324035"/>
            <a:ext cx="772738" cy="69376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F17CC7-8A00-4D40-9458-2F446D6763BA}"/>
              </a:ext>
            </a:extLst>
          </p:cNvPr>
          <p:cNvSpPr txBox="1"/>
          <p:nvPr/>
        </p:nvSpPr>
        <p:spPr>
          <a:xfrm>
            <a:off x="2872167" y="153019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4D20C8-6F80-4258-8971-B2FC85E701A2}"/>
              </a:ext>
            </a:extLst>
          </p:cNvPr>
          <p:cNvSpPr/>
          <p:nvPr/>
        </p:nvSpPr>
        <p:spPr>
          <a:xfrm>
            <a:off x="2571017" y="153019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44F4E-135F-44EC-A141-3973E5DF289F}"/>
              </a:ext>
            </a:extLst>
          </p:cNvPr>
          <p:cNvSpPr txBox="1"/>
          <p:nvPr/>
        </p:nvSpPr>
        <p:spPr>
          <a:xfrm>
            <a:off x="7605397" y="151145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8FD42D-F05F-4F2D-AAA2-A46D271216D3}"/>
              </a:ext>
            </a:extLst>
          </p:cNvPr>
          <p:cNvSpPr/>
          <p:nvPr/>
        </p:nvSpPr>
        <p:spPr>
          <a:xfrm>
            <a:off x="7304247" y="151145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8E2A8-11B8-4F56-B3FD-0E47EF93D9E7}"/>
              </a:ext>
            </a:extLst>
          </p:cNvPr>
          <p:cNvSpPr txBox="1"/>
          <p:nvPr/>
        </p:nvSpPr>
        <p:spPr>
          <a:xfrm>
            <a:off x="10015045" y="150208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83B271-5D73-4BB0-A50C-189C88FAADE4}"/>
              </a:ext>
            </a:extLst>
          </p:cNvPr>
          <p:cNvSpPr/>
          <p:nvPr/>
        </p:nvSpPr>
        <p:spPr>
          <a:xfrm>
            <a:off x="9713895" y="150208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CAFFF3-A313-42EF-B39C-A02EC83B5EAA}"/>
              </a:ext>
            </a:extLst>
          </p:cNvPr>
          <p:cNvGrpSpPr/>
          <p:nvPr/>
        </p:nvGrpSpPr>
        <p:grpSpPr>
          <a:xfrm>
            <a:off x="4931380" y="150208"/>
            <a:ext cx="2215976" cy="537882"/>
            <a:chOff x="19593" y="562191"/>
            <a:chExt cx="2215976" cy="5378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65EFED-97B8-441D-8D04-EA1B2AF7EAEE}"/>
                </a:ext>
              </a:extLst>
            </p:cNvPr>
            <p:cNvSpPr/>
            <p:nvPr/>
          </p:nvSpPr>
          <p:spPr>
            <a:xfrm>
              <a:off x="19593" y="562191"/>
              <a:ext cx="2181806" cy="5378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512984-A8E8-45A3-9A79-E9B285ED93C5}"/>
                </a:ext>
              </a:extLst>
            </p:cNvPr>
            <p:cNvSpPr txBox="1"/>
            <p:nvPr/>
          </p:nvSpPr>
          <p:spPr>
            <a:xfrm>
              <a:off x="354977" y="562191"/>
              <a:ext cx="18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w Cen MT" panose="020B0602020104020603" pitchFamily="34" charset="0"/>
                </a:rPr>
                <a:t>SKILL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EA2EEE-3334-4E19-9F3A-741EE995D7C4}"/>
              </a:ext>
            </a:extLst>
          </p:cNvPr>
          <p:cNvGrpSpPr/>
          <p:nvPr/>
        </p:nvGrpSpPr>
        <p:grpSpPr>
          <a:xfrm>
            <a:off x="176484" y="150208"/>
            <a:ext cx="2215976" cy="537882"/>
            <a:chOff x="19593" y="562191"/>
            <a:chExt cx="2215976" cy="5378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CA937B-E1B0-4B7E-8F28-661B34CECC94}"/>
                </a:ext>
              </a:extLst>
            </p:cNvPr>
            <p:cNvSpPr/>
            <p:nvPr/>
          </p:nvSpPr>
          <p:spPr>
            <a:xfrm>
              <a:off x="19593" y="562191"/>
              <a:ext cx="2181806" cy="53788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BB8FEB-636E-483B-B2D2-9A0B52EEA14C}"/>
                </a:ext>
              </a:extLst>
            </p:cNvPr>
            <p:cNvSpPr txBox="1"/>
            <p:nvPr/>
          </p:nvSpPr>
          <p:spPr>
            <a:xfrm>
              <a:off x="354977" y="562191"/>
              <a:ext cx="18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PROFILE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CA921E-8A54-48B1-8F45-BE2ED2AAFF9C}"/>
              </a:ext>
            </a:extLst>
          </p:cNvPr>
          <p:cNvGrpSpPr/>
          <p:nvPr/>
        </p:nvGrpSpPr>
        <p:grpSpPr>
          <a:xfrm>
            <a:off x="3024285" y="1159524"/>
            <a:ext cx="5682343" cy="923731"/>
            <a:chOff x="3024285" y="1159524"/>
            <a:chExt cx="5682343" cy="923731"/>
          </a:xfrm>
          <a:noFill/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F2C341-6DC7-4D5E-99FD-2A19C55719F7}"/>
                </a:ext>
              </a:extLst>
            </p:cNvPr>
            <p:cNvSpPr/>
            <p:nvPr/>
          </p:nvSpPr>
          <p:spPr>
            <a:xfrm>
              <a:off x="3024285" y="1159524"/>
              <a:ext cx="5682343" cy="9237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4B6954-5B4B-40E3-B508-BF71ADB35A8C}"/>
                </a:ext>
              </a:extLst>
            </p:cNvPr>
            <p:cNvSpPr txBox="1"/>
            <p:nvPr/>
          </p:nvSpPr>
          <p:spPr>
            <a:xfrm>
              <a:off x="3985951" y="1417764"/>
              <a:ext cx="4404049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TECHNICAL SKILL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032EAE-4506-4192-901C-8F95EFC4B18E}"/>
              </a:ext>
            </a:extLst>
          </p:cNvPr>
          <p:cNvGrpSpPr/>
          <p:nvPr/>
        </p:nvGrpSpPr>
        <p:grpSpPr>
          <a:xfrm>
            <a:off x="2796821" y="2293969"/>
            <a:ext cx="8056208" cy="542139"/>
            <a:chOff x="2805210" y="2545639"/>
            <a:chExt cx="8056208" cy="54213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BB0807-6880-4D27-8992-ACABC8F11AB6}"/>
                </a:ext>
              </a:extLst>
            </p:cNvPr>
            <p:cNvSpPr txBox="1"/>
            <p:nvPr/>
          </p:nvSpPr>
          <p:spPr>
            <a:xfrm>
              <a:off x="2805210" y="2564558"/>
              <a:ext cx="239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FLUTTER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0D4878-D06F-40BE-AEC2-30BD1C17F0F2}"/>
                </a:ext>
              </a:extLst>
            </p:cNvPr>
            <p:cNvSpPr/>
            <p:nvPr/>
          </p:nvSpPr>
          <p:spPr>
            <a:xfrm>
              <a:off x="5588842" y="2612472"/>
              <a:ext cx="2817845" cy="389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DA799F2-C006-4FE4-8DB9-1B3B13E37675}"/>
                </a:ext>
              </a:extLst>
            </p:cNvPr>
            <p:cNvSpPr/>
            <p:nvPr/>
          </p:nvSpPr>
          <p:spPr>
            <a:xfrm>
              <a:off x="5580454" y="2605121"/>
              <a:ext cx="1916857" cy="389554"/>
            </a:xfrm>
            <a:prstGeom prst="rect">
              <a:avLst/>
            </a:prstGeom>
            <a:solidFill>
              <a:srgbClr val="B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08654A-DEC6-4473-9D06-8F3421B146B0}"/>
                </a:ext>
              </a:extLst>
            </p:cNvPr>
            <p:cNvSpPr txBox="1"/>
            <p:nvPr/>
          </p:nvSpPr>
          <p:spPr>
            <a:xfrm>
              <a:off x="8469670" y="2545639"/>
              <a:ext cx="239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70%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32AF05-3C07-4CBA-BA08-BB2231FC38A5}"/>
              </a:ext>
            </a:extLst>
          </p:cNvPr>
          <p:cNvGrpSpPr/>
          <p:nvPr/>
        </p:nvGrpSpPr>
        <p:grpSpPr>
          <a:xfrm>
            <a:off x="2805210" y="2951194"/>
            <a:ext cx="8056208" cy="542139"/>
            <a:chOff x="2805210" y="3202864"/>
            <a:chExt cx="8056208" cy="54213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44B0AE-371A-4AEE-BF5F-00F308CE9895}"/>
                </a:ext>
              </a:extLst>
            </p:cNvPr>
            <p:cNvSpPr txBox="1"/>
            <p:nvPr/>
          </p:nvSpPr>
          <p:spPr>
            <a:xfrm>
              <a:off x="2805210" y="3221783"/>
              <a:ext cx="239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WORDPRESS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A334C6-2AF9-4B3E-9976-EA915C6EFEA5}"/>
                </a:ext>
              </a:extLst>
            </p:cNvPr>
            <p:cNvSpPr/>
            <p:nvPr/>
          </p:nvSpPr>
          <p:spPr>
            <a:xfrm>
              <a:off x="5588842" y="3269697"/>
              <a:ext cx="2817845" cy="389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E53D7BD-2F46-4981-8FAC-CEA85DCD70CB}"/>
                </a:ext>
              </a:extLst>
            </p:cNvPr>
            <p:cNvSpPr/>
            <p:nvPr/>
          </p:nvSpPr>
          <p:spPr>
            <a:xfrm>
              <a:off x="5588843" y="3270735"/>
              <a:ext cx="2391748" cy="389554"/>
            </a:xfrm>
            <a:prstGeom prst="rect">
              <a:avLst/>
            </a:prstGeom>
            <a:solidFill>
              <a:srgbClr val="B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A192C4-FCFB-4929-B829-80652B5E4EF0}"/>
                </a:ext>
              </a:extLst>
            </p:cNvPr>
            <p:cNvSpPr txBox="1"/>
            <p:nvPr/>
          </p:nvSpPr>
          <p:spPr>
            <a:xfrm>
              <a:off x="8469670" y="3202864"/>
              <a:ext cx="239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90%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B10FDF-7AB5-4420-B72B-AA2E9B55F13A}"/>
              </a:ext>
            </a:extLst>
          </p:cNvPr>
          <p:cNvGrpSpPr/>
          <p:nvPr/>
        </p:nvGrpSpPr>
        <p:grpSpPr>
          <a:xfrm>
            <a:off x="2805210" y="3608419"/>
            <a:ext cx="8056208" cy="542139"/>
            <a:chOff x="2805210" y="3860089"/>
            <a:chExt cx="8056208" cy="54213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0D8DAA-CD55-4B56-9ADD-4A77BD726317}"/>
                </a:ext>
              </a:extLst>
            </p:cNvPr>
            <p:cNvSpPr txBox="1"/>
            <p:nvPr/>
          </p:nvSpPr>
          <p:spPr>
            <a:xfrm>
              <a:off x="2805210" y="3879008"/>
              <a:ext cx="2643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PREMIARE PRO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AEE03A-F2B1-4221-8715-FF71EFD5193A}"/>
                </a:ext>
              </a:extLst>
            </p:cNvPr>
            <p:cNvSpPr/>
            <p:nvPr/>
          </p:nvSpPr>
          <p:spPr>
            <a:xfrm>
              <a:off x="5588842" y="3926922"/>
              <a:ext cx="2817845" cy="389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102639-5A6E-4243-B6AF-5B8204458623}"/>
                </a:ext>
              </a:extLst>
            </p:cNvPr>
            <p:cNvSpPr/>
            <p:nvPr/>
          </p:nvSpPr>
          <p:spPr>
            <a:xfrm>
              <a:off x="5588843" y="3927960"/>
              <a:ext cx="1659682" cy="389554"/>
            </a:xfrm>
            <a:prstGeom prst="rect">
              <a:avLst/>
            </a:prstGeom>
            <a:solidFill>
              <a:srgbClr val="B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017C98-5EBF-43C2-BE00-E38B1DAB237D}"/>
                </a:ext>
              </a:extLst>
            </p:cNvPr>
            <p:cNvSpPr txBox="1"/>
            <p:nvPr/>
          </p:nvSpPr>
          <p:spPr>
            <a:xfrm>
              <a:off x="8469670" y="3860089"/>
              <a:ext cx="239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65%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0F16C9-878B-440E-96BD-9353E7640695}"/>
              </a:ext>
            </a:extLst>
          </p:cNvPr>
          <p:cNvGrpSpPr/>
          <p:nvPr/>
        </p:nvGrpSpPr>
        <p:grpSpPr>
          <a:xfrm>
            <a:off x="2805210" y="4265644"/>
            <a:ext cx="8056208" cy="542139"/>
            <a:chOff x="2805210" y="4517314"/>
            <a:chExt cx="8056208" cy="54213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341CC71-D788-4B04-B9A5-BE9EF9B8D942}"/>
                </a:ext>
              </a:extLst>
            </p:cNvPr>
            <p:cNvSpPr txBox="1"/>
            <p:nvPr/>
          </p:nvSpPr>
          <p:spPr>
            <a:xfrm>
              <a:off x="2805210" y="4536233"/>
              <a:ext cx="239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POWERPOINT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ED2169-D0A1-4E37-9453-110F55171C29}"/>
                </a:ext>
              </a:extLst>
            </p:cNvPr>
            <p:cNvSpPr/>
            <p:nvPr/>
          </p:nvSpPr>
          <p:spPr>
            <a:xfrm>
              <a:off x="5588842" y="4584147"/>
              <a:ext cx="2817845" cy="389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E422A1-2727-47C4-A813-9D9A7612B750}"/>
                </a:ext>
              </a:extLst>
            </p:cNvPr>
            <p:cNvSpPr/>
            <p:nvPr/>
          </p:nvSpPr>
          <p:spPr>
            <a:xfrm>
              <a:off x="5588842" y="4585185"/>
              <a:ext cx="2545507" cy="389554"/>
            </a:xfrm>
            <a:prstGeom prst="rect">
              <a:avLst/>
            </a:prstGeom>
            <a:solidFill>
              <a:srgbClr val="B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FD3403C-0F0C-442A-8C0D-927B14445C82}"/>
                </a:ext>
              </a:extLst>
            </p:cNvPr>
            <p:cNvSpPr txBox="1"/>
            <p:nvPr/>
          </p:nvSpPr>
          <p:spPr>
            <a:xfrm>
              <a:off x="8469670" y="4517314"/>
              <a:ext cx="239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96%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C4AAD3-57C1-4202-8C57-F2E560E7A01C}"/>
              </a:ext>
            </a:extLst>
          </p:cNvPr>
          <p:cNvGrpSpPr/>
          <p:nvPr/>
        </p:nvGrpSpPr>
        <p:grpSpPr>
          <a:xfrm>
            <a:off x="2805210" y="4922869"/>
            <a:ext cx="8056208" cy="542139"/>
            <a:chOff x="2805210" y="5174539"/>
            <a:chExt cx="8056208" cy="5421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C1A7BDB-EC41-4D25-809E-4E3D17FFC5D8}"/>
                </a:ext>
              </a:extLst>
            </p:cNvPr>
            <p:cNvSpPr txBox="1"/>
            <p:nvPr/>
          </p:nvSpPr>
          <p:spPr>
            <a:xfrm>
              <a:off x="2805210" y="5193458"/>
              <a:ext cx="239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MS OFFICE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FD8FE4-531E-44E9-B85B-955CA0F9ECD8}"/>
                </a:ext>
              </a:extLst>
            </p:cNvPr>
            <p:cNvSpPr/>
            <p:nvPr/>
          </p:nvSpPr>
          <p:spPr>
            <a:xfrm>
              <a:off x="5588842" y="5241372"/>
              <a:ext cx="2817845" cy="389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7A7A080-9412-4BFC-8984-575D1FAB65FC}"/>
                </a:ext>
              </a:extLst>
            </p:cNvPr>
            <p:cNvSpPr/>
            <p:nvPr/>
          </p:nvSpPr>
          <p:spPr>
            <a:xfrm>
              <a:off x="5588842" y="5242410"/>
              <a:ext cx="2107357" cy="389554"/>
            </a:xfrm>
            <a:prstGeom prst="rect">
              <a:avLst/>
            </a:prstGeom>
            <a:solidFill>
              <a:srgbClr val="B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4E4635A-BE2F-4C81-BC7E-98B38E0D3371}"/>
                </a:ext>
              </a:extLst>
            </p:cNvPr>
            <p:cNvSpPr txBox="1"/>
            <p:nvPr/>
          </p:nvSpPr>
          <p:spPr>
            <a:xfrm>
              <a:off x="8469670" y="5174539"/>
              <a:ext cx="239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80%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04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6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rgbClr val="7030A0">
                <a:alpha val="89000"/>
                <a:lumMod val="77000"/>
                <a:lumOff val="23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8BCF4B-16F2-418C-AE56-BAB206A26CE3}"/>
              </a:ext>
            </a:extLst>
          </p:cNvPr>
          <p:cNvSpPr/>
          <p:nvPr/>
        </p:nvSpPr>
        <p:spPr>
          <a:xfrm>
            <a:off x="1249959" y="1216404"/>
            <a:ext cx="10150679" cy="4983060"/>
          </a:xfrm>
          <a:prstGeom prst="roundRect">
            <a:avLst>
              <a:gd name="adj" fmla="val 8444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alpha val="27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24DC3A-850F-4EE7-9B57-807367731792}"/>
              </a:ext>
            </a:extLst>
          </p:cNvPr>
          <p:cNvGrpSpPr/>
          <p:nvPr/>
        </p:nvGrpSpPr>
        <p:grpSpPr>
          <a:xfrm>
            <a:off x="515495" y="1427424"/>
            <a:ext cx="1503784" cy="1754155"/>
            <a:chOff x="2172477" y="2551922"/>
            <a:chExt cx="1503784" cy="17541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377DB8-828F-472B-AAB2-4C64A10E39F4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1EB0EF"/>
                </a:gs>
                <a:gs pos="100000">
                  <a:srgbClr val="7D91E3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87FCA3-B731-43BC-92C0-76B6BBD60ED1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0E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30AE89-D4D9-423F-9669-C8A1FBF52102}"/>
              </a:ext>
            </a:extLst>
          </p:cNvPr>
          <p:cNvGrpSpPr/>
          <p:nvPr/>
        </p:nvGrpSpPr>
        <p:grpSpPr>
          <a:xfrm flipH="1">
            <a:off x="10648746" y="4226421"/>
            <a:ext cx="1503784" cy="1754155"/>
            <a:chOff x="2172477" y="2551922"/>
            <a:chExt cx="1503784" cy="175415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104827-98AF-484E-807F-F8545E21D58F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0EB0F0"/>
                </a:gs>
                <a:gs pos="100000">
                  <a:srgbClr val="937CD9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265E11-6339-435F-ABC1-6D481E64A990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37CD9"/>
                </a:gs>
                <a:gs pos="100000">
                  <a:srgbClr val="1EB0E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C25EE6A-2A06-4E4B-8353-79E0FC4CF906}"/>
              </a:ext>
            </a:extLst>
          </p:cNvPr>
          <p:cNvSpPr/>
          <p:nvPr/>
        </p:nvSpPr>
        <p:spPr>
          <a:xfrm>
            <a:off x="1452164" y="1344758"/>
            <a:ext cx="789516" cy="70648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F17CC7-8A00-4D40-9458-2F446D6763BA}"/>
              </a:ext>
            </a:extLst>
          </p:cNvPr>
          <p:cNvSpPr txBox="1"/>
          <p:nvPr/>
        </p:nvSpPr>
        <p:spPr>
          <a:xfrm>
            <a:off x="2872167" y="153019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4D20C8-6F80-4258-8971-B2FC85E701A2}"/>
              </a:ext>
            </a:extLst>
          </p:cNvPr>
          <p:cNvSpPr/>
          <p:nvPr/>
        </p:nvSpPr>
        <p:spPr>
          <a:xfrm>
            <a:off x="2571017" y="153019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348D8-AE2E-4956-B723-68C6C131BDDA}"/>
              </a:ext>
            </a:extLst>
          </p:cNvPr>
          <p:cNvSpPr txBox="1"/>
          <p:nvPr/>
        </p:nvSpPr>
        <p:spPr>
          <a:xfrm>
            <a:off x="5238785" y="152082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SKILL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03A76A-E78A-46E6-892D-BEDC709ED7B6}"/>
              </a:ext>
            </a:extLst>
          </p:cNvPr>
          <p:cNvSpPr/>
          <p:nvPr/>
        </p:nvSpPr>
        <p:spPr>
          <a:xfrm>
            <a:off x="4937635" y="152082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8E2A8-11B8-4F56-B3FD-0E47EF93D9E7}"/>
              </a:ext>
            </a:extLst>
          </p:cNvPr>
          <p:cNvSpPr txBox="1"/>
          <p:nvPr/>
        </p:nvSpPr>
        <p:spPr>
          <a:xfrm>
            <a:off x="10015045" y="150208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83B271-5D73-4BB0-A50C-189C88FAADE4}"/>
              </a:ext>
            </a:extLst>
          </p:cNvPr>
          <p:cNvSpPr/>
          <p:nvPr/>
        </p:nvSpPr>
        <p:spPr>
          <a:xfrm>
            <a:off x="9713895" y="150208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CAFFF3-A313-42EF-B39C-A02EC83B5EAA}"/>
              </a:ext>
            </a:extLst>
          </p:cNvPr>
          <p:cNvGrpSpPr/>
          <p:nvPr/>
        </p:nvGrpSpPr>
        <p:grpSpPr>
          <a:xfrm>
            <a:off x="7319362" y="142877"/>
            <a:ext cx="2181806" cy="537882"/>
            <a:chOff x="19593" y="562191"/>
            <a:chExt cx="2181806" cy="5378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65EFED-97B8-441D-8D04-EA1B2AF7EAEE}"/>
                </a:ext>
              </a:extLst>
            </p:cNvPr>
            <p:cNvSpPr/>
            <p:nvPr/>
          </p:nvSpPr>
          <p:spPr>
            <a:xfrm>
              <a:off x="19593" y="562191"/>
              <a:ext cx="2181806" cy="5378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512984-A8E8-45A3-9A79-E9B285ED93C5}"/>
                </a:ext>
              </a:extLst>
            </p:cNvPr>
            <p:cNvSpPr txBox="1"/>
            <p:nvPr/>
          </p:nvSpPr>
          <p:spPr>
            <a:xfrm>
              <a:off x="288655" y="569786"/>
              <a:ext cx="18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w Cen MT" panose="020B0602020104020603" pitchFamily="34" charset="0"/>
                </a:rPr>
                <a:t>PROJECTS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6FF234-B8F2-4187-9248-063672490CD8}"/>
              </a:ext>
            </a:extLst>
          </p:cNvPr>
          <p:cNvGrpSpPr/>
          <p:nvPr/>
        </p:nvGrpSpPr>
        <p:grpSpPr>
          <a:xfrm>
            <a:off x="176484" y="150208"/>
            <a:ext cx="2215976" cy="537882"/>
            <a:chOff x="19593" y="562191"/>
            <a:chExt cx="2215976" cy="5378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0AE190-1029-4F21-AEDF-48EEBD304D50}"/>
                </a:ext>
              </a:extLst>
            </p:cNvPr>
            <p:cNvSpPr/>
            <p:nvPr/>
          </p:nvSpPr>
          <p:spPr>
            <a:xfrm>
              <a:off x="19593" y="562191"/>
              <a:ext cx="2181806" cy="53788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840CCE-B00D-45B8-9850-3D09D492AA1D}"/>
                </a:ext>
              </a:extLst>
            </p:cNvPr>
            <p:cNvSpPr txBox="1"/>
            <p:nvPr/>
          </p:nvSpPr>
          <p:spPr>
            <a:xfrm>
              <a:off x="354977" y="562191"/>
              <a:ext cx="18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PROFILE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4A4556-BBA4-48AE-8DC3-E2E0321D185D}"/>
              </a:ext>
            </a:extLst>
          </p:cNvPr>
          <p:cNvGrpSpPr/>
          <p:nvPr/>
        </p:nvGrpSpPr>
        <p:grpSpPr>
          <a:xfrm>
            <a:off x="1676341" y="2330730"/>
            <a:ext cx="2276386" cy="2189363"/>
            <a:chOff x="1265347" y="1201100"/>
            <a:chExt cx="3040860" cy="34280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EC52E4-137E-4786-93D0-64ACFD1E9E7A}"/>
                </a:ext>
              </a:extLst>
            </p:cNvPr>
            <p:cNvSpPr/>
            <p:nvPr/>
          </p:nvSpPr>
          <p:spPr>
            <a:xfrm>
              <a:off x="1400175" y="2085975"/>
              <a:ext cx="2609850" cy="254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AA110A-D621-46BF-AC7B-FDBBEE9F1110}"/>
                </a:ext>
              </a:extLst>
            </p:cNvPr>
            <p:cNvSpPr/>
            <p:nvPr/>
          </p:nvSpPr>
          <p:spPr>
            <a:xfrm>
              <a:off x="1571624" y="2238375"/>
              <a:ext cx="2276476" cy="1917602"/>
            </a:xfrm>
            <a:custGeom>
              <a:avLst/>
              <a:gdLst>
                <a:gd name="connsiteX0" fmla="*/ 1138238 w 2276476"/>
                <a:gd name="connsiteY0" fmla="*/ 0 h 1917602"/>
                <a:gd name="connsiteX1" fmla="*/ 2276476 w 2276476"/>
                <a:gd name="connsiteY1" fmla="*/ 1104900 h 1917602"/>
                <a:gd name="connsiteX2" fmla="*/ 2016558 w 2276476"/>
                <a:gd name="connsiteY2" fmla="*/ 1807719 h 1917602"/>
                <a:gd name="connsiteX3" fmla="*/ 2001257 w 2276476"/>
                <a:gd name="connsiteY3" fmla="*/ 1824061 h 1917602"/>
                <a:gd name="connsiteX4" fmla="*/ 1928013 w 2276476"/>
                <a:gd name="connsiteY4" fmla="*/ 1709769 h 1917602"/>
                <a:gd name="connsiteX5" fmla="*/ 1207294 w 2276476"/>
                <a:gd name="connsiteY5" fmla="*/ 1385210 h 1917602"/>
                <a:gd name="connsiteX6" fmla="*/ 377213 w 2276476"/>
                <a:gd name="connsiteY6" fmla="*/ 1902448 h 1917602"/>
                <a:gd name="connsiteX7" fmla="*/ 372612 w 2276476"/>
                <a:gd name="connsiteY7" fmla="*/ 1917602 h 1917602"/>
                <a:gd name="connsiteX8" fmla="*/ 333383 w 2276476"/>
                <a:gd name="connsiteY8" fmla="*/ 1886182 h 1917602"/>
                <a:gd name="connsiteX9" fmla="*/ 0 w 2276476"/>
                <a:gd name="connsiteY9" fmla="*/ 1104900 h 1917602"/>
                <a:gd name="connsiteX10" fmla="*/ 1138238 w 2276476"/>
                <a:gd name="connsiteY10" fmla="*/ 0 h 19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6476" h="1917602">
                  <a:moveTo>
                    <a:pt x="1138238" y="0"/>
                  </a:moveTo>
                  <a:cubicBezTo>
                    <a:pt x="1766869" y="0"/>
                    <a:pt x="2276476" y="494681"/>
                    <a:pt x="2276476" y="1104900"/>
                  </a:cubicBezTo>
                  <a:cubicBezTo>
                    <a:pt x="2276476" y="1371871"/>
                    <a:pt x="2178934" y="1616727"/>
                    <a:pt x="2016558" y="1807719"/>
                  </a:cubicBezTo>
                  <a:lnTo>
                    <a:pt x="2001257" y="1824061"/>
                  </a:lnTo>
                  <a:lnTo>
                    <a:pt x="1928013" y="1709769"/>
                  </a:lnTo>
                  <a:cubicBezTo>
                    <a:pt x="1771819" y="1513954"/>
                    <a:pt x="1507308" y="1385210"/>
                    <a:pt x="1207294" y="1385210"/>
                  </a:cubicBezTo>
                  <a:cubicBezTo>
                    <a:pt x="817276" y="1385210"/>
                    <a:pt x="487258" y="1602786"/>
                    <a:pt x="377213" y="1902448"/>
                  </a:cubicBezTo>
                  <a:lnTo>
                    <a:pt x="372612" y="1917602"/>
                  </a:lnTo>
                  <a:lnTo>
                    <a:pt x="333383" y="1886182"/>
                  </a:lnTo>
                  <a:cubicBezTo>
                    <a:pt x="127402" y="1686235"/>
                    <a:pt x="0" y="1410010"/>
                    <a:pt x="0" y="1104900"/>
                  </a:cubicBezTo>
                  <a:cubicBezTo>
                    <a:pt x="0" y="494681"/>
                    <a:pt x="509607" y="0"/>
                    <a:pt x="1138238" y="0"/>
                  </a:cubicBezTo>
                  <a:close/>
                </a:path>
              </a:pathLst>
            </a:custGeom>
            <a:solidFill>
              <a:srgbClr val="BB454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30DF87-A0D5-4C2E-A1C3-D99C7D5BEA21}"/>
                </a:ext>
              </a:extLst>
            </p:cNvPr>
            <p:cNvSpPr/>
            <p:nvPr/>
          </p:nvSpPr>
          <p:spPr>
            <a:xfrm>
              <a:off x="2428875" y="3357562"/>
              <a:ext cx="552450" cy="503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921A54-13DA-4D8E-9736-F2BDE3C58D27}"/>
                </a:ext>
              </a:extLst>
            </p:cNvPr>
            <p:cNvSpPr txBox="1"/>
            <p:nvPr/>
          </p:nvSpPr>
          <p:spPr>
            <a:xfrm>
              <a:off x="2366287" y="3241848"/>
              <a:ext cx="733426" cy="72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55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78DF3A-7505-416F-B6B4-7F407528D7AA}"/>
                </a:ext>
              </a:extLst>
            </p:cNvPr>
            <p:cNvSpPr txBox="1"/>
            <p:nvPr/>
          </p:nvSpPr>
          <p:spPr>
            <a:xfrm>
              <a:off x="2014536" y="3902045"/>
              <a:ext cx="1600200" cy="53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PROJECTS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4DF0CF-0EAA-437C-B0BC-CDD8EA8DE91F}"/>
                </a:ext>
              </a:extLst>
            </p:cNvPr>
            <p:cNvSpPr txBox="1"/>
            <p:nvPr/>
          </p:nvSpPr>
          <p:spPr>
            <a:xfrm>
              <a:off x="1265347" y="1201100"/>
              <a:ext cx="3040860" cy="81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POWERPOINT</a:t>
              </a:r>
            </a:p>
          </p:txBody>
        </p:sp>
        <p:pic>
          <p:nvPicPr>
            <p:cNvPr id="48" name="Graphic 47" descr="Open book">
              <a:extLst>
                <a:ext uri="{FF2B5EF4-FFF2-40B4-BE49-F238E27FC236}">
                  <a16:creationId xmlns:a16="http://schemas.microsoft.com/office/drawing/2014/main" id="{5ADAC20C-0971-4A4D-B809-A74404D15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47900" y="2409697"/>
              <a:ext cx="914400" cy="9144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B4A1E5A-33CD-4C10-B777-6CA8CE3BA67B}"/>
              </a:ext>
            </a:extLst>
          </p:cNvPr>
          <p:cNvGrpSpPr/>
          <p:nvPr/>
        </p:nvGrpSpPr>
        <p:grpSpPr>
          <a:xfrm>
            <a:off x="4100512" y="2320932"/>
            <a:ext cx="2554983" cy="2223018"/>
            <a:chOff x="1400175" y="1148404"/>
            <a:chExt cx="3413017" cy="348074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04EE19A-3561-4526-ABEB-41514861477B}"/>
                </a:ext>
              </a:extLst>
            </p:cNvPr>
            <p:cNvSpPr/>
            <p:nvPr/>
          </p:nvSpPr>
          <p:spPr>
            <a:xfrm>
              <a:off x="1400175" y="2085975"/>
              <a:ext cx="2609850" cy="254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C860DC-1E52-4269-8FDA-6B364F502CD0}"/>
                </a:ext>
              </a:extLst>
            </p:cNvPr>
            <p:cNvSpPr/>
            <p:nvPr/>
          </p:nvSpPr>
          <p:spPr>
            <a:xfrm>
              <a:off x="1571624" y="2238375"/>
              <a:ext cx="2276476" cy="1917602"/>
            </a:xfrm>
            <a:custGeom>
              <a:avLst/>
              <a:gdLst>
                <a:gd name="connsiteX0" fmla="*/ 1138238 w 2276476"/>
                <a:gd name="connsiteY0" fmla="*/ 0 h 1917602"/>
                <a:gd name="connsiteX1" fmla="*/ 2276476 w 2276476"/>
                <a:gd name="connsiteY1" fmla="*/ 1104900 h 1917602"/>
                <a:gd name="connsiteX2" fmla="*/ 2016558 w 2276476"/>
                <a:gd name="connsiteY2" fmla="*/ 1807719 h 1917602"/>
                <a:gd name="connsiteX3" fmla="*/ 2001257 w 2276476"/>
                <a:gd name="connsiteY3" fmla="*/ 1824061 h 1917602"/>
                <a:gd name="connsiteX4" fmla="*/ 1928013 w 2276476"/>
                <a:gd name="connsiteY4" fmla="*/ 1709769 h 1917602"/>
                <a:gd name="connsiteX5" fmla="*/ 1207294 w 2276476"/>
                <a:gd name="connsiteY5" fmla="*/ 1385210 h 1917602"/>
                <a:gd name="connsiteX6" fmla="*/ 377213 w 2276476"/>
                <a:gd name="connsiteY6" fmla="*/ 1902448 h 1917602"/>
                <a:gd name="connsiteX7" fmla="*/ 372612 w 2276476"/>
                <a:gd name="connsiteY7" fmla="*/ 1917602 h 1917602"/>
                <a:gd name="connsiteX8" fmla="*/ 333383 w 2276476"/>
                <a:gd name="connsiteY8" fmla="*/ 1886182 h 1917602"/>
                <a:gd name="connsiteX9" fmla="*/ 0 w 2276476"/>
                <a:gd name="connsiteY9" fmla="*/ 1104900 h 1917602"/>
                <a:gd name="connsiteX10" fmla="*/ 1138238 w 2276476"/>
                <a:gd name="connsiteY10" fmla="*/ 0 h 19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6476" h="1917602">
                  <a:moveTo>
                    <a:pt x="1138238" y="0"/>
                  </a:moveTo>
                  <a:cubicBezTo>
                    <a:pt x="1766869" y="0"/>
                    <a:pt x="2276476" y="494681"/>
                    <a:pt x="2276476" y="1104900"/>
                  </a:cubicBezTo>
                  <a:cubicBezTo>
                    <a:pt x="2276476" y="1371871"/>
                    <a:pt x="2178934" y="1616727"/>
                    <a:pt x="2016558" y="1807719"/>
                  </a:cubicBezTo>
                  <a:lnTo>
                    <a:pt x="2001257" y="1824061"/>
                  </a:lnTo>
                  <a:lnTo>
                    <a:pt x="1928013" y="1709769"/>
                  </a:lnTo>
                  <a:cubicBezTo>
                    <a:pt x="1771819" y="1513954"/>
                    <a:pt x="1507308" y="1385210"/>
                    <a:pt x="1207294" y="1385210"/>
                  </a:cubicBezTo>
                  <a:cubicBezTo>
                    <a:pt x="817276" y="1385210"/>
                    <a:pt x="487258" y="1602786"/>
                    <a:pt x="377213" y="1902448"/>
                  </a:cubicBezTo>
                  <a:lnTo>
                    <a:pt x="372612" y="1917602"/>
                  </a:lnTo>
                  <a:lnTo>
                    <a:pt x="333383" y="1886182"/>
                  </a:lnTo>
                  <a:cubicBezTo>
                    <a:pt x="127402" y="1686235"/>
                    <a:pt x="0" y="1410010"/>
                    <a:pt x="0" y="1104900"/>
                  </a:cubicBezTo>
                  <a:cubicBezTo>
                    <a:pt x="0" y="494681"/>
                    <a:pt x="509607" y="0"/>
                    <a:pt x="1138238" y="0"/>
                  </a:cubicBezTo>
                  <a:close/>
                </a:path>
              </a:pathLst>
            </a:custGeom>
            <a:solidFill>
              <a:srgbClr val="BB454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3D5DE12-F852-45B9-AE55-7F75492919A4}"/>
                </a:ext>
              </a:extLst>
            </p:cNvPr>
            <p:cNvSpPr/>
            <p:nvPr/>
          </p:nvSpPr>
          <p:spPr>
            <a:xfrm>
              <a:off x="2428875" y="3357562"/>
              <a:ext cx="552450" cy="503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1BC805-FE51-4293-8918-0DF781A62ED5}"/>
                </a:ext>
              </a:extLst>
            </p:cNvPr>
            <p:cNvSpPr txBox="1"/>
            <p:nvPr/>
          </p:nvSpPr>
          <p:spPr>
            <a:xfrm>
              <a:off x="2366287" y="3241848"/>
              <a:ext cx="733425" cy="72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15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66CC14-C409-4FEC-A4D0-C8531ED832EA}"/>
                </a:ext>
              </a:extLst>
            </p:cNvPr>
            <p:cNvSpPr txBox="1"/>
            <p:nvPr/>
          </p:nvSpPr>
          <p:spPr>
            <a:xfrm>
              <a:off x="2014536" y="3902045"/>
              <a:ext cx="1600200" cy="53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PROJECTS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2A1EEC-2768-4324-AAFB-EE40DF27B46A}"/>
                </a:ext>
              </a:extLst>
            </p:cNvPr>
            <p:cNvSpPr txBox="1"/>
            <p:nvPr/>
          </p:nvSpPr>
          <p:spPr>
            <a:xfrm>
              <a:off x="1772332" y="1148404"/>
              <a:ext cx="3040860" cy="81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FLUTTER</a:t>
              </a:r>
            </a:p>
          </p:txBody>
        </p:sp>
        <p:pic>
          <p:nvPicPr>
            <p:cNvPr id="80" name="Graphic 79" descr="Open book">
              <a:extLst>
                <a:ext uri="{FF2B5EF4-FFF2-40B4-BE49-F238E27FC236}">
                  <a16:creationId xmlns:a16="http://schemas.microsoft.com/office/drawing/2014/main" id="{711D4325-3BB2-438B-AEA3-592121134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47900" y="2409697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7961D54-DCF2-4FF9-8A8A-E227BADDB7C1}"/>
              </a:ext>
            </a:extLst>
          </p:cNvPr>
          <p:cNvGrpSpPr/>
          <p:nvPr/>
        </p:nvGrpSpPr>
        <p:grpSpPr>
          <a:xfrm>
            <a:off x="6322819" y="2378444"/>
            <a:ext cx="2276386" cy="2189363"/>
            <a:chOff x="1265347" y="1201100"/>
            <a:chExt cx="3040860" cy="342805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AC3B8B6-2262-46CB-AA56-FCEFFE709B35}"/>
                </a:ext>
              </a:extLst>
            </p:cNvPr>
            <p:cNvSpPr/>
            <p:nvPr/>
          </p:nvSpPr>
          <p:spPr>
            <a:xfrm>
              <a:off x="1400175" y="2085975"/>
              <a:ext cx="2609850" cy="254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5483DB-EF5A-45F7-B6F3-CC99B93F7E2B}"/>
                </a:ext>
              </a:extLst>
            </p:cNvPr>
            <p:cNvSpPr/>
            <p:nvPr/>
          </p:nvSpPr>
          <p:spPr>
            <a:xfrm>
              <a:off x="1571624" y="2238375"/>
              <a:ext cx="2276476" cy="1917602"/>
            </a:xfrm>
            <a:custGeom>
              <a:avLst/>
              <a:gdLst>
                <a:gd name="connsiteX0" fmla="*/ 1138238 w 2276476"/>
                <a:gd name="connsiteY0" fmla="*/ 0 h 1917602"/>
                <a:gd name="connsiteX1" fmla="*/ 2276476 w 2276476"/>
                <a:gd name="connsiteY1" fmla="*/ 1104900 h 1917602"/>
                <a:gd name="connsiteX2" fmla="*/ 2016558 w 2276476"/>
                <a:gd name="connsiteY2" fmla="*/ 1807719 h 1917602"/>
                <a:gd name="connsiteX3" fmla="*/ 2001257 w 2276476"/>
                <a:gd name="connsiteY3" fmla="*/ 1824061 h 1917602"/>
                <a:gd name="connsiteX4" fmla="*/ 1928013 w 2276476"/>
                <a:gd name="connsiteY4" fmla="*/ 1709769 h 1917602"/>
                <a:gd name="connsiteX5" fmla="*/ 1207294 w 2276476"/>
                <a:gd name="connsiteY5" fmla="*/ 1385210 h 1917602"/>
                <a:gd name="connsiteX6" fmla="*/ 377213 w 2276476"/>
                <a:gd name="connsiteY6" fmla="*/ 1902448 h 1917602"/>
                <a:gd name="connsiteX7" fmla="*/ 372612 w 2276476"/>
                <a:gd name="connsiteY7" fmla="*/ 1917602 h 1917602"/>
                <a:gd name="connsiteX8" fmla="*/ 333383 w 2276476"/>
                <a:gd name="connsiteY8" fmla="*/ 1886182 h 1917602"/>
                <a:gd name="connsiteX9" fmla="*/ 0 w 2276476"/>
                <a:gd name="connsiteY9" fmla="*/ 1104900 h 1917602"/>
                <a:gd name="connsiteX10" fmla="*/ 1138238 w 2276476"/>
                <a:gd name="connsiteY10" fmla="*/ 0 h 19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6476" h="1917602">
                  <a:moveTo>
                    <a:pt x="1138238" y="0"/>
                  </a:moveTo>
                  <a:cubicBezTo>
                    <a:pt x="1766869" y="0"/>
                    <a:pt x="2276476" y="494681"/>
                    <a:pt x="2276476" y="1104900"/>
                  </a:cubicBezTo>
                  <a:cubicBezTo>
                    <a:pt x="2276476" y="1371871"/>
                    <a:pt x="2178934" y="1616727"/>
                    <a:pt x="2016558" y="1807719"/>
                  </a:cubicBezTo>
                  <a:lnTo>
                    <a:pt x="2001257" y="1824061"/>
                  </a:lnTo>
                  <a:lnTo>
                    <a:pt x="1928013" y="1709769"/>
                  </a:lnTo>
                  <a:cubicBezTo>
                    <a:pt x="1771819" y="1513954"/>
                    <a:pt x="1507308" y="1385210"/>
                    <a:pt x="1207294" y="1385210"/>
                  </a:cubicBezTo>
                  <a:cubicBezTo>
                    <a:pt x="817276" y="1385210"/>
                    <a:pt x="487258" y="1602786"/>
                    <a:pt x="377213" y="1902448"/>
                  </a:cubicBezTo>
                  <a:lnTo>
                    <a:pt x="372612" y="1917602"/>
                  </a:lnTo>
                  <a:lnTo>
                    <a:pt x="333383" y="1886182"/>
                  </a:lnTo>
                  <a:cubicBezTo>
                    <a:pt x="127402" y="1686235"/>
                    <a:pt x="0" y="1410010"/>
                    <a:pt x="0" y="1104900"/>
                  </a:cubicBezTo>
                  <a:cubicBezTo>
                    <a:pt x="0" y="494681"/>
                    <a:pt x="509607" y="0"/>
                    <a:pt x="1138238" y="0"/>
                  </a:cubicBezTo>
                  <a:close/>
                </a:path>
              </a:pathLst>
            </a:custGeom>
            <a:solidFill>
              <a:srgbClr val="BB454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FFE7991-780F-441F-B8FA-0ACB4C0058A2}"/>
                </a:ext>
              </a:extLst>
            </p:cNvPr>
            <p:cNvSpPr/>
            <p:nvPr/>
          </p:nvSpPr>
          <p:spPr>
            <a:xfrm>
              <a:off x="2428875" y="3357562"/>
              <a:ext cx="552450" cy="503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0BBB88-ADBE-44A6-82C0-9A265A1F3AA5}"/>
                </a:ext>
              </a:extLst>
            </p:cNvPr>
            <p:cNvSpPr txBox="1"/>
            <p:nvPr/>
          </p:nvSpPr>
          <p:spPr>
            <a:xfrm>
              <a:off x="2366287" y="3241848"/>
              <a:ext cx="733426" cy="72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25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FAC071-4B4C-46D9-870A-5B0870544F63}"/>
                </a:ext>
              </a:extLst>
            </p:cNvPr>
            <p:cNvSpPr txBox="1"/>
            <p:nvPr/>
          </p:nvSpPr>
          <p:spPr>
            <a:xfrm>
              <a:off x="2014536" y="3902045"/>
              <a:ext cx="1600200" cy="53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PROJECTS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C0E08A-AB60-455C-AB6F-D1C7C94D944B}"/>
                </a:ext>
              </a:extLst>
            </p:cNvPr>
            <p:cNvSpPr txBox="1"/>
            <p:nvPr/>
          </p:nvSpPr>
          <p:spPr>
            <a:xfrm>
              <a:off x="1265347" y="1201100"/>
              <a:ext cx="3040860" cy="81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WORDPRESS</a:t>
              </a:r>
            </a:p>
          </p:txBody>
        </p:sp>
        <p:pic>
          <p:nvPicPr>
            <p:cNvPr id="88" name="Graphic 87" descr="Open book">
              <a:extLst>
                <a:ext uri="{FF2B5EF4-FFF2-40B4-BE49-F238E27FC236}">
                  <a16:creationId xmlns:a16="http://schemas.microsoft.com/office/drawing/2014/main" id="{99D83C6D-004E-4418-A1FF-39A8C79E4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47900" y="2409697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1DD987C-53AD-4CAF-9788-C3D9669F632F}"/>
              </a:ext>
            </a:extLst>
          </p:cNvPr>
          <p:cNvGrpSpPr/>
          <p:nvPr/>
        </p:nvGrpSpPr>
        <p:grpSpPr>
          <a:xfrm>
            <a:off x="8564942" y="2385565"/>
            <a:ext cx="2581979" cy="2206099"/>
            <a:chOff x="1156990" y="1174895"/>
            <a:chExt cx="3449080" cy="345425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EA2EDFE-E0F8-4CC7-A337-982E87ECEC5D}"/>
                </a:ext>
              </a:extLst>
            </p:cNvPr>
            <p:cNvSpPr/>
            <p:nvPr/>
          </p:nvSpPr>
          <p:spPr>
            <a:xfrm>
              <a:off x="1400175" y="2085975"/>
              <a:ext cx="2609850" cy="254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A0B7791-F372-4D97-BAF0-E2661AC4AA75}"/>
                </a:ext>
              </a:extLst>
            </p:cNvPr>
            <p:cNvSpPr/>
            <p:nvPr/>
          </p:nvSpPr>
          <p:spPr>
            <a:xfrm>
              <a:off x="1571624" y="2238375"/>
              <a:ext cx="2276476" cy="1917602"/>
            </a:xfrm>
            <a:custGeom>
              <a:avLst/>
              <a:gdLst>
                <a:gd name="connsiteX0" fmla="*/ 1138238 w 2276476"/>
                <a:gd name="connsiteY0" fmla="*/ 0 h 1917602"/>
                <a:gd name="connsiteX1" fmla="*/ 2276476 w 2276476"/>
                <a:gd name="connsiteY1" fmla="*/ 1104900 h 1917602"/>
                <a:gd name="connsiteX2" fmla="*/ 2016558 w 2276476"/>
                <a:gd name="connsiteY2" fmla="*/ 1807719 h 1917602"/>
                <a:gd name="connsiteX3" fmla="*/ 2001257 w 2276476"/>
                <a:gd name="connsiteY3" fmla="*/ 1824061 h 1917602"/>
                <a:gd name="connsiteX4" fmla="*/ 1928013 w 2276476"/>
                <a:gd name="connsiteY4" fmla="*/ 1709769 h 1917602"/>
                <a:gd name="connsiteX5" fmla="*/ 1207294 w 2276476"/>
                <a:gd name="connsiteY5" fmla="*/ 1385210 h 1917602"/>
                <a:gd name="connsiteX6" fmla="*/ 377213 w 2276476"/>
                <a:gd name="connsiteY6" fmla="*/ 1902448 h 1917602"/>
                <a:gd name="connsiteX7" fmla="*/ 372612 w 2276476"/>
                <a:gd name="connsiteY7" fmla="*/ 1917602 h 1917602"/>
                <a:gd name="connsiteX8" fmla="*/ 333383 w 2276476"/>
                <a:gd name="connsiteY8" fmla="*/ 1886182 h 1917602"/>
                <a:gd name="connsiteX9" fmla="*/ 0 w 2276476"/>
                <a:gd name="connsiteY9" fmla="*/ 1104900 h 1917602"/>
                <a:gd name="connsiteX10" fmla="*/ 1138238 w 2276476"/>
                <a:gd name="connsiteY10" fmla="*/ 0 h 19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6476" h="1917602">
                  <a:moveTo>
                    <a:pt x="1138238" y="0"/>
                  </a:moveTo>
                  <a:cubicBezTo>
                    <a:pt x="1766869" y="0"/>
                    <a:pt x="2276476" y="494681"/>
                    <a:pt x="2276476" y="1104900"/>
                  </a:cubicBezTo>
                  <a:cubicBezTo>
                    <a:pt x="2276476" y="1371871"/>
                    <a:pt x="2178934" y="1616727"/>
                    <a:pt x="2016558" y="1807719"/>
                  </a:cubicBezTo>
                  <a:lnTo>
                    <a:pt x="2001257" y="1824061"/>
                  </a:lnTo>
                  <a:lnTo>
                    <a:pt x="1928013" y="1709769"/>
                  </a:lnTo>
                  <a:cubicBezTo>
                    <a:pt x="1771819" y="1513954"/>
                    <a:pt x="1507308" y="1385210"/>
                    <a:pt x="1207294" y="1385210"/>
                  </a:cubicBezTo>
                  <a:cubicBezTo>
                    <a:pt x="817276" y="1385210"/>
                    <a:pt x="487258" y="1602786"/>
                    <a:pt x="377213" y="1902448"/>
                  </a:cubicBezTo>
                  <a:lnTo>
                    <a:pt x="372612" y="1917602"/>
                  </a:lnTo>
                  <a:lnTo>
                    <a:pt x="333383" y="1886182"/>
                  </a:lnTo>
                  <a:cubicBezTo>
                    <a:pt x="127402" y="1686235"/>
                    <a:pt x="0" y="1410010"/>
                    <a:pt x="0" y="1104900"/>
                  </a:cubicBezTo>
                  <a:cubicBezTo>
                    <a:pt x="0" y="494681"/>
                    <a:pt x="509607" y="0"/>
                    <a:pt x="1138238" y="0"/>
                  </a:cubicBezTo>
                  <a:close/>
                </a:path>
              </a:pathLst>
            </a:custGeom>
            <a:solidFill>
              <a:srgbClr val="BB454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FDF353-C1A0-4FCD-A7D6-4A0FB736DD71}"/>
                </a:ext>
              </a:extLst>
            </p:cNvPr>
            <p:cNvSpPr/>
            <p:nvPr/>
          </p:nvSpPr>
          <p:spPr>
            <a:xfrm>
              <a:off x="2428875" y="3357562"/>
              <a:ext cx="552450" cy="503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C72976-9A7E-4EF4-8357-2E73E67E559F}"/>
                </a:ext>
              </a:extLst>
            </p:cNvPr>
            <p:cNvSpPr txBox="1"/>
            <p:nvPr/>
          </p:nvSpPr>
          <p:spPr>
            <a:xfrm>
              <a:off x="2366287" y="3241848"/>
              <a:ext cx="733426" cy="72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13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44CB850-7CC7-4F5D-98AA-F1FDFBF349A0}"/>
                </a:ext>
              </a:extLst>
            </p:cNvPr>
            <p:cNvSpPr txBox="1"/>
            <p:nvPr/>
          </p:nvSpPr>
          <p:spPr>
            <a:xfrm>
              <a:off x="2014536" y="3902045"/>
              <a:ext cx="1600200" cy="53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PROJECTS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0364CD-DCB3-4D3E-BE3F-31D2E0925705}"/>
                </a:ext>
              </a:extLst>
            </p:cNvPr>
            <p:cNvSpPr txBox="1"/>
            <p:nvPr/>
          </p:nvSpPr>
          <p:spPr>
            <a:xfrm>
              <a:off x="1156990" y="1174895"/>
              <a:ext cx="3449080" cy="81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BB4545"/>
                  </a:solidFill>
                  <a:latin typeface="Tw Cen MT" panose="020B0602020104020603" pitchFamily="34" charset="0"/>
                </a:rPr>
                <a:t>PREMIARE PRO</a:t>
              </a:r>
            </a:p>
          </p:txBody>
        </p:sp>
        <p:pic>
          <p:nvPicPr>
            <p:cNvPr id="96" name="Graphic 95" descr="Open book">
              <a:extLst>
                <a:ext uri="{FF2B5EF4-FFF2-40B4-BE49-F238E27FC236}">
                  <a16:creationId xmlns:a16="http://schemas.microsoft.com/office/drawing/2014/main" id="{D92401BF-6E5F-4C9E-821B-56062EBC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47900" y="240969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223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6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rgbClr val="7030A0">
                <a:alpha val="89000"/>
                <a:lumMod val="77000"/>
                <a:lumOff val="23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8BCF4B-16F2-418C-AE56-BAB206A26CE3}"/>
              </a:ext>
            </a:extLst>
          </p:cNvPr>
          <p:cNvSpPr/>
          <p:nvPr/>
        </p:nvSpPr>
        <p:spPr>
          <a:xfrm>
            <a:off x="2890935" y="1991616"/>
            <a:ext cx="6578081" cy="3517641"/>
          </a:xfrm>
          <a:prstGeom prst="roundRect">
            <a:avLst>
              <a:gd name="adj" fmla="val 8444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alpha val="27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24DC3A-850F-4EE7-9B57-807367731792}"/>
              </a:ext>
            </a:extLst>
          </p:cNvPr>
          <p:cNvGrpSpPr/>
          <p:nvPr/>
        </p:nvGrpSpPr>
        <p:grpSpPr>
          <a:xfrm>
            <a:off x="2181806" y="2136240"/>
            <a:ext cx="1503784" cy="1754155"/>
            <a:chOff x="2172477" y="2551922"/>
            <a:chExt cx="1503784" cy="17541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377DB8-828F-472B-AAB2-4C64A10E39F4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1EB0EF"/>
                </a:gs>
                <a:gs pos="100000">
                  <a:srgbClr val="7D91E3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87FCA3-B731-43BC-92C0-76B6BBD60ED1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0E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30AE89-D4D9-423F-9669-C8A1FBF52102}"/>
              </a:ext>
            </a:extLst>
          </p:cNvPr>
          <p:cNvGrpSpPr/>
          <p:nvPr/>
        </p:nvGrpSpPr>
        <p:grpSpPr>
          <a:xfrm flipH="1">
            <a:off x="8717124" y="3539950"/>
            <a:ext cx="1503784" cy="1754155"/>
            <a:chOff x="2172477" y="2551922"/>
            <a:chExt cx="1503784" cy="175415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104827-98AF-484E-807F-F8545E21D58F}"/>
                </a:ext>
              </a:extLst>
            </p:cNvPr>
            <p:cNvSpPr/>
            <p:nvPr/>
          </p:nvSpPr>
          <p:spPr>
            <a:xfrm>
              <a:off x="2722984" y="2551922"/>
              <a:ext cx="953277" cy="1754155"/>
            </a:xfrm>
            <a:custGeom>
              <a:avLst/>
              <a:gdLst>
                <a:gd name="connsiteX0" fmla="*/ 0 w 573833"/>
                <a:gd name="connsiteY0" fmla="*/ 0 h 1110344"/>
                <a:gd name="connsiteX1" fmla="*/ 573833 w 573833"/>
                <a:gd name="connsiteY1" fmla="*/ 555172 h 1110344"/>
                <a:gd name="connsiteX2" fmla="*/ 0 w 573833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33" h="1110344">
                  <a:moveTo>
                    <a:pt x="0" y="0"/>
                  </a:moveTo>
                  <a:cubicBezTo>
                    <a:pt x="316919" y="0"/>
                    <a:pt x="573833" y="248559"/>
                    <a:pt x="573833" y="555172"/>
                  </a:cubicBezTo>
                  <a:cubicBezTo>
                    <a:pt x="573833" y="861785"/>
                    <a:pt x="316919" y="1110344"/>
                    <a:pt x="0" y="1110344"/>
                  </a:cubicBezTo>
                  <a:close/>
                </a:path>
              </a:pathLst>
            </a:custGeom>
            <a:gradFill>
              <a:gsLst>
                <a:gs pos="0">
                  <a:srgbClr val="0EB0F0"/>
                </a:gs>
                <a:gs pos="100000">
                  <a:srgbClr val="937CD9"/>
                </a:gs>
              </a:gsLst>
              <a:lin ang="27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265E11-6339-435F-ABC1-6D481E64A990}"/>
                </a:ext>
              </a:extLst>
            </p:cNvPr>
            <p:cNvSpPr/>
            <p:nvPr/>
          </p:nvSpPr>
          <p:spPr>
            <a:xfrm>
              <a:off x="2172477" y="2705878"/>
              <a:ext cx="718458" cy="1446244"/>
            </a:xfrm>
            <a:custGeom>
              <a:avLst/>
              <a:gdLst>
                <a:gd name="connsiteX0" fmla="*/ 718458 w 718458"/>
                <a:gd name="connsiteY0" fmla="*/ 0 h 1446244"/>
                <a:gd name="connsiteX1" fmla="*/ 718458 w 718458"/>
                <a:gd name="connsiteY1" fmla="*/ 1446244 h 1446244"/>
                <a:gd name="connsiteX2" fmla="*/ 0 w 718458"/>
                <a:gd name="connsiteY2" fmla="*/ 723122 h 1446244"/>
                <a:gd name="connsiteX3" fmla="*/ 718458 w 718458"/>
                <a:gd name="connsiteY3" fmla="*/ 0 h 14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8" h="1446244">
                  <a:moveTo>
                    <a:pt x="718458" y="0"/>
                  </a:moveTo>
                  <a:lnTo>
                    <a:pt x="718458" y="1446244"/>
                  </a:lnTo>
                  <a:cubicBezTo>
                    <a:pt x="321665" y="1446244"/>
                    <a:pt x="0" y="1122491"/>
                    <a:pt x="0" y="723122"/>
                  </a:cubicBezTo>
                  <a:cubicBezTo>
                    <a:pt x="0" y="323753"/>
                    <a:pt x="321665" y="0"/>
                    <a:pt x="718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37CD9"/>
                </a:gs>
                <a:gs pos="100000">
                  <a:srgbClr val="1EB0E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C25EE6A-2A06-4E4B-8353-79E0FC4CF906}"/>
              </a:ext>
            </a:extLst>
          </p:cNvPr>
          <p:cNvSpPr/>
          <p:nvPr/>
        </p:nvSpPr>
        <p:spPr>
          <a:xfrm>
            <a:off x="3190103" y="2136240"/>
            <a:ext cx="1024408" cy="83099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F17CC7-8A00-4D40-9458-2F446D6763BA}"/>
              </a:ext>
            </a:extLst>
          </p:cNvPr>
          <p:cNvSpPr txBox="1"/>
          <p:nvPr/>
        </p:nvSpPr>
        <p:spPr>
          <a:xfrm>
            <a:off x="2872167" y="153019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4D20C8-6F80-4258-8971-B2FC85E701A2}"/>
              </a:ext>
            </a:extLst>
          </p:cNvPr>
          <p:cNvSpPr/>
          <p:nvPr/>
        </p:nvSpPr>
        <p:spPr>
          <a:xfrm>
            <a:off x="2571017" y="153019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348D8-AE2E-4956-B723-68C6C131BDDA}"/>
              </a:ext>
            </a:extLst>
          </p:cNvPr>
          <p:cNvSpPr txBox="1"/>
          <p:nvPr/>
        </p:nvSpPr>
        <p:spPr>
          <a:xfrm>
            <a:off x="5238785" y="152082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SKILL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03A76A-E78A-46E6-892D-BEDC709ED7B6}"/>
              </a:ext>
            </a:extLst>
          </p:cNvPr>
          <p:cNvSpPr/>
          <p:nvPr/>
        </p:nvSpPr>
        <p:spPr>
          <a:xfrm>
            <a:off x="4937635" y="152082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44F4E-135F-44EC-A141-3973E5DF289F}"/>
              </a:ext>
            </a:extLst>
          </p:cNvPr>
          <p:cNvSpPr txBox="1"/>
          <p:nvPr/>
        </p:nvSpPr>
        <p:spPr>
          <a:xfrm>
            <a:off x="7605397" y="151145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8FD42D-F05F-4F2D-AAA2-A46D271216D3}"/>
              </a:ext>
            </a:extLst>
          </p:cNvPr>
          <p:cNvSpPr/>
          <p:nvPr/>
        </p:nvSpPr>
        <p:spPr>
          <a:xfrm>
            <a:off x="7304247" y="151145"/>
            <a:ext cx="2181806" cy="5378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CAFFF3-A313-42EF-B39C-A02EC83B5EAA}"/>
              </a:ext>
            </a:extLst>
          </p:cNvPr>
          <p:cNvGrpSpPr/>
          <p:nvPr/>
        </p:nvGrpSpPr>
        <p:grpSpPr>
          <a:xfrm>
            <a:off x="9861679" y="151066"/>
            <a:ext cx="2215976" cy="537882"/>
            <a:chOff x="19593" y="562191"/>
            <a:chExt cx="2215976" cy="5378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65EFED-97B8-441D-8D04-EA1B2AF7EAEE}"/>
                </a:ext>
              </a:extLst>
            </p:cNvPr>
            <p:cNvSpPr/>
            <p:nvPr/>
          </p:nvSpPr>
          <p:spPr>
            <a:xfrm>
              <a:off x="19593" y="562191"/>
              <a:ext cx="2181806" cy="5378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512984-A8E8-45A3-9A79-E9B285ED93C5}"/>
                </a:ext>
              </a:extLst>
            </p:cNvPr>
            <p:cNvSpPr txBox="1"/>
            <p:nvPr/>
          </p:nvSpPr>
          <p:spPr>
            <a:xfrm>
              <a:off x="354977" y="562191"/>
              <a:ext cx="18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w Cen MT" panose="020B0602020104020603" pitchFamily="34" charset="0"/>
                </a:rPr>
                <a:t>CONTACT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3B6647-CEC7-4667-937B-A1602D5B19DB}"/>
              </a:ext>
            </a:extLst>
          </p:cNvPr>
          <p:cNvGrpSpPr/>
          <p:nvPr/>
        </p:nvGrpSpPr>
        <p:grpSpPr>
          <a:xfrm>
            <a:off x="176484" y="150208"/>
            <a:ext cx="2215976" cy="537882"/>
            <a:chOff x="19593" y="562191"/>
            <a:chExt cx="2215976" cy="5378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8707B9-07DD-437F-BF8C-21C5E622126C}"/>
                </a:ext>
              </a:extLst>
            </p:cNvPr>
            <p:cNvSpPr/>
            <p:nvPr/>
          </p:nvSpPr>
          <p:spPr>
            <a:xfrm>
              <a:off x="19593" y="562191"/>
              <a:ext cx="2181806" cy="53788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2A3712-3A10-42C4-B7EF-7890026EE884}"/>
                </a:ext>
              </a:extLst>
            </p:cNvPr>
            <p:cNvSpPr txBox="1"/>
            <p:nvPr/>
          </p:nvSpPr>
          <p:spPr>
            <a:xfrm>
              <a:off x="354977" y="562191"/>
              <a:ext cx="18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PROFILE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D04C54A-83B9-4505-94A6-DE22EFE65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33" y="3048353"/>
            <a:ext cx="411564" cy="411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5472F-187E-4BFD-AE1A-4DACB4041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71" y="4192146"/>
            <a:ext cx="410198" cy="410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4FBFC-2167-4576-98B4-6CE27C6D3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71" y="3627823"/>
            <a:ext cx="411564" cy="41156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9D30CB5-B62F-4173-9D2F-081DFF119D38}"/>
              </a:ext>
            </a:extLst>
          </p:cNvPr>
          <p:cNvGrpSpPr/>
          <p:nvPr/>
        </p:nvGrpSpPr>
        <p:grpSpPr>
          <a:xfrm>
            <a:off x="4478152" y="2396644"/>
            <a:ext cx="3874053" cy="462965"/>
            <a:chOff x="4478152" y="2678657"/>
            <a:chExt cx="3874053" cy="4629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878FCC-199B-4E76-A015-AB70096B5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152" y="2730058"/>
              <a:ext cx="411564" cy="411564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203300-798B-44F2-8CD0-A7E60CD806C4}"/>
                </a:ext>
              </a:extLst>
            </p:cNvPr>
            <p:cNvGrpSpPr/>
            <p:nvPr/>
          </p:nvGrpSpPr>
          <p:grpSpPr>
            <a:xfrm>
              <a:off x="5015580" y="2678657"/>
              <a:ext cx="3336625" cy="461665"/>
              <a:chOff x="5015580" y="2935034"/>
              <a:chExt cx="3336625" cy="46166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60AF65-5ED6-4ADE-B95B-AE9C4ECCED38}"/>
                  </a:ext>
                </a:extLst>
              </p:cNvPr>
              <p:cNvSpPr txBox="1"/>
              <p:nvPr/>
            </p:nvSpPr>
            <p:spPr>
              <a:xfrm>
                <a:off x="5096257" y="2935034"/>
                <a:ext cx="325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Baharul</a:t>
                </a:r>
                <a:r>
                  <a:rPr lang="en-US" sz="24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 Reza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F6DC18-C958-408B-995A-63D976597122}"/>
                  </a:ext>
                </a:extLst>
              </p:cNvPr>
              <p:cNvSpPr/>
              <p:nvPr/>
            </p:nvSpPr>
            <p:spPr>
              <a:xfrm>
                <a:off x="5015580" y="2976042"/>
                <a:ext cx="3194813" cy="41019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CAC20A-E54A-423C-B597-2B8A20AC831E}"/>
              </a:ext>
            </a:extLst>
          </p:cNvPr>
          <p:cNvGrpSpPr/>
          <p:nvPr/>
        </p:nvGrpSpPr>
        <p:grpSpPr>
          <a:xfrm>
            <a:off x="5015580" y="2978577"/>
            <a:ext cx="3336625" cy="451206"/>
            <a:chOff x="5015580" y="2935034"/>
            <a:chExt cx="3336625" cy="4512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36BD9A-8C06-45FA-86B6-5062E17D49CD}"/>
                </a:ext>
              </a:extLst>
            </p:cNvPr>
            <p:cNvSpPr txBox="1"/>
            <p:nvPr/>
          </p:nvSpPr>
          <p:spPr>
            <a:xfrm>
              <a:off x="5096257" y="2935034"/>
              <a:ext cx="3255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Baharul</a:t>
              </a:r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 Islam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5720029-BFF5-43DD-97D4-5ADAE0ED5406}"/>
                </a:ext>
              </a:extLst>
            </p:cNvPr>
            <p:cNvSpPr/>
            <p:nvPr/>
          </p:nvSpPr>
          <p:spPr>
            <a:xfrm>
              <a:off x="5015580" y="2976042"/>
              <a:ext cx="3194813" cy="41019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9B9299-DFDF-4D1B-B2DB-F2491B99DC85}"/>
              </a:ext>
            </a:extLst>
          </p:cNvPr>
          <p:cNvGrpSpPr/>
          <p:nvPr/>
        </p:nvGrpSpPr>
        <p:grpSpPr>
          <a:xfrm>
            <a:off x="5012418" y="3622002"/>
            <a:ext cx="3255948" cy="448552"/>
            <a:chOff x="5012418" y="2976042"/>
            <a:chExt cx="3255948" cy="44855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A4F40E-5F58-4896-A155-CD83B8CBE610}"/>
                </a:ext>
              </a:extLst>
            </p:cNvPr>
            <p:cNvSpPr txBox="1"/>
            <p:nvPr/>
          </p:nvSpPr>
          <p:spPr>
            <a:xfrm>
              <a:off x="5012418" y="3024484"/>
              <a:ext cx="3255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github.com/Baharul-Islam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42EC711-8BFF-44AB-8219-AFF947873BE2}"/>
                </a:ext>
              </a:extLst>
            </p:cNvPr>
            <p:cNvSpPr/>
            <p:nvPr/>
          </p:nvSpPr>
          <p:spPr>
            <a:xfrm>
              <a:off x="5015580" y="2976042"/>
              <a:ext cx="3194813" cy="41019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C868E1-D0FC-414A-8B47-B65C9E0C1119}"/>
              </a:ext>
            </a:extLst>
          </p:cNvPr>
          <p:cNvGrpSpPr/>
          <p:nvPr/>
        </p:nvGrpSpPr>
        <p:grpSpPr>
          <a:xfrm>
            <a:off x="5015580" y="4157771"/>
            <a:ext cx="3336625" cy="461665"/>
            <a:chOff x="5015580" y="2935034"/>
            <a:chExt cx="3336625" cy="46166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E89B79-99BB-4454-8BAB-DA1E2A5ED08B}"/>
                </a:ext>
              </a:extLst>
            </p:cNvPr>
            <p:cNvSpPr txBox="1"/>
            <p:nvPr/>
          </p:nvSpPr>
          <p:spPr>
            <a:xfrm>
              <a:off x="5096257" y="2935034"/>
              <a:ext cx="3255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+880 1720877114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63A28AB-8B74-415B-9A20-8962ABE746C6}"/>
                </a:ext>
              </a:extLst>
            </p:cNvPr>
            <p:cNvSpPr/>
            <p:nvPr/>
          </p:nvSpPr>
          <p:spPr>
            <a:xfrm>
              <a:off x="5015580" y="2976042"/>
              <a:ext cx="3194813" cy="41019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1A37F17-F139-47A8-8E6B-7A75F7833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60" y="4731045"/>
            <a:ext cx="410198" cy="41019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95C3AD3-C609-4862-925F-38CBF5AC1876}"/>
              </a:ext>
            </a:extLst>
          </p:cNvPr>
          <p:cNvGrpSpPr/>
          <p:nvPr/>
        </p:nvGrpSpPr>
        <p:grpSpPr>
          <a:xfrm>
            <a:off x="5015580" y="4687278"/>
            <a:ext cx="3336625" cy="461665"/>
            <a:chOff x="5015580" y="2935034"/>
            <a:chExt cx="3336625" cy="4616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15421-1648-43F5-BF12-255A60CD5A90}"/>
                </a:ext>
              </a:extLst>
            </p:cNvPr>
            <p:cNvSpPr txBox="1"/>
            <p:nvPr/>
          </p:nvSpPr>
          <p:spPr>
            <a:xfrm>
              <a:off x="5096257" y="2935034"/>
              <a:ext cx="3255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+880 1630307081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1EFEC6B-08EE-4BF8-8FCA-6DE08252A092}"/>
                </a:ext>
              </a:extLst>
            </p:cNvPr>
            <p:cNvSpPr/>
            <p:nvPr/>
          </p:nvSpPr>
          <p:spPr>
            <a:xfrm>
              <a:off x="5015580" y="2976042"/>
              <a:ext cx="3194813" cy="41019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811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6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89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</dc:creator>
  <cp:lastModifiedBy>WALTON</cp:lastModifiedBy>
  <cp:revision>18</cp:revision>
  <dcterms:created xsi:type="dcterms:W3CDTF">2022-07-19T10:15:11Z</dcterms:created>
  <dcterms:modified xsi:type="dcterms:W3CDTF">2022-07-20T16:38:02Z</dcterms:modified>
</cp:coreProperties>
</file>