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8" r:id="rId5"/>
    <p:sldId id="257" r:id="rId6"/>
    <p:sldId id="289" r:id="rId7"/>
    <p:sldId id="258" r:id="rId8"/>
    <p:sldId id="270" r:id="rId9"/>
    <p:sldId id="280" r:id="rId10"/>
    <p:sldId id="281" r:id="rId11"/>
    <p:sldId id="282" r:id="rId12"/>
    <p:sldId id="278" r:id="rId13"/>
    <p:sldId id="283" r:id="rId14"/>
    <p:sldId id="284" r:id="rId15"/>
    <p:sldId id="272" r:id="rId16"/>
    <p:sldId id="285" r:id="rId17"/>
    <p:sldId id="279" r:id="rId18"/>
    <p:sldId id="286" r:id="rId19"/>
    <p:sldId id="287" r:id="rId20"/>
    <p:sldId id="288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3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4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060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7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1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greedy fact on Affiliate Marketing.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just beginner affiliate marketer earns a minimum of Rs10,000 per month. And an affiliate marketer with just 1 year of experience can earn up to Rs5,00,000+ per annum. I am not exaggerating the amount. I told you the minimum amount. Affiliate Marketing is the highest paid profession with no income limit.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2441196" y="2975354"/>
            <a:ext cx="7441035" cy="38826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3DB7-A591-4850-AA26-63758F32F57D}"/>
              </a:ext>
            </a:extLst>
          </p:cNvPr>
          <p:cNvSpPr/>
          <p:nvPr/>
        </p:nvSpPr>
        <p:spPr>
          <a:xfrm>
            <a:off x="276837" y="6149130"/>
            <a:ext cx="1468073" cy="526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7">
        <p159:morph option="byObject"/>
      </p:transition>
    </mc:Choice>
    <mc:Fallback>
      <p:transition spd="slow" advTm="21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589446"/>
            <a:ext cx="4782774" cy="1325563"/>
          </a:xfrm>
        </p:spPr>
        <p:txBody>
          <a:bodyPr/>
          <a:lstStyle/>
          <a:p>
            <a:pPr algn="r"/>
            <a:r>
              <a:rPr lang="en-US" dirty="0"/>
              <a:t>which platform to choose for affiliate?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73124"/>
            <a:ext cx="4884848" cy="49002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1133659" y="1592566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some affiliate site .here we can affiliate start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271" y="2764390"/>
            <a:ext cx="486561" cy="48656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084C5E7-286C-4FF4-847A-1C8C019FC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271" y="5247859"/>
            <a:ext cx="486561" cy="486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35773-1488-4332-A5FF-045836BE350D}"/>
              </a:ext>
            </a:extLst>
          </p:cNvPr>
          <p:cNvSpPr txBox="1"/>
          <p:nvPr/>
        </p:nvSpPr>
        <p:spPr>
          <a:xfrm>
            <a:off x="429228" y="2261835"/>
            <a:ext cx="3354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1 . </a:t>
            </a:r>
            <a:r>
              <a:rPr lang="en-US" sz="2000" dirty="0" err="1"/>
              <a:t>ShareASale</a:t>
            </a:r>
            <a:r>
              <a:rPr lang="en-US" sz="2000" dirty="0"/>
              <a:t>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Awin</a:t>
            </a:r>
            <a:endParaRPr lang="en-US" sz="2000" dirty="0"/>
          </a:p>
          <a:p>
            <a:r>
              <a:rPr lang="en-US" sz="2000" dirty="0"/>
              <a:t>3 . </a:t>
            </a:r>
            <a:r>
              <a:rPr lang="en-US" sz="2000" dirty="0">
                <a:solidFill>
                  <a:srgbClr val="00B050"/>
                </a:solidFill>
              </a:rPr>
              <a:t>Amazon Associates</a:t>
            </a:r>
          </a:p>
          <a:p>
            <a:r>
              <a:rPr lang="en-US" sz="2000" dirty="0"/>
              <a:t>4. CJ Affiliate</a:t>
            </a:r>
          </a:p>
          <a:p>
            <a:r>
              <a:rPr lang="en-US" sz="2000" dirty="0"/>
              <a:t>5 . Rakuten Advertising </a:t>
            </a:r>
          </a:p>
          <a:p>
            <a:r>
              <a:rPr lang="en-US" sz="2000" dirty="0"/>
              <a:t>6 . </a:t>
            </a:r>
            <a:r>
              <a:rPr lang="en-US" sz="2000" dirty="0" err="1"/>
              <a:t>Avangate</a:t>
            </a:r>
            <a:r>
              <a:rPr lang="en-US" sz="2000" dirty="0"/>
              <a:t> Affiliate Network </a:t>
            </a:r>
          </a:p>
          <a:p>
            <a:r>
              <a:rPr lang="en-US" sz="2000" dirty="0"/>
              <a:t>7 . </a:t>
            </a:r>
            <a:r>
              <a:rPr lang="en-US" sz="2000" dirty="0" err="1"/>
              <a:t>ClickBank</a:t>
            </a:r>
            <a:r>
              <a:rPr lang="en-US" sz="2000" dirty="0"/>
              <a:t> </a:t>
            </a:r>
          </a:p>
          <a:p>
            <a:r>
              <a:rPr lang="en-US" sz="2000" dirty="0"/>
              <a:t>8 . </a:t>
            </a:r>
            <a:r>
              <a:rPr lang="en-US" sz="2000" dirty="0" err="1"/>
              <a:t>Peerfly</a:t>
            </a:r>
            <a:endParaRPr lang="en-US" sz="2000" dirty="0"/>
          </a:p>
          <a:p>
            <a:r>
              <a:rPr lang="en-US" sz="2000" dirty="0"/>
              <a:t>9 . </a:t>
            </a:r>
            <a:r>
              <a:rPr lang="en-US" sz="2000" dirty="0" err="1"/>
              <a:t>FlexOffers</a:t>
            </a:r>
            <a:endParaRPr lang="en-US" sz="2000" dirty="0"/>
          </a:p>
          <a:p>
            <a:r>
              <a:rPr lang="en-US" sz="2000" dirty="0"/>
              <a:t>10 . Walmart</a:t>
            </a:r>
          </a:p>
          <a:p>
            <a:r>
              <a:rPr lang="en-US" sz="2000" dirty="0"/>
              <a:t>11 . </a:t>
            </a:r>
            <a:r>
              <a:rPr lang="en-US" sz="2000" dirty="0" err="1">
                <a:solidFill>
                  <a:srgbClr val="00B050"/>
                </a:solidFill>
              </a:rPr>
              <a:t>Aliexpress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12 . </a:t>
            </a:r>
            <a:r>
              <a:rPr lang="en-US" sz="2000" dirty="0" err="1"/>
              <a:t>Flipcart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09">
        <p159:morph option="byObject"/>
      </p:transition>
    </mc:Choice>
    <mc:Fallback>
      <p:transition spd="slow" advTm="90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1414002"/>
            <a:ext cx="4762152" cy="1325563"/>
          </a:xfrm>
        </p:spPr>
        <p:txBody>
          <a:bodyPr/>
          <a:lstStyle/>
          <a:p>
            <a:pPr algn="r"/>
            <a:r>
              <a:rPr lang="en-US" sz="2800" dirty="0"/>
              <a:t>how to get approval in affiliate marketing?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81513"/>
            <a:ext cx="4884848" cy="48918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1142317" y="2504738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some affiliate site .here we can affiliate 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7C2E6-57A3-4EBE-AEA6-F25A87376DFD}"/>
              </a:ext>
            </a:extLst>
          </p:cNvPr>
          <p:cNvSpPr/>
          <p:nvPr/>
        </p:nvSpPr>
        <p:spPr>
          <a:xfrm>
            <a:off x="176169" y="3219565"/>
            <a:ext cx="47621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Now a big issue is that</a:t>
            </a:r>
            <a:r>
              <a:rPr lang="en-US" dirty="0"/>
              <a:t> many of the platforms ask about how will you affiliate. They won’t approve your account until they feel that you are a good match. This is not only for the platform. After getting approval on the platform, when you will do affiliate for a particular product, again you will have to ask for the approval of your application. Many people fail here. Let me help you with the </a:t>
            </a:r>
            <a:r>
              <a:rPr lang="en-US" b="1" dirty="0"/>
              <a:t>approval procedure…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24">
        <p159:morph option="byObject"/>
      </p:transition>
    </mc:Choice>
    <mc:Fallback>
      <p:transition spd="slow" advTm="142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these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6393" y="1963134"/>
            <a:ext cx="4139024" cy="495389"/>
          </a:xfrm>
        </p:spPr>
        <p:txBody>
          <a:bodyPr/>
          <a:lstStyle/>
          <a:p>
            <a:r>
              <a:rPr lang="en-US" sz="1600" dirty="0"/>
              <a:t>Professional email,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content should be of high quality, send 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trafic</a:t>
            </a:r>
            <a:r>
              <a:rPr lang="en-US" sz="1600" dirty="0"/>
              <a:t> </a:t>
            </a:r>
            <a:r>
              <a:rPr lang="en-US" dirty="0"/>
              <a:t> 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64" y="2864648"/>
            <a:ext cx="4872578" cy="1618046"/>
          </a:xfrm>
        </p:spPr>
        <p:txBody>
          <a:bodyPr/>
          <a:lstStyle/>
          <a:p>
            <a:pPr lvl="0"/>
            <a:r>
              <a:rPr lang="en-US" dirty="0"/>
              <a:t>If you’re signing up to a new affiliate program with any email, make sure </a:t>
            </a:r>
            <a:r>
              <a:rPr lang="en-US" b="1" dirty="0"/>
              <a:t>it should look like professional </a:t>
            </a:r>
            <a:r>
              <a:rPr lang="en-US" dirty="0"/>
              <a:t>or should represent your website, brand or whatever name you have given to your social media platform(if you made any). Having a professional email won’t necessarily stop an affiliate manager from scrutinizing your application. </a:t>
            </a:r>
            <a:r>
              <a:rPr lang="en-US" b="1" dirty="0"/>
              <a:t>For </a:t>
            </a:r>
            <a:r>
              <a:rPr lang="en-US" b="1" dirty="0" err="1"/>
              <a:t>Example:petcare@gmail.com</a:t>
            </a:r>
            <a:r>
              <a:rPr lang="en-US" dirty="0"/>
              <a:t>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723561" y="1363287"/>
            <a:ext cx="3770676" cy="3119407"/>
          </a:xfrm>
        </p:spPr>
        <p:txBody>
          <a:bodyPr/>
          <a:lstStyle/>
          <a:p>
            <a:r>
              <a:rPr lang="en-US" dirty="0"/>
              <a:t>So how will you promote the product? </a:t>
            </a:r>
            <a:r>
              <a:rPr lang="en-US" b="1" dirty="0"/>
              <a:t>They will definitely ask this question.</a:t>
            </a:r>
            <a:r>
              <a:rPr lang="en-US" dirty="0"/>
              <a:t> Tell the affiliate manager how you propose to promote and send traffic to the merchant. Whether you use SEO, paid search, email marketing, social media or whatever have you, showing a prospective program that you have a plan that has been devised specifically for their business shows that you have put some thought into your partnership. </a:t>
            </a:r>
            <a:endParaRPr lang="en-US" sz="16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you will get 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1D4BD-D1DB-4725-BC6A-2F5AAF5A2997}"/>
              </a:ext>
            </a:extLst>
          </p:cNvPr>
          <p:cNvSpPr/>
          <p:nvPr/>
        </p:nvSpPr>
        <p:spPr>
          <a:xfrm>
            <a:off x="293615" y="5981350"/>
            <a:ext cx="1770077" cy="7298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51755-0278-4729-9C80-B4D6A7E6B9C8}"/>
              </a:ext>
            </a:extLst>
          </p:cNvPr>
          <p:cNvSpPr/>
          <p:nvPr/>
        </p:nvSpPr>
        <p:spPr>
          <a:xfrm>
            <a:off x="293615" y="4482694"/>
            <a:ext cx="5292097" cy="86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factor is the content we are providing on your social media platform or website. That 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should be of high quality and appealing.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 descr="🙂">
            <a:extLst>
              <a:ext uri="{FF2B5EF4-FFF2-40B4-BE49-F238E27FC236}">
                <a16:creationId xmlns:a16="http://schemas.microsoft.com/office/drawing/2014/main" id="{B4B56C76-4DF6-4366-AC0C-E056EDC1BE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744" y="0"/>
            <a:ext cx="31078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B8C1944-B42B-47F4-8B10-64E13CCF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8622" y="50291"/>
            <a:ext cx="12562228" cy="50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67">
        <p159:morph option="byObject"/>
      </p:transition>
    </mc:Choice>
    <mc:Fallback>
      <p:transition spd="slow" advTm="24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371427" y="880844"/>
            <a:ext cx="5072867" cy="50921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57" y="2306972"/>
            <a:ext cx="359981" cy="354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35773-1488-4332-A5FF-045836BE350D}"/>
              </a:ext>
            </a:extLst>
          </p:cNvPr>
          <p:cNvSpPr txBox="1"/>
          <p:nvPr/>
        </p:nvSpPr>
        <p:spPr>
          <a:xfrm>
            <a:off x="556871" y="2243195"/>
            <a:ext cx="47827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2 affiliation platforms at most.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Note down the list of products you     are going to promote, basically your niche products.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a free website or social media profile if you feel a need of it. Because you have to put the link of this every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Have a professional look-like email related to your niche or name of brand or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approval on the platforms you applied for.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E8DD22-5ABB-4CA7-A815-974D368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642804"/>
            <a:ext cx="4782774" cy="1325563"/>
          </a:xfrm>
        </p:spPr>
        <p:txBody>
          <a:bodyPr/>
          <a:lstStyle/>
          <a:p>
            <a:pPr algn="r"/>
            <a:r>
              <a:rPr lang="en-US" dirty="0"/>
              <a:t>Tasks to be completed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1528-D9C5-4575-9544-DBAA7F2ACBDF}"/>
              </a:ext>
            </a:extLst>
          </p:cNvPr>
          <p:cNvSpPr txBox="1"/>
          <p:nvPr/>
        </p:nvSpPr>
        <p:spPr>
          <a:xfrm>
            <a:off x="1194534" y="1528184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two tasks should be complete for better result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8517203E-39EC-4597-8C25-7003DD87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46" y="2622769"/>
            <a:ext cx="359981" cy="354697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5523D973-FE27-4B39-83C5-6AE91AC16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644" y="3471771"/>
            <a:ext cx="359981" cy="35469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BFB1E470-3807-4A51-995E-6B620576E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76" y="4712285"/>
            <a:ext cx="359981" cy="354697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A28167DD-81AF-4B30-B4FA-4E33FBFEF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8" y="5696035"/>
            <a:ext cx="359981" cy="3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84">
        <p159:morph option="byObject"/>
      </p:transition>
    </mc:Choice>
    <mc:Fallback>
      <p:transition spd="slow" advTm="138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940036" y="957130"/>
            <a:ext cx="4845467" cy="47600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184C0-BBB0-41B2-8717-2A73A96B5CE8}"/>
              </a:ext>
            </a:extLst>
          </p:cNvPr>
          <p:cNvSpPr/>
          <p:nvPr/>
        </p:nvSpPr>
        <p:spPr>
          <a:xfrm>
            <a:off x="9502923" y="290557"/>
            <a:ext cx="2401580" cy="786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C2F0B-86D6-43A3-B355-8E0316EB5CFA}"/>
              </a:ext>
            </a:extLst>
          </p:cNvPr>
          <p:cNvSpPr/>
          <p:nvPr/>
        </p:nvSpPr>
        <p:spPr>
          <a:xfrm>
            <a:off x="6487787" y="1973389"/>
            <a:ext cx="5178751" cy="393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6597B-0A97-437F-BB41-A9B97DA78A62}"/>
              </a:ext>
            </a:extLst>
          </p:cNvPr>
          <p:cNvSpPr/>
          <p:nvPr/>
        </p:nvSpPr>
        <p:spPr>
          <a:xfrm>
            <a:off x="6181491" y="3105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 . Choose Affiliate products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73D-27CB-4685-9B47-E0ECC017FBCB}"/>
              </a:ext>
            </a:extLst>
          </p:cNvPr>
          <p:cNvSpPr/>
          <p:nvPr/>
        </p:nvSpPr>
        <p:spPr>
          <a:xfrm>
            <a:off x="6147938" y="3526153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. The calculation for selection of Affiliate products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D46EB-7868-4DAB-92C1-814F4E08F2D0}"/>
              </a:ext>
            </a:extLst>
          </p:cNvPr>
          <p:cNvSpPr/>
          <p:nvPr/>
        </p:nvSpPr>
        <p:spPr>
          <a:xfrm>
            <a:off x="6147938" y="3897157"/>
            <a:ext cx="285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 . time span of commission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08BBF-61B7-4645-8C75-C8FB7B7068F1}"/>
              </a:ext>
            </a:extLst>
          </p:cNvPr>
          <p:cNvSpPr/>
          <p:nvPr/>
        </p:nvSpPr>
        <p:spPr>
          <a:xfrm>
            <a:off x="6147938" y="4306463"/>
            <a:ext cx="362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 . Before you pick affiliate products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F47FC-3D13-4CFC-B75F-E5506FEF7086}"/>
              </a:ext>
            </a:extLst>
          </p:cNvPr>
          <p:cNvSpPr/>
          <p:nvPr/>
        </p:nvSpPr>
        <p:spPr>
          <a:xfrm>
            <a:off x="6125352" y="4596145"/>
            <a:ext cx="264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 . Tasks to be completed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160" y="1992383"/>
            <a:ext cx="5723012" cy="999602"/>
          </a:xfrm>
        </p:spPr>
        <p:txBody>
          <a:bodyPr/>
          <a:lstStyle/>
          <a:p>
            <a:r>
              <a:rPr lang="en-US" sz="2800" dirty="0"/>
              <a:t>Choose Affiliate</a:t>
            </a:r>
            <a:br>
              <a:rPr lang="en-US" sz="2800" dirty="0"/>
            </a:br>
            <a:r>
              <a:rPr lang="en-US" sz="2800" dirty="0"/>
              <a:t>products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303BE-3EF5-46AE-9CBA-618A158A125F}"/>
              </a:ext>
            </a:extLst>
          </p:cNvPr>
          <p:cNvSpPr txBox="1"/>
          <p:nvPr/>
        </p:nvSpPr>
        <p:spPr>
          <a:xfrm rot="16200000">
            <a:off x="6035510" y="2275382"/>
            <a:ext cx="90455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STEP : C</a:t>
            </a:r>
          </a:p>
        </p:txBody>
      </p:sp>
    </p:spTree>
    <p:extLst>
      <p:ext uri="{BB962C8B-B14F-4D97-AF65-F5344CB8AC3E}">
        <p14:creationId xmlns:p14="http://schemas.microsoft.com/office/powerpoint/2010/main" val="3832684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48">
        <p159:morph option="byObject"/>
      </p:transition>
    </mc:Choice>
    <mc:Fallback>
      <p:transition spd="slow" advTm="164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14401"/>
            <a:ext cx="4884848" cy="50417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957" y="2306972"/>
            <a:ext cx="359981" cy="354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35773-1488-4332-A5FF-045836BE350D}"/>
              </a:ext>
            </a:extLst>
          </p:cNvPr>
          <p:cNvSpPr txBox="1"/>
          <p:nvPr/>
        </p:nvSpPr>
        <p:spPr>
          <a:xfrm>
            <a:off x="556871" y="2243195"/>
            <a:ext cx="47827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2 affiliation platforms at most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Note down the list of products you are going to promote, basically your niche products.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a free website or social media profile if you feel a need of it. Because you have to put the link of this every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Have a professional look-like email related to your niche and name of brand or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approval on the platforms you applied for.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E8DD22-5ABB-4CA7-A815-974D368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939" y="467561"/>
            <a:ext cx="5163476" cy="1325563"/>
          </a:xfrm>
        </p:spPr>
        <p:txBody>
          <a:bodyPr/>
          <a:lstStyle/>
          <a:p>
            <a:pPr algn="r"/>
            <a:r>
              <a:rPr lang="en-US" dirty="0"/>
              <a:t>Choose Affiliate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1528-D9C5-4575-9544-DBAA7F2ACBDF}"/>
              </a:ext>
            </a:extLst>
          </p:cNvPr>
          <p:cNvSpPr txBox="1"/>
          <p:nvPr/>
        </p:nvSpPr>
        <p:spPr>
          <a:xfrm>
            <a:off x="1194534" y="1528184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two tasks should be complete for better result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8517203E-39EC-4597-8C25-7003DD87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46" y="2622769"/>
            <a:ext cx="359981" cy="354697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5523D973-FE27-4B39-83C5-6AE91AC16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644" y="3471771"/>
            <a:ext cx="359981" cy="35469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BFB1E470-3807-4A51-995E-6B620576E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76" y="4712285"/>
            <a:ext cx="359981" cy="354697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A28167DD-81AF-4B30-B4FA-4E33FBFEF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8" y="5696035"/>
            <a:ext cx="359981" cy="3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0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76">
        <p159:morph option="byObject"/>
      </p:transition>
    </mc:Choice>
    <mc:Fallback>
      <p:transition spd="slow" advTm="157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14401"/>
            <a:ext cx="4884848" cy="50417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32" y="3189883"/>
            <a:ext cx="359981" cy="354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35773-1488-4332-A5FF-045836BE350D}"/>
              </a:ext>
            </a:extLst>
          </p:cNvPr>
          <p:cNvSpPr txBox="1"/>
          <p:nvPr/>
        </p:nvSpPr>
        <p:spPr>
          <a:xfrm>
            <a:off x="983032" y="3156620"/>
            <a:ext cx="42433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A Blog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A comparison of deals and discount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</a:rPr>
              <a:t>A YouTube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Podcast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email newsletter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</a:rPr>
              <a:t>Social media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 platforms.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E8DD22-5ABB-4CA7-A815-974D368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8" y="903957"/>
            <a:ext cx="4007505" cy="1325563"/>
          </a:xfrm>
        </p:spPr>
        <p:txBody>
          <a:bodyPr/>
          <a:lstStyle/>
          <a:p>
            <a:pPr algn="r"/>
            <a:r>
              <a:rPr lang="en-US" dirty="0"/>
              <a:t>Choose Affiliate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31528-D9C5-4575-9544-DBAA7F2ACBDF}"/>
              </a:ext>
            </a:extLst>
          </p:cNvPr>
          <p:cNvSpPr txBox="1"/>
          <p:nvPr/>
        </p:nvSpPr>
        <p:spPr>
          <a:xfrm>
            <a:off x="473080" y="2069853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two tasks should be complete for better result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8517203E-39EC-4597-8C25-7003DD87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31" y="3544580"/>
            <a:ext cx="359981" cy="354697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5523D973-FE27-4B39-83C5-6AE91AC16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089" y="4073218"/>
            <a:ext cx="359981" cy="35469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BFB1E470-3807-4A51-995E-6B620576E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4397343"/>
            <a:ext cx="359981" cy="354697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A28167DD-81AF-4B30-B4FA-4E33FBFEF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7" y="4740466"/>
            <a:ext cx="359981" cy="354697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BB14F1FD-160D-4C2B-88F4-05DC83C3C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773" y="5053107"/>
            <a:ext cx="359981" cy="354697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ABB17F4B-8624-4247-B638-006FFFBB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609" y="5365748"/>
            <a:ext cx="359981" cy="3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0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28">
        <p159:morph option="byObject"/>
      </p:transition>
    </mc:Choice>
    <mc:Fallback>
      <p:transition spd="slow" advTm="152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14401"/>
            <a:ext cx="4884848" cy="50417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90" y="3430179"/>
            <a:ext cx="359981" cy="3546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35773-1488-4332-A5FF-045836BE350D}"/>
              </a:ext>
            </a:extLst>
          </p:cNvPr>
          <p:cNvSpPr txBox="1"/>
          <p:nvPr/>
        </p:nvSpPr>
        <p:spPr>
          <a:xfrm>
            <a:off x="702068" y="3375497"/>
            <a:ext cx="4782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about multiple products available on your affiliate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a list of products you want to apply for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8517203E-39EC-4597-8C25-7003DD87C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690" y="4013756"/>
            <a:ext cx="359981" cy="35469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80430C6-32EA-499B-A5D7-D65B97C9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389411"/>
            <a:ext cx="4782774" cy="1325563"/>
          </a:xfrm>
        </p:spPr>
        <p:txBody>
          <a:bodyPr/>
          <a:lstStyle/>
          <a:p>
            <a:pPr algn="r"/>
            <a:r>
              <a:rPr lang="en-US" dirty="0"/>
              <a:t>Tasks to be completed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6904C-DA07-47D0-BA8C-98611F7EF9E9}"/>
              </a:ext>
            </a:extLst>
          </p:cNvPr>
          <p:cNvSpPr txBox="1"/>
          <p:nvPr/>
        </p:nvSpPr>
        <p:spPr>
          <a:xfrm>
            <a:off x="1194534" y="2274791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two tasks should be complete for better result</a:t>
            </a:r>
          </a:p>
        </p:txBody>
      </p:sp>
    </p:spTree>
    <p:extLst>
      <p:ext uri="{BB962C8B-B14F-4D97-AF65-F5344CB8AC3E}">
        <p14:creationId xmlns:p14="http://schemas.microsoft.com/office/powerpoint/2010/main" val="194074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44">
        <p159:morph option="byObject"/>
      </p:transition>
    </mc:Choice>
    <mc:Fallback>
      <p:transition spd="slow" advTm="104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900169" y="871671"/>
            <a:ext cx="5116303" cy="5033473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F0FB7D-36B5-4ABF-B151-5A51B85CCA0D}"/>
              </a:ext>
            </a:extLst>
          </p:cNvPr>
          <p:cNvSpPr/>
          <p:nvPr/>
        </p:nvSpPr>
        <p:spPr>
          <a:xfrm>
            <a:off x="9399419" y="290557"/>
            <a:ext cx="2539056" cy="1022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0EEE0-A3D6-47C3-B320-A83DB75A3FB3}"/>
              </a:ext>
            </a:extLst>
          </p:cNvPr>
          <p:cNvSpPr/>
          <p:nvPr/>
        </p:nvSpPr>
        <p:spPr>
          <a:xfrm>
            <a:off x="6096000" y="728545"/>
            <a:ext cx="5545138" cy="5381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B61AB-4FE2-4B5E-942A-C543F7F8F6B0}"/>
              </a:ext>
            </a:extLst>
          </p:cNvPr>
          <p:cNvSpPr txBox="1"/>
          <p:nvPr/>
        </p:nvSpPr>
        <p:spPr>
          <a:xfrm>
            <a:off x="6528988" y="3085034"/>
            <a:ext cx="50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 . Focus on quality leads, not quantity.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68B46-5E1C-43D0-9ADF-D462F1BDBC3B}"/>
              </a:ext>
            </a:extLst>
          </p:cNvPr>
          <p:cNvSpPr/>
          <p:nvPr/>
        </p:nvSpPr>
        <p:spPr>
          <a:xfrm>
            <a:off x="6529064" y="3540080"/>
            <a:ext cx="269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. Put your audience first.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7CBBEB-E390-4D87-97F9-692EF8F70C1B}"/>
              </a:ext>
            </a:extLst>
          </p:cNvPr>
          <p:cNvSpPr/>
          <p:nvPr/>
        </p:nvSpPr>
        <p:spPr>
          <a:xfrm>
            <a:off x="6528988" y="3942443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 . It’s about conversion rates, not commissions.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6D686-4C97-4D4C-B66E-D28E8AAF922E}"/>
              </a:ext>
            </a:extLst>
          </p:cNvPr>
          <p:cNvSpPr/>
          <p:nvPr/>
        </p:nvSpPr>
        <p:spPr>
          <a:xfrm>
            <a:off x="6528988" y="4299632"/>
            <a:ext cx="25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 . Build a subscriber list.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58A74-015C-476E-8EDF-A1F92802EC79}"/>
              </a:ext>
            </a:extLst>
          </p:cNvPr>
          <p:cNvSpPr/>
          <p:nvPr/>
        </p:nvSpPr>
        <p:spPr>
          <a:xfrm>
            <a:off x="6528988" y="4675191"/>
            <a:ext cx="220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 . Track your efforts.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1468B7-06E6-4E80-87F4-432FF9CA5776}"/>
              </a:ext>
            </a:extLst>
          </p:cNvPr>
          <p:cNvSpPr/>
          <p:nvPr/>
        </p:nvSpPr>
        <p:spPr>
          <a:xfrm>
            <a:off x="6528988" y="2088070"/>
            <a:ext cx="4938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Six Things Successful Affiliate Marketers Do Right</a:t>
            </a:r>
          </a:p>
        </p:txBody>
      </p:sp>
    </p:spTree>
    <p:extLst>
      <p:ext uri="{BB962C8B-B14F-4D97-AF65-F5344CB8AC3E}">
        <p14:creationId xmlns:p14="http://schemas.microsoft.com/office/powerpoint/2010/main" val="383036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43">
        <p159:morph option="byObject"/>
      </p:transition>
    </mc:Choice>
    <mc:Fallback>
      <p:transition spd="slow" advTm="184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baharulislam4145@gmail.com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http://www.example.com/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738DA-2962-4B83-888A-95C56F0B0840}"/>
              </a:ext>
            </a:extLst>
          </p:cNvPr>
          <p:cNvSpPr/>
          <p:nvPr/>
        </p:nvSpPr>
        <p:spPr>
          <a:xfrm>
            <a:off x="6175529" y="1182148"/>
            <a:ext cx="3042303" cy="17770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97">
        <p159:morph option="byObject"/>
      </p:transition>
    </mc:Choice>
    <mc:Fallback>
      <p:transition spd="slow" advTm="349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Affiliate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great opportunity of  earn money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72973" y="863125"/>
            <a:ext cx="5143500" cy="499929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21641-4550-4F44-A108-8057D1CE77DE}"/>
              </a:ext>
            </a:extLst>
          </p:cNvPr>
          <p:cNvSpPr/>
          <p:nvPr/>
        </p:nvSpPr>
        <p:spPr>
          <a:xfrm>
            <a:off x="6096000" y="991312"/>
            <a:ext cx="2757443" cy="1333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97">
        <p159:morph option="byObject"/>
      </p:transition>
    </mc:Choice>
    <mc:Fallback>
      <p:transition spd="slow" advTm="109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0" y="889234"/>
            <a:ext cx="10515600" cy="1500248"/>
          </a:xfrm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 sz="4800" dirty="0"/>
              <a:t>How To Start Affiliate Marketing?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2801923" y="2975354"/>
            <a:ext cx="6954473" cy="38826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23DB7-A591-4850-AA26-63758F32F57D}"/>
              </a:ext>
            </a:extLst>
          </p:cNvPr>
          <p:cNvSpPr/>
          <p:nvPr/>
        </p:nvSpPr>
        <p:spPr>
          <a:xfrm>
            <a:off x="276837" y="6149130"/>
            <a:ext cx="1468073" cy="526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82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32">
        <p159:morph option="byObject"/>
      </p:transition>
    </mc:Choice>
    <mc:Fallback>
      <p:transition spd="slow" advTm="163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008404" y="957130"/>
            <a:ext cx="5002107" cy="47600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184C0-BBB0-41B2-8717-2A73A96B5CE8}"/>
              </a:ext>
            </a:extLst>
          </p:cNvPr>
          <p:cNvSpPr/>
          <p:nvPr/>
        </p:nvSpPr>
        <p:spPr>
          <a:xfrm>
            <a:off x="9502923" y="290557"/>
            <a:ext cx="2401580" cy="786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C2F0B-86D6-43A3-B355-8E0316EB5CFA}"/>
              </a:ext>
            </a:extLst>
          </p:cNvPr>
          <p:cNvSpPr/>
          <p:nvPr/>
        </p:nvSpPr>
        <p:spPr>
          <a:xfrm>
            <a:off x="6487787" y="1973389"/>
            <a:ext cx="5178751" cy="393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6597B-0A97-437F-BB41-A9B97DA78A62}"/>
              </a:ext>
            </a:extLst>
          </p:cNvPr>
          <p:cNvSpPr/>
          <p:nvPr/>
        </p:nvSpPr>
        <p:spPr>
          <a:xfrm>
            <a:off x="6378045" y="29092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 . Build Clear and Strong Foundation of your Affiliate Marketing Career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73D-27CB-4685-9B47-E0ECC017FBCB}"/>
              </a:ext>
            </a:extLst>
          </p:cNvPr>
          <p:cNvSpPr/>
          <p:nvPr/>
        </p:nvSpPr>
        <p:spPr>
          <a:xfrm>
            <a:off x="6378045" y="3557446"/>
            <a:ext cx="2374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 . decide a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D46EB-7868-4DAB-92C1-814F4E08F2D0}"/>
              </a:ext>
            </a:extLst>
          </p:cNvPr>
          <p:cNvSpPr/>
          <p:nvPr/>
        </p:nvSpPr>
        <p:spPr>
          <a:xfrm>
            <a:off x="6378045" y="3974533"/>
            <a:ext cx="4108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. find your affiliate marketing niche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08BBF-61B7-4645-8C75-C8FB7B7068F1}"/>
              </a:ext>
            </a:extLst>
          </p:cNvPr>
          <p:cNvSpPr/>
          <p:nvPr/>
        </p:nvSpPr>
        <p:spPr>
          <a:xfrm>
            <a:off x="6378045" y="4377857"/>
            <a:ext cx="2441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. types of affiliation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F47FC-3D13-4CFC-B75F-E5506FEF7086}"/>
              </a:ext>
            </a:extLst>
          </p:cNvPr>
          <p:cNvSpPr/>
          <p:nvPr/>
        </p:nvSpPr>
        <p:spPr>
          <a:xfrm>
            <a:off x="6378045" y="4784751"/>
            <a:ext cx="2857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 . Tasks to be completed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D77A020-0B49-45AE-A11F-D1934A77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714" y="1795828"/>
            <a:ext cx="5723012" cy="999602"/>
          </a:xfrm>
        </p:spPr>
        <p:txBody>
          <a:bodyPr/>
          <a:lstStyle/>
          <a:p>
            <a:r>
              <a:rPr lang="en-US" sz="2800" dirty="0"/>
              <a:t>Build Clear and Strong Foundation of your Affiliate Marketing Career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082CA-BD18-419B-BF48-B33F019F2C18}"/>
              </a:ext>
            </a:extLst>
          </p:cNvPr>
          <p:cNvSpPr txBox="1"/>
          <p:nvPr/>
        </p:nvSpPr>
        <p:spPr>
          <a:xfrm>
            <a:off x="6333199" y="1102280"/>
            <a:ext cx="395988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STEP : A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67">
        <p159:morph option="byObject"/>
      </p:transition>
    </mc:Choice>
    <mc:Fallback>
      <p:transition spd="slow" advTm="1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73" y="2857174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</a:rPr>
              <a:t>1 . Blogs </a:t>
            </a:r>
            <a:endParaRPr lang="en-US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/>
              <a:t>2 . Facebook</a:t>
            </a:r>
          </a:p>
          <a:p>
            <a:pPr marL="0" indent="0">
              <a:buNone/>
            </a:pPr>
            <a:r>
              <a:rPr lang="en-US" b="1" dirty="0"/>
              <a:t>3 . YouTube</a:t>
            </a:r>
          </a:p>
          <a:p>
            <a:pPr marL="0" indent="0">
              <a:buNone/>
            </a:pPr>
            <a:r>
              <a:rPr lang="en-US" b="1" dirty="0"/>
              <a:t>4 . Paid Ads</a:t>
            </a:r>
          </a:p>
          <a:p>
            <a:pPr marL="0" indent="0">
              <a:buNone/>
            </a:pPr>
            <a:r>
              <a:rPr lang="en-US" b="1" dirty="0"/>
              <a:t>5 . Instagram</a:t>
            </a:r>
          </a:p>
          <a:p>
            <a:pPr marL="0" indent="0">
              <a:buNone/>
            </a:pPr>
            <a:r>
              <a:rPr lang="en-US" b="1" dirty="0"/>
              <a:t>6 . Forums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1008075"/>
            <a:ext cx="4884848" cy="48457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515938" y="1413765"/>
            <a:ext cx="3796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very first step is to </a:t>
            </a:r>
            <a:r>
              <a:rPr lang="en-US" b="1" dirty="0"/>
              <a:t>“Decide a Platform”</a:t>
            </a:r>
            <a:r>
              <a:rPr lang="en-US" dirty="0"/>
              <a:t> where you will do affiliation. The major platforms where you can do affiliation are: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1372" y="2857174"/>
            <a:ext cx="486561" cy="4865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87">
        <p159:morph option="byObject"/>
      </p:transition>
    </mc:Choice>
    <mc:Fallback>
      <p:transition spd="slow" advTm="68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493607"/>
            <a:ext cx="4336917" cy="1325563"/>
          </a:xfrm>
        </p:spPr>
        <p:txBody>
          <a:bodyPr/>
          <a:lstStyle/>
          <a:p>
            <a:pPr algn="r"/>
            <a:r>
              <a:rPr lang="en-US" dirty="0"/>
              <a:t>find your affiliate marketing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10" y="3697715"/>
            <a:ext cx="4151027" cy="2090689"/>
          </a:xfrm>
        </p:spPr>
        <p:txBody>
          <a:bodyPr/>
          <a:lstStyle/>
          <a:p>
            <a:r>
              <a:rPr lang="en-US" sz="2000" dirty="0"/>
              <a:t>Health, Fitness and Weight Loss</a:t>
            </a:r>
          </a:p>
          <a:p>
            <a:r>
              <a:rPr lang="en-US" sz="2000" dirty="0"/>
              <a:t>Dating and Relationships</a:t>
            </a:r>
          </a:p>
          <a:p>
            <a:r>
              <a:rPr lang="en-US" sz="2000" dirty="0"/>
              <a:t>Pet care</a:t>
            </a:r>
          </a:p>
          <a:p>
            <a:r>
              <a:rPr lang="en-US" sz="2000" dirty="0"/>
              <a:t>Technology</a:t>
            </a:r>
          </a:p>
          <a:p>
            <a:r>
              <a:rPr lang="en-US" sz="2000" dirty="0"/>
              <a:t>Fashion and Beauty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22788"/>
            <a:ext cx="4884848" cy="4950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951112" y="1640510"/>
            <a:ext cx="3796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Stats estimates that the number of bloggers in the U.S will reach 40 million by 2021. So to stand the best chance of success, niche down. In simple words, </a:t>
            </a:r>
            <a:r>
              <a:rPr lang="en-US" sz="1400" b="1" dirty="0"/>
              <a:t>choose a sub-niche under your niche.</a:t>
            </a:r>
            <a:r>
              <a:rPr lang="en-US" sz="1400" dirty="0"/>
              <a:t> Choose a sub-niche that focuses on a specific category.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6039" y="3595006"/>
            <a:ext cx="486561" cy="48656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084C5E7-286C-4FF4-847A-1C8C019FC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4985" y="4333036"/>
            <a:ext cx="486561" cy="486561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3F69A62A-46C3-404A-8D44-F936E1915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3931" y="4764317"/>
            <a:ext cx="486561" cy="48656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9C912248-B8BA-4F32-B22E-680584A12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2877" y="5195598"/>
            <a:ext cx="486561" cy="486561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2DA9930F-2B4F-474D-9C5A-1E2603B80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876" y="3964021"/>
            <a:ext cx="486561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19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46">
        <p159:morph option="byObject"/>
      </p:transition>
    </mc:Choice>
    <mc:Fallback>
      <p:transition spd="slow" advTm="9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211668"/>
            <a:ext cx="4336917" cy="1325563"/>
          </a:xfrm>
        </p:spPr>
        <p:txBody>
          <a:bodyPr/>
          <a:lstStyle/>
          <a:p>
            <a:pPr algn="r"/>
            <a:r>
              <a:rPr lang="en-US" dirty="0"/>
              <a:t>types of affiliation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82" y="3104909"/>
            <a:ext cx="4151027" cy="2090689"/>
          </a:xfrm>
        </p:spPr>
        <p:txBody>
          <a:bodyPr/>
          <a:lstStyle/>
          <a:p>
            <a:r>
              <a:rPr lang="en-US" sz="2000" b="1" dirty="0"/>
              <a:t>Low appealing</a:t>
            </a:r>
            <a:r>
              <a:rPr lang="en-US" sz="2000" dirty="0"/>
              <a:t> niche products with </a:t>
            </a:r>
            <a:r>
              <a:rPr lang="en-US" sz="2000" b="1" dirty="0"/>
              <a:t>high payouts</a:t>
            </a:r>
            <a:r>
              <a:rPr lang="en-US" sz="2000" dirty="0"/>
              <a:t>(Example: Hosting services)</a:t>
            </a:r>
          </a:p>
          <a:p>
            <a:r>
              <a:rPr lang="en-US" sz="2000" b="1" dirty="0"/>
              <a:t>High appealing</a:t>
            </a:r>
            <a:r>
              <a:rPr lang="en-US" sz="2000" dirty="0"/>
              <a:t> niche products with </a:t>
            </a:r>
            <a:r>
              <a:rPr lang="en-US" sz="2000" b="1" dirty="0"/>
              <a:t>low payouts</a:t>
            </a:r>
            <a:r>
              <a:rPr lang="en-US" sz="2000" dirty="0"/>
              <a:t>(Example: Games)</a:t>
            </a:r>
          </a:p>
          <a:p>
            <a:r>
              <a:rPr lang="en-US" sz="2000" dirty="0"/>
              <a:t>Affiliate programs for</a:t>
            </a:r>
            <a:r>
              <a:rPr lang="en-US" sz="2000" b="1" dirty="0"/>
              <a:t> high appealing</a:t>
            </a:r>
            <a:r>
              <a:rPr lang="en-US" sz="2000" dirty="0"/>
              <a:t> niche products with </a:t>
            </a:r>
            <a:r>
              <a:rPr lang="en-US" sz="2000" b="1" dirty="0"/>
              <a:t>high payouts</a:t>
            </a:r>
            <a:r>
              <a:rPr lang="en-US" sz="2000" dirty="0"/>
              <a:t>(Example: Credit Cards)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889233"/>
            <a:ext cx="4884848" cy="49841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1133659" y="2188185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three types of affiliate programs to choose from.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9044" y="3057114"/>
            <a:ext cx="486561" cy="48656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084C5E7-286C-4FF4-847A-1C8C019FC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8068" y="4072977"/>
            <a:ext cx="486561" cy="486561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9C912248-B8BA-4F32-B22E-680584A12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753" y="4952317"/>
            <a:ext cx="486561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24">
        <p159:morph option="byObject"/>
      </p:transition>
    </mc:Choice>
    <mc:Fallback>
      <p:transition spd="slow" advTm="122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B2923D-3FA1-4207-89CD-390392D5784D}"/>
              </a:ext>
            </a:extLst>
          </p:cNvPr>
          <p:cNvSpPr/>
          <p:nvPr/>
        </p:nvSpPr>
        <p:spPr>
          <a:xfrm>
            <a:off x="176169" y="5873384"/>
            <a:ext cx="1602297" cy="9133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4" y="1302805"/>
            <a:ext cx="4782774" cy="1325563"/>
          </a:xfrm>
        </p:spPr>
        <p:txBody>
          <a:bodyPr/>
          <a:lstStyle/>
          <a:p>
            <a:pPr algn="r"/>
            <a:r>
              <a:rPr lang="en-US" dirty="0"/>
              <a:t>Tasks 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82" y="3104909"/>
            <a:ext cx="4151027" cy="2090689"/>
          </a:xfrm>
        </p:spPr>
        <p:txBody>
          <a:bodyPr/>
          <a:lstStyle/>
          <a:p>
            <a:r>
              <a:rPr lang="en-US" sz="2000" dirty="0"/>
              <a:t>Deciding of niche and sub-niche(priority should be your interest before money)</a:t>
            </a:r>
          </a:p>
          <a:p>
            <a:r>
              <a:rPr lang="en-US" sz="2000" dirty="0"/>
              <a:t>Building your platform(</a:t>
            </a:r>
            <a:r>
              <a:rPr lang="en-US" sz="2000" dirty="0" err="1"/>
              <a:t>atleast</a:t>
            </a:r>
            <a:r>
              <a:rPr lang="en-US" sz="2000" dirty="0"/>
              <a:t> two) for affiliation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5455212" y="922789"/>
            <a:ext cx="4884848" cy="4950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D59B-E47E-46F6-B7C9-C513545BF1E0}"/>
              </a:ext>
            </a:extLst>
          </p:cNvPr>
          <p:cNvSpPr txBox="1"/>
          <p:nvPr/>
        </p:nvSpPr>
        <p:spPr>
          <a:xfrm>
            <a:off x="1133659" y="2188185"/>
            <a:ext cx="37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There are two tasks should be complete for better result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E1283FF-E164-4BD5-BCD3-A1FD6F6C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0492" y="3104909"/>
            <a:ext cx="486561" cy="48656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084C5E7-286C-4FF4-847A-1C8C019FC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9514" y="3906972"/>
            <a:ext cx="486561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8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33">
        <p159:morph option="byObject"/>
      </p:transition>
    </mc:Choice>
    <mc:Fallback>
      <p:transition spd="slow" advTm="163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940036" y="957130"/>
            <a:ext cx="4845467" cy="476000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184C0-BBB0-41B2-8717-2A73A96B5CE8}"/>
              </a:ext>
            </a:extLst>
          </p:cNvPr>
          <p:cNvSpPr/>
          <p:nvPr/>
        </p:nvSpPr>
        <p:spPr>
          <a:xfrm>
            <a:off x="9502923" y="290557"/>
            <a:ext cx="2401580" cy="786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C2F0B-86D6-43A3-B355-8E0316EB5CFA}"/>
              </a:ext>
            </a:extLst>
          </p:cNvPr>
          <p:cNvSpPr/>
          <p:nvPr/>
        </p:nvSpPr>
        <p:spPr>
          <a:xfrm>
            <a:off x="6487787" y="2444977"/>
            <a:ext cx="5178751" cy="393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6597B-0A97-437F-BB41-A9B97DA78A62}"/>
              </a:ext>
            </a:extLst>
          </p:cNvPr>
          <p:cNvSpPr/>
          <p:nvPr/>
        </p:nvSpPr>
        <p:spPr>
          <a:xfrm>
            <a:off x="6292588" y="301276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 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4A73D-27CB-4685-9B47-E0ECC017FBCB}"/>
              </a:ext>
            </a:extLst>
          </p:cNvPr>
          <p:cNvSpPr/>
          <p:nvPr/>
        </p:nvSpPr>
        <p:spPr>
          <a:xfrm>
            <a:off x="6292588" y="3420718"/>
            <a:ext cx="4552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sz="2000" b="1" dirty="0">
                <a:solidFill>
                  <a:schemeClr val="bg1"/>
                </a:solidFill>
              </a:rPr>
              <a:t>. which platform to choose for affiliate?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D46EB-7868-4DAB-92C1-814F4E08F2D0}"/>
              </a:ext>
            </a:extLst>
          </p:cNvPr>
          <p:cNvSpPr/>
          <p:nvPr/>
        </p:nvSpPr>
        <p:spPr>
          <a:xfrm>
            <a:off x="6292588" y="3837805"/>
            <a:ext cx="4990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3 . </a:t>
            </a:r>
            <a:r>
              <a:rPr lang="en-US" sz="2000" b="1" dirty="0">
                <a:solidFill>
                  <a:schemeClr val="bg1"/>
                </a:solidFill>
              </a:rPr>
              <a:t>how to get approval in affiliate marketing?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F08BBF-61B7-4645-8C75-C8FB7B7068F1}"/>
              </a:ext>
            </a:extLst>
          </p:cNvPr>
          <p:cNvSpPr/>
          <p:nvPr/>
        </p:nvSpPr>
        <p:spPr>
          <a:xfrm>
            <a:off x="6292588" y="4241129"/>
            <a:ext cx="3151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4 . </a:t>
            </a:r>
            <a:r>
              <a:rPr lang="en-US" sz="2000" b="1" dirty="0">
                <a:solidFill>
                  <a:schemeClr val="bg1"/>
                </a:solidFill>
              </a:rPr>
              <a:t>take care of these points: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F47FC-3D13-4CFC-B75F-E5506FEF7086}"/>
              </a:ext>
            </a:extLst>
          </p:cNvPr>
          <p:cNvSpPr/>
          <p:nvPr/>
        </p:nvSpPr>
        <p:spPr>
          <a:xfrm>
            <a:off x="6292588" y="4648023"/>
            <a:ext cx="2826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5 . </a:t>
            </a:r>
            <a:r>
              <a:rPr lang="en-US" sz="2000" b="1" dirty="0">
                <a:solidFill>
                  <a:schemeClr val="bg1"/>
                </a:solidFill>
              </a:rPr>
              <a:t>Tasks to be completed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0ED27-4B86-48AD-8800-22C23C06BD59}"/>
              </a:ext>
            </a:extLst>
          </p:cNvPr>
          <p:cNvSpPr/>
          <p:nvPr/>
        </p:nvSpPr>
        <p:spPr>
          <a:xfrm>
            <a:off x="6382484" y="1731370"/>
            <a:ext cx="44432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Create a environment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for Affiliate Marketing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77077-8843-476D-BEA7-1D11D622DAE7}"/>
              </a:ext>
            </a:extLst>
          </p:cNvPr>
          <p:cNvSpPr txBox="1"/>
          <p:nvPr/>
        </p:nvSpPr>
        <p:spPr>
          <a:xfrm rot="5400000">
            <a:off x="5628353" y="2201662"/>
            <a:ext cx="10223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STEP : B</a:t>
            </a:r>
          </a:p>
        </p:txBody>
      </p:sp>
    </p:spTree>
    <p:extLst>
      <p:ext uri="{BB962C8B-B14F-4D97-AF65-F5344CB8AC3E}">
        <p14:creationId xmlns:p14="http://schemas.microsoft.com/office/powerpoint/2010/main" val="2426864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22">
        <p159:morph option="byObject"/>
      </p:transition>
    </mc:Choice>
    <mc:Fallback>
      <p:transition spd="slow" advTm="2222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purl.org/dc/terms/"/>
    <ds:schemaRef ds:uri="http://www.w3.org/XML/1998/namespace"/>
    <ds:schemaRef ds:uri="http://schemas.microsoft.com/office/infopath/2007/PartnerControls"/>
    <ds:schemaRef ds:uri="71af3243-3dd4-4a8d-8c0d-dd76da1f02a5"/>
    <ds:schemaRef ds:uri="16c05727-aa75-4e4a-9b5f-8a80a1165891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1153</Words>
  <Application>Microsoft Office PowerPoint</Application>
  <PresentationFormat>Widescreen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Office Theme</vt:lpstr>
      <vt:lpstr>a greedy fact on Affiliate Marketing.</vt:lpstr>
      <vt:lpstr>Affiliate marketing</vt:lpstr>
      <vt:lpstr>How To Start Affiliate Marketing?</vt:lpstr>
      <vt:lpstr>Build Clear and Strong Foundation of your Affiliate Marketing Career</vt:lpstr>
      <vt:lpstr>decide a platform</vt:lpstr>
      <vt:lpstr>find your affiliate marketing niche</vt:lpstr>
      <vt:lpstr>types of affiliation</vt:lpstr>
      <vt:lpstr>Tasks to be completed</vt:lpstr>
      <vt:lpstr>PowerPoint Presentation</vt:lpstr>
      <vt:lpstr>which platform to choose for affiliate?</vt:lpstr>
      <vt:lpstr>how to get approval in affiliate marketing?</vt:lpstr>
      <vt:lpstr>take care of these points</vt:lpstr>
      <vt:lpstr>Tasks to be completed</vt:lpstr>
      <vt:lpstr>Choose Affiliate products</vt:lpstr>
      <vt:lpstr>Choose Affiliate products</vt:lpstr>
      <vt:lpstr>Choose Affiliate products</vt:lpstr>
      <vt:lpstr>Tasks to be completed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2022-06-09T16:51:38Z</dcterms:created>
  <dcterms:modified xsi:type="dcterms:W3CDTF">2022-07-04T18:58:33Z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