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her Hamada" userId="e49660b4bfee4929" providerId="LiveId" clId="{24AE07C1-6290-4232-9A75-DE19D7DF47FC}"/>
    <pc:docChg chg="undo redo custSel addSld delSld modSld modMainMaster">
      <pc:chgData name="Baher Hamada" userId="e49660b4bfee4929" providerId="LiveId" clId="{24AE07C1-6290-4232-9A75-DE19D7DF47FC}" dt="2024-06-24T23:57:45.946" v="2159"/>
      <pc:docMkLst>
        <pc:docMk/>
      </pc:docMkLst>
      <pc:sldChg chg="delSp modSp new mod modTransition modAnim">
        <pc:chgData name="Baher Hamada" userId="e49660b4bfee4929" providerId="LiveId" clId="{24AE07C1-6290-4232-9A75-DE19D7DF47FC}" dt="2024-06-24T23:57:45.946" v="2159"/>
        <pc:sldMkLst>
          <pc:docMk/>
          <pc:sldMk cId="727340490" sldId="256"/>
        </pc:sldMkLst>
        <pc:spChg chg="mod">
          <ac:chgData name="Baher Hamada" userId="e49660b4bfee4929" providerId="LiveId" clId="{24AE07C1-6290-4232-9A75-DE19D7DF47FC}" dt="2024-06-24T19:27:09.479" v="34" actId="113"/>
          <ac:spMkLst>
            <pc:docMk/>
            <pc:sldMk cId="727340490" sldId="256"/>
            <ac:spMk id="2" creationId="{3FB72F7B-5BEC-4F21-B2EE-CA0AA4A69BCB}"/>
          </ac:spMkLst>
        </pc:spChg>
        <pc:spChg chg="del mod">
          <ac:chgData name="Baher Hamada" userId="e49660b4bfee4929" providerId="LiveId" clId="{24AE07C1-6290-4232-9A75-DE19D7DF47FC}" dt="2024-06-24T19:25:51.269" v="22" actId="478"/>
          <ac:spMkLst>
            <pc:docMk/>
            <pc:sldMk cId="727340490" sldId="256"/>
            <ac:spMk id="3" creationId="{CFE1FFE1-448A-4068-A81A-8C120BBE2087}"/>
          </ac:spMkLst>
        </pc:spChg>
      </pc:sldChg>
      <pc:sldChg chg="modSp new mod modTransition modAnim">
        <pc:chgData name="Baher Hamada" userId="e49660b4bfee4929" providerId="LiveId" clId="{24AE07C1-6290-4232-9A75-DE19D7DF47FC}" dt="2024-06-24T23:56:53.660" v="2153"/>
        <pc:sldMkLst>
          <pc:docMk/>
          <pc:sldMk cId="3488886870" sldId="257"/>
        </pc:sldMkLst>
        <pc:spChg chg="mod">
          <ac:chgData name="Baher Hamada" userId="e49660b4bfee4929" providerId="LiveId" clId="{24AE07C1-6290-4232-9A75-DE19D7DF47FC}" dt="2024-06-24T22:32:50.835" v="1630"/>
          <ac:spMkLst>
            <pc:docMk/>
            <pc:sldMk cId="3488886870" sldId="257"/>
            <ac:spMk id="2" creationId="{54B14E72-E210-4711-A446-66FF1ED989BD}"/>
          </ac:spMkLst>
        </pc:spChg>
        <pc:spChg chg="mod">
          <ac:chgData name="Baher Hamada" userId="e49660b4bfee4929" providerId="LiveId" clId="{24AE07C1-6290-4232-9A75-DE19D7DF47FC}" dt="2024-06-24T22:57:02.006" v="1786" actId="20577"/>
          <ac:spMkLst>
            <pc:docMk/>
            <pc:sldMk cId="3488886870" sldId="257"/>
            <ac:spMk id="3" creationId="{76195D23-1FD6-4A76-8901-0A729DDE6E1E}"/>
          </ac:spMkLst>
        </pc:spChg>
      </pc:sldChg>
      <pc:sldChg chg="modSp new mod modTransition modAnim">
        <pc:chgData name="Baher Hamada" userId="e49660b4bfee4929" providerId="LiveId" clId="{24AE07C1-6290-4232-9A75-DE19D7DF47FC}" dt="2024-06-24T23:56:53.660" v="2153"/>
        <pc:sldMkLst>
          <pc:docMk/>
          <pc:sldMk cId="4127667511" sldId="258"/>
        </pc:sldMkLst>
        <pc:spChg chg="mod">
          <ac:chgData name="Baher Hamada" userId="e49660b4bfee4929" providerId="LiveId" clId="{24AE07C1-6290-4232-9A75-DE19D7DF47FC}" dt="2024-06-24T19:33:16.657" v="122" actId="404"/>
          <ac:spMkLst>
            <pc:docMk/>
            <pc:sldMk cId="4127667511" sldId="258"/>
            <ac:spMk id="2" creationId="{FE263D5E-2790-458B-8787-FFE514E199D7}"/>
          </ac:spMkLst>
        </pc:spChg>
        <pc:spChg chg="mod">
          <ac:chgData name="Baher Hamada" userId="e49660b4bfee4929" providerId="LiveId" clId="{24AE07C1-6290-4232-9A75-DE19D7DF47FC}" dt="2024-06-24T20:10:42.730" v="585" actId="5793"/>
          <ac:spMkLst>
            <pc:docMk/>
            <pc:sldMk cId="4127667511" sldId="258"/>
            <ac:spMk id="3" creationId="{0450B94B-3199-4C13-8A20-7D4671FB25FF}"/>
          </ac:spMkLst>
        </pc:spChg>
      </pc:sldChg>
      <pc:sldChg chg="modSp new mod modTransition modAnim">
        <pc:chgData name="Baher Hamada" userId="e49660b4bfee4929" providerId="LiveId" clId="{24AE07C1-6290-4232-9A75-DE19D7DF47FC}" dt="2024-06-24T23:56:53.660" v="2153"/>
        <pc:sldMkLst>
          <pc:docMk/>
          <pc:sldMk cId="3196110194" sldId="259"/>
        </pc:sldMkLst>
        <pc:spChg chg="mod">
          <ac:chgData name="Baher Hamada" userId="e49660b4bfee4929" providerId="LiveId" clId="{24AE07C1-6290-4232-9A75-DE19D7DF47FC}" dt="2024-06-24T21:09:41.537" v="744" actId="403"/>
          <ac:spMkLst>
            <pc:docMk/>
            <pc:sldMk cId="3196110194" sldId="259"/>
            <ac:spMk id="2" creationId="{700BFE74-E239-425C-8958-6F5CA2AA447A}"/>
          </ac:spMkLst>
        </pc:spChg>
        <pc:spChg chg="mod">
          <ac:chgData name="Baher Hamada" userId="e49660b4bfee4929" providerId="LiveId" clId="{24AE07C1-6290-4232-9A75-DE19D7DF47FC}" dt="2024-06-24T20:39:19.753" v="699" actId="27636"/>
          <ac:spMkLst>
            <pc:docMk/>
            <pc:sldMk cId="3196110194" sldId="259"/>
            <ac:spMk id="3" creationId="{054954A7-1B38-4E87-B93D-AF2AFE9EE3B2}"/>
          </ac:spMkLst>
        </pc:spChg>
      </pc:sldChg>
      <pc:sldChg chg="addSp delSp modSp new mod modTransition modClrScheme modAnim chgLayout">
        <pc:chgData name="Baher Hamada" userId="e49660b4bfee4929" providerId="LiveId" clId="{24AE07C1-6290-4232-9A75-DE19D7DF47FC}" dt="2024-06-24T23:56:53.660" v="2153"/>
        <pc:sldMkLst>
          <pc:docMk/>
          <pc:sldMk cId="3468457866" sldId="260"/>
        </pc:sldMkLst>
        <pc:spChg chg="del mod ord">
          <ac:chgData name="Baher Hamada" userId="e49660b4bfee4929" providerId="LiveId" clId="{24AE07C1-6290-4232-9A75-DE19D7DF47FC}" dt="2024-06-24T20:53:25.566" v="723" actId="700"/>
          <ac:spMkLst>
            <pc:docMk/>
            <pc:sldMk cId="3468457866" sldId="260"/>
            <ac:spMk id="2" creationId="{0EEDD5CC-B637-46C5-AB8A-EAFDC3398E04}"/>
          </ac:spMkLst>
        </pc:spChg>
        <pc:spChg chg="del mod ord">
          <ac:chgData name="Baher Hamada" userId="e49660b4bfee4929" providerId="LiveId" clId="{24AE07C1-6290-4232-9A75-DE19D7DF47FC}" dt="2024-06-24T20:53:25.566" v="723" actId="700"/>
          <ac:spMkLst>
            <pc:docMk/>
            <pc:sldMk cId="3468457866" sldId="260"/>
            <ac:spMk id="3" creationId="{15F48F93-0152-429A-9F42-31862603D8AF}"/>
          </ac:spMkLst>
        </pc:spChg>
        <pc:spChg chg="add mod ord">
          <ac:chgData name="Baher Hamada" userId="e49660b4bfee4929" providerId="LiveId" clId="{24AE07C1-6290-4232-9A75-DE19D7DF47FC}" dt="2024-06-24T21:09:30.881" v="742" actId="403"/>
          <ac:spMkLst>
            <pc:docMk/>
            <pc:sldMk cId="3468457866" sldId="260"/>
            <ac:spMk id="4" creationId="{7E75099C-3F26-40C4-8FCF-58F69FB20E09}"/>
          </ac:spMkLst>
        </pc:spChg>
        <pc:spChg chg="add del mod ord">
          <ac:chgData name="Baher Hamada" userId="e49660b4bfee4929" providerId="LiveId" clId="{24AE07C1-6290-4232-9A75-DE19D7DF47FC}" dt="2024-06-24T20:54:25.220" v="728" actId="931"/>
          <ac:spMkLst>
            <pc:docMk/>
            <pc:sldMk cId="3468457866" sldId="260"/>
            <ac:spMk id="5" creationId="{92E9FFD1-7D0A-4C21-9EC1-2C9ED9844AE5}"/>
          </ac:spMkLst>
        </pc:spChg>
        <pc:spChg chg="add del mod ord">
          <ac:chgData name="Baher Hamada" userId="e49660b4bfee4929" providerId="LiveId" clId="{24AE07C1-6290-4232-9A75-DE19D7DF47FC}" dt="2024-06-24T20:54:38.629" v="733" actId="931"/>
          <ac:spMkLst>
            <pc:docMk/>
            <pc:sldMk cId="3468457866" sldId="260"/>
            <ac:spMk id="6" creationId="{F533CCC1-3E8E-4474-8B4C-4A132B2B6F41}"/>
          </ac:spMkLst>
        </pc:spChg>
        <pc:picChg chg="add mod">
          <ac:chgData name="Baher Hamada" userId="e49660b4bfee4929" providerId="LiveId" clId="{24AE07C1-6290-4232-9A75-DE19D7DF47FC}" dt="2024-06-24T20:54:51.533" v="735" actId="14100"/>
          <ac:picMkLst>
            <pc:docMk/>
            <pc:sldMk cId="3468457866" sldId="260"/>
            <ac:picMk id="8" creationId="{EAC1E316-9346-421B-8EDA-6D273969F858}"/>
          </ac:picMkLst>
        </pc:picChg>
        <pc:picChg chg="add mod">
          <ac:chgData name="Baher Hamada" userId="e49660b4bfee4929" providerId="LiveId" clId="{24AE07C1-6290-4232-9A75-DE19D7DF47FC}" dt="2024-06-24T20:54:46.818" v="734" actId="14100"/>
          <ac:picMkLst>
            <pc:docMk/>
            <pc:sldMk cId="3468457866" sldId="260"/>
            <ac:picMk id="10" creationId="{BEC6D369-6A3C-458B-8AE0-96A13040FCED}"/>
          </ac:picMkLst>
        </pc:picChg>
      </pc:sldChg>
      <pc:sldChg chg="addSp delSp modSp new mod modTransition modClrScheme modAnim chgLayout">
        <pc:chgData name="Baher Hamada" userId="e49660b4bfee4929" providerId="LiveId" clId="{24AE07C1-6290-4232-9A75-DE19D7DF47FC}" dt="2024-06-24T23:56:53.660" v="2153"/>
        <pc:sldMkLst>
          <pc:docMk/>
          <pc:sldMk cId="3290562861" sldId="261"/>
        </pc:sldMkLst>
        <pc:spChg chg="mod ord">
          <ac:chgData name="Baher Hamada" userId="e49660b4bfee4929" providerId="LiveId" clId="{24AE07C1-6290-4232-9A75-DE19D7DF47FC}" dt="2024-06-24T21:16:10.516" v="1097" actId="700"/>
          <ac:spMkLst>
            <pc:docMk/>
            <pc:sldMk cId="3290562861" sldId="261"/>
            <ac:spMk id="2" creationId="{139374F1-FFAE-454A-B948-7080D391120B}"/>
          </ac:spMkLst>
        </pc:spChg>
        <pc:spChg chg="mod ord">
          <ac:chgData name="Baher Hamada" userId="e49660b4bfee4929" providerId="LiveId" clId="{24AE07C1-6290-4232-9A75-DE19D7DF47FC}" dt="2024-06-24T21:16:10.516" v="1097" actId="700"/>
          <ac:spMkLst>
            <pc:docMk/>
            <pc:sldMk cId="3290562861" sldId="261"/>
            <ac:spMk id="3" creationId="{DDEA75F7-8F5A-45A3-BA23-A515D92FFD27}"/>
          </ac:spMkLst>
        </pc:spChg>
        <pc:spChg chg="add del mod ord">
          <ac:chgData name="Baher Hamada" userId="e49660b4bfee4929" providerId="LiveId" clId="{24AE07C1-6290-4232-9A75-DE19D7DF47FC}" dt="2024-06-24T21:16:36.239" v="1098"/>
          <ac:spMkLst>
            <pc:docMk/>
            <pc:sldMk cId="3290562861" sldId="261"/>
            <ac:spMk id="4" creationId="{F242B864-309B-4AE7-A387-C09F96E4D00C}"/>
          </ac:spMkLst>
        </pc:spChg>
        <pc:picChg chg="add mod">
          <ac:chgData name="Baher Hamada" userId="e49660b4bfee4929" providerId="LiveId" clId="{24AE07C1-6290-4232-9A75-DE19D7DF47FC}" dt="2024-06-24T21:16:53.848" v="1102" actId="14100"/>
          <ac:picMkLst>
            <pc:docMk/>
            <pc:sldMk cId="3290562861" sldId="261"/>
            <ac:picMk id="1026" creationId="{4CDF0B61-26F0-4C75-82D0-7FA2703EC352}"/>
          </ac:picMkLst>
        </pc:picChg>
      </pc:sldChg>
      <pc:sldChg chg="addSp delSp modSp new mod modTransition modAnim">
        <pc:chgData name="Baher Hamada" userId="e49660b4bfee4929" providerId="LiveId" clId="{24AE07C1-6290-4232-9A75-DE19D7DF47FC}" dt="2024-06-24T23:56:53.660" v="2153"/>
        <pc:sldMkLst>
          <pc:docMk/>
          <pc:sldMk cId="1354872037" sldId="262"/>
        </pc:sldMkLst>
        <pc:spChg chg="mod">
          <ac:chgData name="Baher Hamada" userId="e49660b4bfee4929" providerId="LiveId" clId="{24AE07C1-6290-4232-9A75-DE19D7DF47FC}" dt="2024-06-24T22:44:10.858" v="1744" actId="403"/>
          <ac:spMkLst>
            <pc:docMk/>
            <pc:sldMk cId="1354872037" sldId="262"/>
            <ac:spMk id="2" creationId="{929CCC82-53BB-4867-8F1D-6B3557D95813}"/>
          </ac:spMkLst>
        </pc:spChg>
        <pc:spChg chg="add del mod">
          <ac:chgData name="Baher Hamada" userId="e49660b4bfee4929" providerId="LiveId" clId="{24AE07C1-6290-4232-9A75-DE19D7DF47FC}" dt="2024-06-24T22:45:34.343" v="1760" actId="113"/>
          <ac:spMkLst>
            <pc:docMk/>
            <pc:sldMk cId="1354872037" sldId="262"/>
            <ac:spMk id="3" creationId="{0059FA67-FB97-42B6-A265-60D30A4D10CA}"/>
          </ac:spMkLst>
        </pc:spChg>
        <pc:picChg chg="add del mod">
          <ac:chgData name="Baher Hamada" userId="e49660b4bfee4929" providerId="LiveId" clId="{24AE07C1-6290-4232-9A75-DE19D7DF47FC}" dt="2024-06-24T22:37:47.981" v="1657"/>
          <ac:picMkLst>
            <pc:docMk/>
            <pc:sldMk cId="1354872037" sldId="262"/>
            <ac:picMk id="2050" creationId="{E26D6576-C0BD-40B3-B669-52CF3FBA0527}"/>
          </ac:picMkLst>
        </pc:picChg>
      </pc:sldChg>
      <pc:sldChg chg="addSp delSp modSp new mod modTransition modAnim">
        <pc:chgData name="Baher Hamada" userId="e49660b4bfee4929" providerId="LiveId" clId="{24AE07C1-6290-4232-9A75-DE19D7DF47FC}" dt="2024-06-24T23:56:53.660" v="2153"/>
        <pc:sldMkLst>
          <pc:docMk/>
          <pc:sldMk cId="2311994094" sldId="263"/>
        </pc:sldMkLst>
        <pc:spChg chg="mod">
          <ac:chgData name="Baher Hamada" userId="e49660b4bfee4929" providerId="LiveId" clId="{24AE07C1-6290-4232-9A75-DE19D7DF47FC}" dt="2024-06-24T22:59:04.410" v="1800" actId="113"/>
          <ac:spMkLst>
            <pc:docMk/>
            <pc:sldMk cId="2311994094" sldId="263"/>
            <ac:spMk id="2" creationId="{663697AA-BC51-4C97-95EC-A407673133BD}"/>
          </ac:spMkLst>
        </pc:spChg>
        <pc:spChg chg="del">
          <ac:chgData name="Baher Hamada" userId="e49660b4bfee4929" providerId="LiveId" clId="{24AE07C1-6290-4232-9A75-DE19D7DF47FC}" dt="2024-06-24T22:51:23.478" v="1762"/>
          <ac:spMkLst>
            <pc:docMk/>
            <pc:sldMk cId="2311994094" sldId="263"/>
            <ac:spMk id="3" creationId="{A629311D-97C5-4FD4-ABA2-B93F6DA73404}"/>
          </ac:spMkLst>
        </pc:spChg>
        <pc:picChg chg="add mod">
          <ac:chgData name="Baher Hamada" userId="e49660b4bfee4929" providerId="LiveId" clId="{24AE07C1-6290-4232-9A75-DE19D7DF47FC}" dt="2024-06-24T22:51:41.774" v="1765" actId="14100"/>
          <ac:picMkLst>
            <pc:docMk/>
            <pc:sldMk cId="2311994094" sldId="263"/>
            <ac:picMk id="3074" creationId="{338DB1E9-6477-47C5-BDE9-38971BFBB76C}"/>
          </ac:picMkLst>
        </pc:picChg>
      </pc:sldChg>
      <pc:sldChg chg="modSp new mod modTransition modAnim">
        <pc:chgData name="Baher Hamada" userId="e49660b4bfee4929" providerId="LiveId" clId="{24AE07C1-6290-4232-9A75-DE19D7DF47FC}" dt="2024-06-24T23:56:53.660" v="2153"/>
        <pc:sldMkLst>
          <pc:docMk/>
          <pc:sldMk cId="325383603" sldId="264"/>
        </pc:sldMkLst>
        <pc:spChg chg="mod">
          <ac:chgData name="Baher Hamada" userId="e49660b4bfee4929" providerId="LiveId" clId="{24AE07C1-6290-4232-9A75-DE19D7DF47FC}" dt="2024-06-24T22:58:58.161" v="1799" actId="122"/>
          <ac:spMkLst>
            <pc:docMk/>
            <pc:sldMk cId="325383603" sldId="264"/>
            <ac:spMk id="2" creationId="{78C7E1F8-0B8F-4F79-B6D8-B8C9E9AD417F}"/>
          </ac:spMkLst>
        </pc:spChg>
        <pc:spChg chg="mod">
          <ac:chgData name="Baher Hamada" userId="e49660b4bfee4929" providerId="LiveId" clId="{24AE07C1-6290-4232-9A75-DE19D7DF47FC}" dt="2024-06-24T23:02:31.335" v="1830" actId="27636"/>
          <ac:spMkLst>
            <pc:docMk/>
            <pc:sldMk cId="325383603" sldId="264"/>
            <ac:spMk id="3" creationId="{D038E568-1290-4F68-9AFB-B300257B9494}"/>
          </ac:spMkLst>
        </pc:spChg>
      </pc:sldChg>
      <pc:sldChg chg="modSp new mod modTransition modAnim">
        <pc:chgData name="Baher Hamada" userId="e49660b4bfee4929" providerId="LiveId" clId="{24AE07C1-6290-4232-9A75-DE19D7DF47FC}" dt="2024-06-24T23:56:53.660" v="2153"/>
        <pc:sldMkLst>
          <pc:docMk/>
          <pc:sldMk cId="3670578763" sldId="265"/>
        </pc:sldMkLst>
        <pc:spChg chg="mod">
          <ac:chgData name="Baher Hamada" userId="e49660b4bfee4929" providerId="LiveId" clId="{24AE07C1-6290-4232-9A75-DE19D7DF47FC}" dt="2024-06-24T23:21:42.859" v="1851" actId="113"/>
          <ac:spMkLst>
            <pc:docMk/>
            <pc:sldMk cId="3670578763" sldId="265"/>
            <ac:spMk id="2" creationId="{6CA0EE64-109A-4FC5-9E7A-4F3D8BB076F3}"/>
          </ac:spMkLst>
        </pc:spChg>
        <pc:spChg chg="mod">
          <ac:chgData name="Baher Hamada" userId="e49660b4bfee4929" providerId="LiveId" clId="{24AE07C1-6290-4232-9A75-DE19D7DF47FC}" dt="2024-06-24T23:22:05.263" v="1857" actId="207"/>
          <ac:spMkLst>
            <pc:docMk/>
            <pc:sldMk cId="3670578763" sldId="265"/>
            <ac:spMk id="3" creationId="{85D7EDE0-A0C4-4940-8567-A19C402F9D2C}"/>
          </ac:spMkLst>
        </pc:spChg>
      </pc:sldChg>
      <pc:sldChg chg="addSp delSp modSp new del">
        <pc:chgData name="Baher Hamada" userId="e49660b4bfee4929" providerId="LiveId" clId="{24AE07C1-6290-4232-9A75-DE19D7DF47FC}" dt="2024-06-24T23:24:37.655" v="1861" actId="47"/>
        <pc:sldMkLst>
          <pc:docMk/>
          <pc:sldMk cId="1154715603" sldId="266"/>
        </pc:sldMkLst>
        <pc:spChg chg="del">
          <ac:chgData name="Baher Hamada" userId="e49660b4bfee4929" providerId="LiveId" clId="{24AE07C1-6290-4232-9A75-DE19D7DF47FC}" dt="2024-06-24T23:23:46.046" v="1859"/>
          <ac:spMkLst>
            <pc:docMk/>
            <pc:sldMk cId="1154715603" sldId="266"/>
            <ac:spMk id="3" creationId="{2491FFE6-D5C4-4F0A-BB23-FEF28D98162E}"/>
          </ac:spMkLst>
        </pc:spChg>
        <pc:spChg chg="add del mod">
          <ac:chgData name="Baher Hamada" userId="e49660b4bfee4929" providerId="LiveId" clId="{24AE07C1-6290-4232-9A75-DE19D7DF47FC}" dt="2024-06-24T23:24:33.656" v="1860"/>
          <ac:spMkLst>
            <pc:docMk/>
            <pc:sldMk cId="1154715603" sldId="266"/>
            <ac:spMk id="4" creationId="{D1508ADC-3B8D-4509-9F83-AA4AD78F8F6D}"/>
          </ac:spMkLst>
        </pc:spChg>
        <pc:spChg chg="add mod">
          <ac:chgData name="Baher Hamada" userId="e49660b4bfee4929" providerId="LiveId" clId="{24AE07C1-6290-4232-9A75-DE19D7DF47FC}" dt="2024-06-24T23:24:33.656" v="1860"/>
          <ac:spMkLst>
            <pc:docMk/>
            <pc:sldMk cId="1154715603" sldId="266"/>
            <ac:spMk id="5" creationId="{9E6A26D2-F8AA-47B8-8001-24E83D9F6721}"/>
          </ac:spMkLst>
        </pc:spChg>
      </pc:sldChg>
      <pc:sldChg chg="addSp delSp modSp new mod modTransition modAnim">
        <pc:chgData name="Baher Hamada" userId="e49660b4bfee4929" providerId="LiveId" clId="{24AE07C1-6290-4232-9A75-DE19D7DF47FC}" dt="2024-06-24T23:56:53.660" v="2153"/>
        <pc:sldMkLst>
          <pc:docMk/>
          <pc:sldMk cId="4171052558" sldId="266"/>
        </pc:sldMkLst>
        <pc:spChg chg="mod">
          <ac:chgData name="Baher Hamada" userId="e49660b4bfee4929" providerId="LiveId" clId="{24AE07C1-6290-4232-9A75-DE19D7DF47FC}" dt="2024-06-24T23:25:55.861" v="1879" actId="403"/>
          <ac:spMkLst>
            <pc:docMk/>
            <pc:sldMk cId="4171052558" sldId="266"/>
            <ac:spMk id="2" creationId="{14371A05-DC78-4313-A38B-D79930AFA00E}"/>
          </ac:spMkLst>
        </pc:spChg>
        <pc:spChg chg="del">
          <ac:chgData name="Baher Hamada" userId="e49660b4bfee4929" providerId="LiveId" clId="{24AE07C1-6290-4232-9A75-DE19D7DF47FC}" dt="2024-06-24T23:25:18.275" v="1863"/>
          <ac:spMkLst>
            <pc:docMk/>
            <pc:sldMk cId="4171052558" sldId="266"/>
            <ac:spMk id="3" creationId="{5027893C-EA4E-4F55-B050-73DFFB622C4E}"/>
          </ac:spMkLst>
        </pc:spChg>
        <pc:picChg chg="add mod">
          <ac:chgData name="Baher Hamada" userId="e49660b4bfee4929" providerId="LiveId" clId="{24AE07C1-6290-4232-9A75-DE19D7DF47FC}" dt="2024-06-24T23:25:37.500" v="1866" actId="14100"/>
          <ac:picMkLst>
            <pc:docMk/>
            <pc:sldMk cId="4171052558" sldId="266"/>
            <ac:picMk id="5122" creationId="{F3378257-5314-4587-A487-BD72FBC398BE}"/>
          </ac:picMkLst>
        </pc:picChg>
      </pc:sldChg>
      <pc:sldChg chg="addSp delSp modSp new mod modTransition modClrScheme modAnim chgLayout">
        <pc:chgData name="Baher Hamada" userId="e49660b4bfee4929" providerId="LiveId" clId="{24AE07C1-6290-4232-9A75-DE19D7DF47FC}" dt="2024-06-24T23:56:53.660" v="2153"/>
        <pc:sldMkLst>
          <pc:docMk/>
          <pc:sldMk cId="1235564518" sldId="267"/>
        </pc:sldMkLst>
        <pc:spChg chg="del mod ord">
          <ac:chgData name="Baher Hamada" userId="e49660b4bfee4929" providerId="LiveId" clId="{24AE07C1-6290-4232-9A75-DE19D7DF47FC}" dt="2024-06-24T23:30:23.322" v="1881" actId="700"/>
          <ac:spMkLst>
            <pc:docMk/>
            <pc:sldMk cId="1235564518" sldId="267"/>
            <ac:spMk id="2" creationId="{67B643DF-204E-4608-965E-FE971EB98071}"/>
          </ac:spMkLst>
        </pc:spChg>
        <pc:spChg chg="del mod ord">
          <ac:chgData name="Baher Hamada" userId="e49660b4bfee4929" providerId="LiveId" clId="{24AE07C1-6290-4232-9A75-DE19D7DF47FC}" dt="2024-06-24T23:30:23.322" v="1881" actId="700"/>
          <ac:spMkLst>
            <pc:docMk/>
            <pc:sldMk cId="1235564518" sldId="267"/>
            <ac:spMk id="3" creationId="{3C1682A1-5C13-4B22-859E-61F7653FD2A1}"/>
          </ac:spMkLst>
        </pc:spChg>
        <pc:spChg chg="add mod ord">
          <ac:chgData name="Baher Hamada" userId="e49660b4bfee4929" providerId="LiveId" clId="{24AE07C1-6290-4232-9A75-DE19D7DF47FC}" dt="2024-06-24T23:31:08.903" v="1930" actId="403"/>
          <ac:spMkLst>
            <pc:docMk/>
            <pc:sldMk cId="1235564518" sldId="267"/>
            <ac:spMk id="4" creationId="{7F790E16-EBA3-40A6-9DEE-9A197FF37D61}"/>
          </ac:spMkLst>
        </pc:spChg>
        <pc:spChg chg="add mod ord">
          <ac:chgData name="Baher Hamada" userId="e49660b4bfee4929" providerId="LiveId" clId="{24AE07C1-6290-4232-9A75-DE19D7DF47FC}" dt="2024-06-24T23:38:17.001" v="2021" actId="207"/>
          <ac:spMkLst>
            <pc:docMk/>
            <pc:sldMk cId="1235564518" sldId="267"/>
            <ac:spMk id="5" creationId="{49CEE672-A8C0-4C58-B1CF-87B03FE9BF96}"/>
          </ac:spMkLst>
        </pc:spChg>
        <pc:spChg chg="add mod ord">
          <ac:chgData name="Baher Hamada" userId="e49660b4bfee4929" providerId="LiveId" clId="{24AE07C1-6290-4232-9A75-DE19D7DF47FC}" dt="2024-06-24T23:37:24.893" v="2013"/>
          <ac:spMkLst>
            <pc:docMk/>
            <pc:sldMk cId="1235564518" sldId="267"/>
            <ac:spMk id="6" creationId="{F1772348-8F10-43FF-8269-D36A68508E87}"/>
          </ac:spMkLst>
        </pc:spChg>
        <pc:spChg chg="add mod ord">
          <ac:chgData name="Baher Hamada" userId="e49660b4bfee4929" providerId="LiveId" clId="{24AE07C1-6290-4232-9A75-DE19D7DF47FC}" dt="2024-06-24T23:38:20.063" v="2022" actId="207"/>
          <ac:spMkLst>
            <pc:docMk/>
            <pc:sldMk cId="1235564518" sldId="267"/>
            <ac:spMk id="7" creationId="{255F5F54-BC99-44D0-A245-49A81C5B9946}"/>
          </ac:spMkLst>
        </pc:spChg>
        <pc:spChg chg="add mod ord">
          <ac:chgData name="Baher Hamada" userId="e49660b4bfee4929" providerId="LiveId" clId="{24AE07C1-6290-4232-9A75-DE19D7DF47FC}" dt="2024-06-24T23:37:52.503" v="2016" actId="1076"/>
          <ac:spMkLst>
            <pc:docMk/>
            <pc:sldMk cId="1235564518" sldId="267"/>
            <ac:spMk id="8" creationId="{203832AE-9673-4CEC-AB57-6CB2CBD9CFDA}"/>
          </ac:spMkLst>
        </pc:spChg>
      </pc:sldChg>
      <pc:sldMasterChg chg="addSldLayout">
        <pc:chgData name="Baher Hamada" userId="e49660b4bfee4929" providerId="LiveId" clId="{24AE07C1-6290-4232-9A75-DE19D7DF47FC}" dt="2024-06-24T19:23:51.954" v="0" actId="680"/>
        <pc:sldMasterMkLst>
          <pc:docMk/>
          <pc:sldMasterMk cId="2828855133" sldId="2147483648"/>
        </pc:sldMasterMkLst>
        <pc:sldLayoutChg chg="add">
          <pc:chgData name="Baher Hamada" userId="e49660b4bfee4929" providerId="LiveId" clId="{24AE07C1-6290-4232-9A75-DE19D7DF47FC}" dt="2024-06-24T19:23:51.954" v="0" actId="680"/>
          <pc:sldLayoutMkLst>
            <pc:docMk/>
            <pc:sldMasterMk cId="2828855133" sldId="2147483648"/>
            <pc:sldLayoutMk cId="3628296862" sldId="2147483649"/>
          </pc:sldLayoutMkLst>
        </pc:sldLayoutChg>
      </pc:sldMasterChg>
      <pc:sldMasterChg chg="modTransition modSldLayout">
        <pc:chgData name="Baher Hamada" userId="e49660b4bfee4929" providerId="LiveId" clId="{24AE07C1-6290-4232-9A75-DE19D7DF47FC}" dt="2024-06-24T23:56:53.660" v="2153"/>
        <pc:sldMasterMkLst>
          <pc:docMk/>
          <pc:sldMasterMk cId="2590429539" sldId="2147483650"/>
        </pc:sldMasterMkLst>
        <pc:sldLayoutChg chg="modTransition">
          <pc:chgData name="Baher Hamada" userId="e49660b4bfee4929" providerId="LiveId" clId="{24AE07C1-6290-4232-9A75-DE19D7DF47FC}" dt="2024-06-24T23:56:53.660" v="2153"/>
          <pc:sldLayoutMkLst>
            <pc:docMk/>
            <pc:sldMasterMk cId="2590429539" sldId="2147483650"/>
            <pc:sldLayoutMk cId="2953673987" sldId="2147483651"/>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3807052704" sldId="2147483652"/>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3078103316" sldId="2147483653"/>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3800924054" sldId="2147483654"/>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3182316681" sldId="2147483655"/>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3199653912" sldId="2147483656"/>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2067722444" sldId="2147483657"/>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583484437" sldId="2147483658"/>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635001601" sldId="2147483659"/>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1907290616" sldId="2147483660"/>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3738345687" sldId="2147483661"/>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331328557" sldId="2147483662"/>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1333231967" sldId="2147483663"/>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3886882969" sldId="2147483664"/>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3004802101" sldId="2147483665"/>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2767202650" sldId="2147483666"/>
          </pc:sldLayoutMkLst>
        </pc:sldLayoutChg>
        <pc:sldLayoutChg chg="modTransition">
          <pc:chgData name="Baher Hamada" userId="e49660b4bfee4929" providerId="LiveId" clId="{24AE07C1-6290-4232-9A75-DE19D7DF47FC}" dt="2024-06-24T23:56:53.660" v="2153"/>
          <pc:sldLayoutMkLst>
            <pc:docMk/>
            <pc:sldMasterMk cId="2590429539" sldId="2147483650"/>
            <pc:sldLayoutMk cId="1269624185" sldId="2147483667"/>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5367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729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38345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1328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33231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86882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4802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7202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26962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705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7810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092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231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9965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77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8348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350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590429539"/>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914400" rtl="1"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2F7B-5BEC-4F21-B2EE-CA0AA4A69BCB}"/>
              </a:ext>
            </a:extLst>
          </p:cNvPr>
          <p:cNvSpPr>
            <a:spLocks noGrp="1"/>
          </p:cNvSpPr>
          <p:nvPr>
            <p:ph type="ctrTitle"/>
          </p:nvPr>
        </p:nvSpPr>
        <p:spPr>
          <a:xfrm>
            <a:off x="1035428" y="2494012"/>
            <a:ext cx="8144134" cy="1373070"/>
          </a:xfrm>
        </p:spPr>
        <p:txBody>
          <a:bodyPr/>
          <a:lstStyle/>
          <a:p>
            <a:pPr algn="l" rtl="0"/>
            <a:r>
              <a:rPr lang="en-US" sz="6000" b="1" dirty="0">
                <a:latin typeface="Cambria" panose="02040503050406030204" pitchFamily="18" charset="0"/>
                <a:ea typeface="Cambria" panose="02040503050406030204" pitchFamily="18" charset="0"/>
              </a:rPr>
              <a:t>Bagging &amp; Boosting</a:t>
            </a:r>
            <a:endParaRPr lang="ar-EG"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2734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435">
                                          <p:stCondLst>
                                            <p:cond delay="0"/>
                                          </p:stCondLst>
                                        </p:cTn>
                                        <p:tgtEl>
                                          <p:spTgt spid="2"/>
                                        </p:tgtEl>
                                      </p:cBhvr>
                                    </p:animEffect>
                                    <p:anim calcmode="lin" valueType="num">
                                      <p:cBhvr>
                                        <p:cTn id="8" dur="1367"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2"/>
                                        </p:tgtEl>
                                        <p:attrNameLst>
                                          <p:attrName>ppt_y</p:attrName>
                                        </p:attrNameLst>
                                      </p:cBhvr>
                                      <p:tavLst>
                                        <p:tav tm="0" fmla="#ppt_y-sin(pi*$)/81">
                                          <p:val>
                                            <p:fltVal val="0"/>
                                          </p:val>
                                        </p:tav>
                                        <p:tav tm="100000">
                                          <p:val>
                                            <p:fltVal val="1"/>
                                          </p:val>
                                        </p:tav>
                                      </p:tavLst>
                                    </p:anim>
                                    <p:animScale>
                                      <p:cBhvr>
                                        <p:cTn id="13" dur="20">
                                          <p:stCondLst>
                                            <p:cond delay="487"/>
                                          </p:stCondLst>
                                        </p:cTn>
                                        <p:tgtEl>
                                          <p:spTgt spid="2"/>
                                        </p:tgtEl>
                                      </p:cBhvr>
                                      <p:to x="100000" y="60000"/>
                                    </p:animScale>
                                    <p:animScale>
                                      <p:cBhvr>
                                        <p:cTn id="14" dur="124" decel="50000">
                                          <p:stCondLst>
                                            <p:cond delay="507"/>
                                          </p:stCondLst>
                                        </p:cTn>
                                        <p:tgtEl>
                                          <p:spTgt spid="2"/>
                                        </p:tgtEl>
                                      </p:cBhvr>
                                      <p:to x="100000" y="100000"/>
                                    </p:animScale>
                                    <p:animScale>
                                      <p:cBhvr>
                                        <p:cTn id="15" dur="20">
                                          <p:stCondLst>
                                            <p:cond delay="984"/>
                                          </p:stCondLst>
                                        </p:cTn>
                                        <p:tgtEl>
                                          <p:spTgt spid="2"/>
                                        </p:tgtEl>
                                      </p:cBhvr>
                                      <p:to x="100000" y="80000"/>
                                    </p:animScale>
                                    <p:animScale>
                                      <p:cBhvr>
                                        <p:cTn id="16" dur="124" decel="50000">
                                          <p:stCondLst>
                                            <p:cond delay="1004"/>
                                          </p:stCondLst>
                                        </p:cTn>
                                        <p:tgtEl>
                                          <p:spTgt spid="2"/>
                                        </p:tgtEl>
                                      </p:cBhvr>
                                      <p:to x="100000" y="100000"/>
                                    </p:animScale>
                                    <p:animScale>
                                      <p:cBhvr>
                                        <p:cTn id="17" dur="20">
                                          <p:stCondLst>
                                            <p:cond delay="1231"/>
                                          </p:stCondLst>
                                        </p:cTn>
                                        <p:tgtEl>
                                          <p:spTgt spid="2"/>
                                        </p:tgtEl>
                                      </p:cBhvr>
                                      <p:to x="100000" y="90000"/>
                                    </p:animScale>
                                    <p:animScale>
                                      <p:cBhvr>
                                        <p:cTn id="18" dur="124" decel="50000">
                                          <p:stCondLst>
                                            <p:cond delay="1251"/>
                                          </p:stCondLst>
                                        </p:cTn>
                                        <p:tgtEl>
                                          <p:spTgt spid="2"/>
                                        </p:tgtEl>
                                      </p:cBhvr>
                                      <p:to x="100000" y="100000"/>
                                    </p:animScale>
                                    <p:animScale>
                                      <p:cBhvr>
                                        <p:cTn id="19" dur="20">
                                          <p:stCondLst>
                                            <p:cond delay="1356"/>
                                          </p:stCondLst>
                                        </p:cTn>
                                        <p:tgtEl>
                                          <p:spTgt spid="2"/>
                                        </p:tgtEl>
                                      </p:cBhvr>
                                      <p:to x="100000" y="95000"/>
                                    </p:animScale>
                                    <p:animScale>
                                      <p:cBhvr>
                                        <p:cTn id="20" dur="124" decel="50000">
                                          <p:stCondLst>
                                            <p:cond delay="1376"/>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EE64-109A-4FC5-9E7A-4F3D8BB076F3}"/>
              </a:ext>
            </a:extLst>
          </p:cNvPr>
          <p:cNvSpPr>
            <a:spLocks noGrp="1"/>
          </p:cNvSpPr>
          <p:nvPr>
            <p:ph type="title"/>
          </p:nvPr>
        </p:nvSpPr>
        <p:spPr/>
        <p:txBody>
          <a:bodyPr>
            <a:normAutofit/>
          </a:bodyPr>
          <a:lstStyle/>
          <a:p>
            <a:pPr algn="ctr"/>
            <a:r>
              <a:rPr lang="en-US" sz="4400" b="1" dirty="0"/>
              <a:t>Advantages of Boosting</a:t>
            </a:r>
            <a:endParaRPr lang="ar-EG" sz="4400" b="1" dirty="0"/>
          </a:p>
        </p:txBody>
      </p:sp>
      <p:sp>
        <p:nvSpPr>
          <p:cNvPr id="3" name="Content Placeholder 2">
            <a:extLst>
              <a:ext uri="{FF2B5EF4-FFF2-40B4-BE49-F238E27FC236}">
                <a16:creationId xmlns:a16="http://schemas.microsoft.com/office/drawing/2014/main" id="{85D7EDE0-A0C4-4940-8567-A19C402F9D2C}"/>
              </a:ext>
            </a:extLst>
          </p:cNvPr>
          <p:cNvSpPr>
            <a:spLocks noGrp="1"/>
          </p:cNvSpPr>
          <p:nvPr>
            <p:ph idx="1"/>
          </p:nvPr>
        </p:nvSpPr>
        <p:spPr/>
        <p:txBody>
          <a:bodyPr/>
          <a:lstStyle/>
          <a:p>
            <a:pPr algn="l" rtl="0"/>
            <a:r>
              <a:rPr lang="en-US" sz="2800" b="1" dirty="0">
                <a:solidFill>
                  <a:schemeClr val="bg1">
                    <a:lumMod val="85000"/>
                    <a:lumOff val="15000"/>
                  </a:schemeClr>
                </a:solidFill>
              </a:rPr>
              <a:t>Reduces Bias: </a:t>
            </a:r>
            <a:r>
              <a:rPr lang="en-US" dirty="0"/>
              <a:t>By focusing on hard-to-classify instances, boosting reduces bias and improves the overall model accuracy. </a:t>
            </a:r>
          </a:p>
          <a:p>
            <a:pPr algn="l" rtl="0"/>
            <a:endParaRPr lang="en-US" dirty="0"/>
          </a:p>
          <a:p>
            <a:pPr algn="l" rtl="0"/>
            <a:endParaRPr lang="en-US" dirty="0"/>
          </a:p>
          <a:p>
            <a:pPr algn="l" rtl="0"/>
            <a:r>
              <a:rPr lang="en-US" sz="2800" b="1" dirty="0">
                <a:solidFill>
                  <a:schemeClr val="bg1">
                    <a:lumMod val="85000"/>
                    <a:lumOff val="15000"/>
                  </a:schemeClr>
                </a:solidFill>
              </a:rPr>
              <a:t>Produces Strong Predictors: </a:t>
            </a:r>
            <a:r>
              <a:rPr lang="en-US" dirty="0"/>
              <a:t>Combining weak learners leads to a strong predictive model.</a:t>
            </a:r>
            <a:endParaRPr lang="ar-EG" dirty="0"/>
          </a:p>
        </p:txBody>
      </p:sp>
    </p:spTree>
    <p:extLst>
      <p:ext uri="{BB962C8B-B14F-4D97-AF65-F5344CB8AC3E}">
        <p14:creationId xmlns:p14="http://schemas.microsoft.com/office/powerpoint/2010/main" val="367057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1A05-DC78-4313-A38B-D79930AFA00E}"/>
              </a:ext>
            </a:extLst>
          </p:cNvPr>
          <p:cNvSpPr>
            <a:spLocks noGrp="1"/>
          </p:cNvSpPr>
          <p:nvPr>
            <p:ph type="title"/>
          </p:nvPr>
        </p:nvSpPr>
        <p:spPr/>
        <p:txBody>
          <a:bodyPr/>
          <a:lstStyle/>
          <a:p>
            <a:pPr algn="ctr"/>
            <a:r>
              <a:rPr lang="en-US" sz="4800" b="1" dirty="0"/>
              <a:t>Boosting</a:t>
            </a:r>
            <a:endParaRPr lang="ar-EG" b="1" dirty="0"/>
          </a:p>
        </p:txBody>
      </p:sp>
      <p:pic>
        <p:nvPicPr>
          <p:cNvPr id="5122" name="Picture 2" descr="Bagging vs Boosting in Machine Learning - GeeksforGeeks">
            <a:extLst>
              <a:ext uri="{FF2B5EF4-FFF2-40B4-BE49-F238E27FC236}">
                <a16:creationId xmlns:a16="http://schemas.microsoft.com/office/drawing/2014/main" id="{F3378257-5314-4587-A487-BD72FBC398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65" y="2336800"/>
            <a:ext cx="8495930" cy="39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05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wipe(down)">
                                      <p:cBhvr>
                                        <p:cTn id="1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90E16-EBA3-40A6-9DEE-9A197FF37D61}"/>
              </a:ext>
            </a:extLst>
          </p:cNvPr>
          <p:cNvSpPr>
            <a:spLocks noGrp="1"/>
          </p:cNvSpPr>
          <p:nvPr>
            <p:ph type="title"/>
          </p:nvPr>
        </p:nvSpPr>
        <p:spPr/>
        <p:txBody>
          <a:bodyPr>
            <a:normAutofit fontScale="90000"/>
          </a:bodyPr>
          <a:lstStyle/>
          <a:p>
            <a:pPr algn="ctr"/>
            <a:r>
              <a:rPr lang="en-US" sz="4000" b="1" dirty="0"/>
              <a:t>Comparison Between Bagging &amp; Boosting</a:t>
            </a:r>
            <a:endParaRPr lang="ar-EG" sz="4000" b="1" dirty="0"/>
          </a:p>
        </p:txBody>
      </p:sp>
      <p:sp>
        <p:nvSpPr>
          <p:cNvPr id="5" name="Text Placeholder 4">
            <a:extLst>
              <a:ext uri="{FF2B5EF4-FFF2-40B4-BE49-F238E27FC236}">
                <a16:creationId xmlns:a16="http://schemas.microsoft.com/office/drawing/2014/main" id="{49CEE672-A8C0-4C58-B1CF-87B03FE9BF96}"/>
              </a:ext>
            </a:extLst>
          </p:cNvPr>
          <p:cNvSpPr>
            <a:spLocks noGrp="1"/>
          </p:cNvSpPr>
          <p:nvPr>
            <p:ph type="body" idx="1"/>
          </p:nvPr>
        </p:nvSpPr>
        <p:spPr>
          <a:xfrm>
            <a:off x="559294" y="2338537"/>
            <a:ext cx="4472327" cy="693135"/>
          </a:xfrm>
        </p:spPr>
        <p:txBody>
          <a:bodyPr/>
          <a:lstStyle/>
          <a:p>
            <a:pPr algn="ctr" rtl="0"/>
            <a:r>
              <a:rPr lang="en-US" sz="3200" b="1" dirty="0">
                <a:solidFill>
                  <a:schemeClr val="bg1">
                    <a:lumMod val="85000"/>
                    <a:lumOff val="15000"/>
                  </a:schemeClr>
                </a:solidFill>
              </a:rPr>
              <a:t>Bagging</a:t>
            </a:r>
            <a:endParaRPr lang="ar-EG" dirty="0">
              <a:solidFill>
                <a:schemeClr val="bg1">
                  <a:lumMod val="85000"/>
                  <a:lumOff val="15000"/>
                </a:schemeClr>
              </a:solidFill>
            </a:endParaRPr>
          </a:p>
        </p:txBody>
      </p:sp>
      <p:sp>
        <p:nvSpPr>
          <p:cNvPr id="6" name="Content Placeholder 5">
            <a:extLst>
              <a:ext uri="{FF2B5EF4-FFF2-40B4-BE49-F238E27FC236}">
                <a16:creationId xmlns:a16="http://schemas.microsoft.com/office/drawing/2014/main" id="{F1772348-8F10-43FF-8269-D36A68508E87}"/>
              </a:ext>
            </a:extLst>
          </p:cNvPr>
          <p:cNvSpPr>
            <a:spLocks noGrp="1"/>
          </p:cNvSpPr>
          <p:nvPr>
            <p:ph sz="half" idx="2"/>
          </p:nvPr>
        </p:nvSpPr>
        <p:spPr>
          <a:xfrm>
            <a:off x="559294" y="3030008"/>
            <a:ext cx="4819384" cy="2906179"/>
          </a:xfrm>
        </p:spPr>
        <p:txBody>
          <a:bodyPr>
            <a:normAutofit lnSpcReduction="10000"/>
          </a:bodyPr>
          <a:lstStyle/>
          <a:p>
            <a:pPr marL="457200" indent="-457200" algn="l" rtl="0">
              <a:buFont typeface="+mj-lt"/>
              <a:buAutoNum type="arabicPeriod"/>
            </a:pPr>
            <a:r>
              <a:rPr lang="en-US" dirty="0"/>
              <a:t>Classifiers are trained parallelly.</a:t>
            </a:r>
          </a:p>
          <a:p>
            <a:pPr marL="457200" indent="-457200" algn="l" rtl="0">
              <a:buFont typeface="+mj-lt"/>
              <a:buAutoNum type="arabicPeriod"/>
            </a:pPr>
            <a:r>
              <a:rPr lang="en-US" dirty="0"/>
              <a:t>If the classifier is high variance, then apply bagging.</a:t>
            </a:r>
          </a:p>
          <a:p>
            <a:pPr marL="457200" indent="-457200" algn="l" rtl="0">
              <a:buFont typeface="+mj-lt"/>
              <a:buAutoNum type="arabicPeriod"/>
            </a:pPr>
            <a:r>
              <a:rPr lang="en-US" dirty="0"/>
              <a:t>Aim to decrease variance, not bias. 	</a:t>
            </a:r>
          </a:p>
          <a:p>
            <a:pPr marL="457200" indent="-457200" algn="l" rtl="0">
              <a:buFont typeface="+mj-lt"/>
              <a:buAutoNum type="arabicPeriod"/>
            </a:pPr>
            <a:r>
              <a:rPr lang="en-US" b="1" i="0" dirty="0">
                <a:solidFill>
                  <a:srgbClr val="FFFFFF"/>
                </a:solidFill>
                <a:effectLst/>
                <a:latin typeface="Nunito" pitchFamily="2" charset="0"/>
              </a:rPr>
              <a:t>Bagging tries to solve the over-fitting problem.</a:t>
            </a:r>
            <a:endParaRPr lang="en-US" dirty="0"/>
          </a:p>
          <a:p>
            <a:pPr algn="l" rtl="0"/>
            <a:endParaRPr lang="ar-EG" dirty="0"/>
          </a:p>
        </p:txBody>
      </p:sp>
      <p:sp>
        <p:nvSpPr>
          <p:cNvPr id="7" name="Text Placeholder 6">
            <a:extLst>
              <a:ext uri="{FF2B5EF4-FFF2-40B4-BE49-F238E27FC236}">
                <a16:creationId xmlns:a16="http://schemas.microsoft.com/office/drawing/2014/main" id="{255F5F54-BC99-44D0-A245-49A81C5B9946}"/>
              </a:ext>
            </a:extLst>
          </p:cNvPr>
          <p:cNvSpPr>
            <a:spLocks noGrp="1"/>
          </p:cNvSpPr>
          <p:nvPr>
            <p:ph type="body" sz="quarter" idx="3"/>
          </p:nvPr>
        </p:nvSpPr>
        <p:spPr>
          <a:xfrm>
            <a:off x="5887086" y="2336873"/>
            <a:ext cx="4474028" cy="692076"/>
          </a:xfrm>
        </p:spPr>
        <p:txBody>
          <a:bodyPr/>
          <a:lstStyle/>
          <a:p>
            <a:pPr algn="ctr" rtl="0"/>
            <a:r>
              <a:rPr lang="en-US" sz="3200" b="1" dirty="0">
                <a:solidFill>
                  <a:schemeClr val="bg1">
                    <a:lumMod val="85000"/>
                    <a:lumOff val="15000"/>
                  </a:schemeClr>
                </a:solidFill>
              </a:rPr>
              <a:t>Boosting</a:t>
            </a:r>
            <a:endParaRPr lang="ar-EG" dirty="0">
              <a:solidFill>
                <a:schemeClr val="bg1">
                  <a:lumMod val="85000"/>
                  <a:lumOff val="15000"/>
                </a:schemeClr>
              </a:solidFill>
            </a:endParaRPr>
          </a:p>
        </p:txBody>
      </p:sp>
      <p:sp>
        <p:nvSpPr>
          <p:cNvPr id="8" name="Content Placeholder 7">
            <a:extLst>
              <a:ext uri="{FF2B5EF4-FFF2-40B4-BE49-F238E27FC236}">
                <a16:creationId xmlns:a16="http://schemas.microsoft.com/office/drawing/2014/main" id="{203832AE-9673-4CEC-AB57-6CB2CBD9CFDA}"/>
              </a:ext>
            </a:extLst>
          </p:cNvPr>
          <p:cNvSpPr>
            <a:spLocks noGrp="1"/>
          </p:cNvSpPr>
          <p:nvPr>
            <p:ph sz="quarter" idx="4"/>
          </p:nvPr>
        </p:nvSpPr>
        <p:spPr>
          <a:xfrm>
            <a:off x="5887086" y="3028949"/>
            <a:ext cx="4700059" cy="2906179"/>
          </a:xfrm>
        </p:spPr>
        <p:txBody>
          <a:bodyPr>
            <a:normAutofit lnSpcReduction="10000"/>
          </a:bodyPr>
          <a:lstStyle/>
          <a:p>
            <a:pPr marL="457200" indent="-457200" algn="l" rtl="0">
              <a:buFont typeface="+mj-lt"/>
              <a:buAutoNum type="arabicPeriod"/>
            </a:pPr>
            <a:r>
              <a:rPr lang="en-US" dirty="0"/>
              <a:t>classifiers are trained sequentially.</a:t>
            </a:r>
          </a:p>
          <a:p>
            <a:pPr marL="457200" indent="-457200" algn="l" rtl="0">
              <a:buFont typeface="+mj-lt"/>
              <a:buAutoNum type="arabicPeriod"/>
            </a:pPr>
            <a:r>
              <a:rPr lang="en-US" dirty="0"/>
              <a:t>If the classifier is high bias the apply boosting.</a:t>
            </a:r>
          </a:p>
          <a:p>
            <a:pPr marL="457200" indent="-457200" algn="l" rtl="0">
              <a:buFont typeface="+mj-lt"/>
              <a:buAutoNum type="arabicPeriod"/>
            </a:pPr>
            <a:r>
              <a:rPr lang="en-US" b="1" i="0" dirty="0">
                <a:solidFill>
                  <a:srgbClr val="FFFFFF"/>
                </a:solidFill>
                <a:effectLst/>
                <a:latin typeface="Nunito" pitchFamily="2" charset="0"/>
              </a:rPr>
              <a:t>Aim to decrease bias, not variance.</a:t>
            </a:r>
          </a:p>
          <a:p>
            <a:pPr marL="457200" indent="-457200" algn="l" rtl="0">
              <a:buFont typeface="+mj-lt"/>
              <a:buAutoNum type="arabicPeriod"/>
            </a:pPr>
            <a:r>
              <a:rPr lang="en-US" b="1" i="0" dirty="0">
                <a:solidFill>
                  <a:srgbClr val="FFFFFF"/>
                </a:solidFill>
                <a:effectLst/>
                <a:latin typeface="Nunito" pitchFamily="2" charset="0"/>
              </a:rPr>
              <a:t>Boosting tries to reduce bias.</a:t>
            </a:r>
            <a:endParaRPr lang="ar-EG" dirty="0"/>
          </a:p>
        </p:txBody>
      </p:sp>
    </p:spTree>
    <p:extLst>
      <p:ext uri="{BB962C8B-B14F-4D97-AF65-F5344CB8AC3E}">
        <p14:creationId xmlns:p14="http://schemas.microsoft.com/office/powerpoint/2010/main" val="123556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down)">
                                      <p:cBhvr>
                                        <p:cTn id="25" dur="580">
                                          <p:stCondLst>
                                            <p:cond delay="0"/>
                                          </p:stCondLst>
                                        </p:cTn>
                                        <p:tgtEl>
                                          <p:spTgt spid="5">
                                            <p:txEl>
                                              <p:pRg st="0" end="0"/>
                                            </p:txEl>
                                          </p:spTgt>
                                        </p:tgtEl>
                                      </p:cBhvr>
                                    </p:animEffect>
                                    <p:anim calcmode="lin" valueType="num">
                                      <p:cBhvr>
                                        <p:cTn id="26"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0" end="0"/>
                                            </p:txEl>
                                          </p:spTgt>
                                        </p:tgtEl>
                                      </p:cBhvr>
                                      <p:to x="100000" y="60000"/>
                                    </p:animScale>
                                    <p:animScale>
                                      <p:cBhvr>
                                        <p:cTn id="32" dur="166" decel="50000">
                                          <p:stCondLst>
                                            <p:cond delay="676"/>
                                          </p:stCondLst>
                                        </p:cTn>
                                        <p:tgtEl>
                                          <p:spTgt spid="5">
                                            <p:txEl>
                                              <p:pRg st="0" end="0"/>
                                            </p:txEl>
                                          </p:spTgt>
                                        </p:tgtEl>
                                      </p:cBhvr>
                                      <p:to x="100000" y="100000"/>
                                    </p:animScale>
                                    <p:animScale>
                                      <p:cBhvr>
                                        <p:cTn id="33" dur="26">
                                          <p:stCondLst>
                                            <p:cond delay="1312"/>
                                          </p:stCondLst>
                                        </p:cTn>
                                        <p:tgtEl>
                                          <p:spTgt spid="5">
                                            <p:txEl>
                                              <p:pRg st="0" end="0"/>
                                            </p:txEl>
                                          </p:spTgt>
                                        </p:tgtEl>
                                      </p:cBhvr>
                                      <p:to x="100000" y="80000"/>
                                    </p:animScale>
                                    <p:animScale>
                                      <p:cBhvr>
                                        <p:cTn id="34" dur="166" decel="50000">
                                          <p:stCondLst>
                                            <p:cond delay="1338"/>
                                          </p:stCondLst>
                                        </p:cTn>
                                        <p:tgtEl>
                                          <p:spTgt spid="5">
                                            <p:txEl>
                                              <p:pRg st="0" end="0"/>
                                            </p:txEl>
                                          </p:spTgt>
                                        </p:tgtEl>
                                      </p:cBhvr>
                                      <p:to x="100000" y="100000"/>
                                    </p:animScale>
                                    <p:animScale>
                                      <p:cBhvr>
                                        <p:cTn id="35" dur="26">
                                          <p:stCondLst>
                                            <p:cond delay="1642"/>
                                          </p:stCondLst>
                                        </p:cTn>
                                        <p:tgtEl>
                                          <p:spTgt spid="5">
                                            <p:txEl>
                                              <p:pRg st="0" end="0"/>
                                            </p:txEl>
                                          </p:spTgt>
                                        </p:tgtEl>
                                      </p:cBhvr>
                                      <p:to x="100000" y="90000"/>
                                    </p:animScale>
                                    <p:animScale>
                                      <p:cBhvr>
                                        <p:cTn id="36" dur="166" decel="50000">
                                          <p:stCondLst>
                                            <p:cond delay="1668"/>
                                          </p:stCondLst>
                                        </p:cTn>
                                        <p:tgtEl>
                                          <p:spTgt spid="5">
                                            <p:txEl>
                                              <p:pRg st="0" end="0"/>
                                            </p:txEl>
                                          </p:spTgt>
                                        </p:tgtEl>
                                      </p:cBhvr>
                                      <p:to x="100000" y="100000"/>
                                    </p:animScale>
                                    <p:animScale>
                                      <p:cBhvr>
                                        <p:cTn id="37" dur="26">
                                          <p:stCondLst>
                                            <p:cond delay="1808"/>
                                          </p:stCondLst>
                                        </p:cTn>
                                        <p:tgtEl>
                                          <p:spTgt spid="5">
                                            <p:txEl>
                                              <p:pRg st="0" end="0"/>
                                            </p:txEl>
                                          </p:spTgt>
                                        </p:tgtEl>
                                      </p:cBhvr>
                                      <p:to x="100000" y="95000"/>
                                    </p:animScale>
                                    <p:animScale>
                                      <p:cBhvr>
                                        <p:cTn id="38" dur="166" decel="50000">
                                          <p:stCondLst>
                                            <p:cond delay="1834"/>
                                          </p:stCondLst>
                                        </p:cTn>
                                        <p:tgtEl>
                                          <p:spTgt spid="5">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wipe(down)">
                                      <p:cBhvr>
                                        <p:cTn id="43" dur="580">
                                          <p:stCondLst>
                                            <p:cond delay="0"/>
                                          </p:stCondLst>
                                        </p:cTn>
                                        <p:tgtEl>
                                          <p:spTgt spid="7">
                                            <p:txEl>
                                              <p:pRg st="0" end="0"/>
                                            </p:txEl>
                                          </p:spTgt>
                                        </p:tgtEl>
                                      </p:cBhvr>
                                    </p:animEffect>
                                    <p:anim calcmode="lin" valueType="num">
                                      <p:cBhvr>
                                        <p:cTn id="44"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xEl>
                                              <p:pRg st="0" end="0"/>
                                            </p:txEl>
                                          </p:spTgt>
                                        </p:tgtEl>
                                      </p:cBhvr>
                                      <p:to x="100000" y="60000"/>
                                    </p:animScale>
                                    <p:animScale>
                                      <p:cBhvr>
                                        <p:cTn id="50" dur="166" decel="50000">
                                          <p:stCondLst>
                                            <p:cond delay="676"/>
                                          </p:stCondLst>
                                        </p:cTn>
                                        <p:tgtEl>
                                          <p:spTgt spid="7">
                                            <p:txEl>
                                              <p:pRg st="0" end="0"/>
                                            </p:txEl>
                                          </p:spTgt>
                                        </p:tgtEl>
                                      </p:cBhvr>
                                      <p:to x="100000" y="100000"/>
                                    </p:animScale>
                                    <p:animScale>
                                      <p:cBhvr>
                                        <p:cTn id="51" dur="26">
                                          <p:stCondLst>
                                            <p:cond delay="1312"/>
                                          </p:stCondLst>
                                        </p:cTn>
                                        <p:tgtEl>
                                          <p:spTgt spid="7">
                                            <p:txEl>
                                              <p:pRg st="0" end="0"/>
                                            </p:txEl>
                                          </p:spTgt>
                                        </p:tgtEl>
                                      </p:cBhvr>
                                      <p:to x="100000" y="80000"/>
                                    </p:animScale>
                                    <p:animScale>
                                      <p:cBhvr>
                                        <p:cTn id="52" dur="166" decel="50000">
                                          <p:stCondLst>
                                            <p:cond delay="1338"/>
                                          </p:stCondLst>
                                        </p:cTn>
                                        <p:tgtEl>
                                          <p:spTgt spid="7">
                                            <p:txEl>
                                              <p:pRg st="0" end="0"/>
                                            </p:txEl>
                                          </p:spTgt>
                                        </p:tgtEl>
                                      </p:cBhvr>
                                      <p:to x="100000" y="100000"/>
                                    </p:animScale>
                                    <p:animScale>
                                      <p:cBhvr>
                                        <p:cTn id="53" dur="26">
                                          <p:stCondLst>
                                            <p:cond delay="1642"/>
                                          </p:stCondLst>
                                        </p:cTn>
                                        <p:tgtEl>
                                          <p:spTgt spid="7">
                                            <p:txEl>
                                              <p:pRg st="0" end="0"/>
                                            </p:txEl>
                                          </p:spTgt>
                                        </p:tgtEl>
                                      </p:cBhvr>
                                      <p:to x="100000" y="90000"/>
                                    </p:animScale>
                                    <p:animScale>
                                      <p:cBhvr>
                                        <p:cTn id="54" dur="166" decel="50000">
                                          <p:stCondLst>
                                            <p:cond delay="1668"/>
                                          </p:stCondLst>
                                        </p:cTn>
                                        <p:tgtEl>
                                          <p:spTgt spid="7">
                                            <p:txEl>
                                              <p:pRg st="0" end="0"/>
                                            </p:txEl>
                                          </p:spTgt>
                                        </p:tgtEl>
                                      </p:cBhvr>
                                      <p:to x="100000" y="100000"/>
                                    </p:animScale>
                                    <p:animScale>
                                      <p:cBhvr>
                                        <p:cTn id="55" dur="26">
                                          <p:stCondLst>
                                            <p:cond delay="1808"/>
                                          </p:stCondLst>
                                        </p:cTn>
                                        <p:tgtEl>
                                          <p:spTgt spid="7">
                                            <p:txEl>
                                              <p:pRg st="0" end="0"/>
                                            </p:txEl>
                                          </p:spTgt>
                                        </p:tgtEl>
                                      </p:cBhvr>
                                      <p:to x="100000" y="95000"/>
                                    </p:animScale>
                                    <p:animScale>
                                      <p:cBhvr>
                                        <p:cTn id="56" dur="166" decel="50000">
                                          <p:stCondLst>
                                            <p:cond delay="1834"/>
                                          </p:stCondLst>
                                        </p:cTn>
                                        <p:tgtEl>
                                          <p:spTgt spid="7">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6">
                                            <p:txEl>
                                              <p:pRg st="0" end="0"/>
                                            </p:txEl>
                                          </p:spTgt>
                                        </p:tgtEl>
                                        <p:attrNameLst>
                                          <p:attrName>style.visibility</p:attrName>
                                        </p:attrNameLst>
                                      </p:cBhvr>
                                      <p:to>
                                        <p:strVal val="visible"/>
                                      </p:to>
                                    </p:set>
                                    <p:anim calcmode="lin" valueType="num">
                                      <p:cBhvr>
                                        <p:cTn id="61"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6">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8">
                                            <p:txEl>
                                              <p:pRg st="0" end="0"/>
                                            </p:txEl>
                                          </p:spTgt>
                                        </p:tgtEl>
                                        <p:attrNameLst>
                                          <p:attrName>style.visibility</p:attrName>
                                        </p:attrNameLst>
                                      </p:cBhvr>
                                      <p:to>
                                        <p:strVal val="visible"/>
                                      </p:to>
                                    </p:set>
                                    <p:anim calcmode="lin" valueType="num">
                                      <p:cBhvr>
                                        <p:cTn id="68"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8">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6">
                                            <p:txEl>
                                              <p:pRg st="1" end="1"/>
                                            </p:txEl>
                                          </p:spTgt>
                                        </p:tgtEl>
                                        <p:attrNameLst>
                                          <p:attrName>style.visibility</p:attrName>
                                        </p:attrNameLst>
                                      </p:cBhvr>
                                      <p:to>
                                        <p:strVal val="visible"/>
                                      </p:to>
                                    </p:set>
                                    <p:anim calcmode="lin" valueType="num">
                                      <p:cBhvr>
                                        <p:cTn id="75"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76"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77" dur="500"/>
                                        <p:tgtEl>
                                          <p:spTgt spid="6">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8">
                                            <p:txEl>
                                              <p:pRg st="1" end="1"/>
                                            </p:txEl>
                                          </p:spTgt>
                                        </p:tgtEl>
                                        <p:attrNameLst>
                                          <p:attrName>style.visibility</p:attrName>
                                        </p:attrNameLst>
                                      </p:cBhvr>
                                      <p:to>
                                        <p:strVal val="visible"/>
                                      </p:to>
                                    </p:set>
                                    <p:anim calcmode="lin" valueType="num">
                                      <p:cBhvr>
                                        <p:cTn id="82"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3"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84" dur="500"/>
                                        <p:tgtEl>
                                          <p:spTgt spid="8">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nodeType="clickEffect">
                                  <p:stCondLst>
                                    <p:cond delay="0"/>
                                  </p:stCondLst>
                                  <p:childTnLst>
                                    <p:set>
                                      <p:cBhvr>
                                        <p:cTn id="88" dur="1" fill="hold">
                                          <p:stCondLst>
                                            <p:cond delay="0"/>
                                          </p:stCondLst>
                                        </p:cTn>
                                        <p:tgtEl>
                                          <p:spTgt spid="6">
                                            <p:txEl>
                                              <p:pRg st="2" end="2"/>
                                            </p:txEl>
                                          </p:spTgt>
                                        </p:tgtEl>
                                        <p:attrNameLst>
                                          <p:attrName>style.visibility</p:attrName>
                                        </p:attrNameLst>
                                      </p:cBhvr>
                                      <p:to>
                                        <p:strVal val="visible"/>
                                      </p:to>
                                    </p:set>
                                    <p:anim calcmode="lin" valueType="num">
                                      <p:cBhvr>
                                        <p:cTn id="89"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90"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91" dur="500"/>
                                        <p:tgtEl>
                                          <p:spTgt spid="6">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8">
                                            <p:txEl>
                                              <p:pRg st="2" end="2"/>
                                            </p:txEl>
                                          </p:spTgt>
                                        </p:tgtEl>
                                        <p:attrNameLst>
                                          <p:attrName>style.visibility</p:attrName>
                                        </p:attrNameLst>
                                      </p:cBhvr>
                                      <p:to>
                                        <p:strVal val="visible"/>
                                      </p:to>
                                    </p:set>
                                    <p:anim calcmode="lin" valueType="num">
                                      <p:cBhvr>
                                        <p:cTn id="96"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97"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98" dur="500"/>
                                        <p:tgtEl>
                                          <p:spTgt spid="8">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nodeType="clickEffect">
                                  <p:stCondLst>
                                    <p:cond delay="0"/>
                                  </p:stCondLst>
                                  <p:childTnLst>
                                    <p:set>
                                      <p:cBhvr>
                                        <p:cTn id="102" dur="1" fill="hold">
                                          <p:stCondLst>
                                            <p:cond delay="0"/>
                                          </p:stCondLst>
                                        </p:cTn>
                                        <p:tgtEl>
                                          <p:spTgt spid="6">
                                            <p:txEl>
                                              <p:pRg st="3" end="3"/>
                                            </p:txEl>
                                          </p:spTgt>
                                        </p:tgtEl>
                                        <p:attrNameLst>
                                          <p:attrName>style.visibility</p:attrName>
                                        </p:attrNameLst>
                                      </p:cBhvr>
                                      <p:to>
                                        <p:strVal val="visible"/>
                                      </p:to>
                                    </p:set>
                                    <p:anim calcmode="lin" valueType="num">
                                      <p:cBhvr>
                                        <p:cTn id="103"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104"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105" dur="500"/>
                                        <p:tgtEl>
                                          <p:spTgt spid="6">
                                            <p:txEl>
                                              <p:pRg st="3" end="3"/>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anim calcmode="lin" valueType="num">
                                      <p:cBhvr>
                                        <p:cTn id="110"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111"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1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3D5E-2790-458B-8787-FFE514E199D7}"/>
              </a:ext>
            </a:extLst>
          </p:cNvPr>
          <p:cNvSpPr>
            <a:spLocks noGrp="1"/>
          </p:cNvSpPr>
          <p:nvPr>
            <p:ph type="title"/>
          </p:nvPr>
        </p:nvSpPr>
        <p:spPr/>
        <p:txBody>
          <a:bodyPr>
            <a:normAutofit/>
          </a:bodyPr>
          <a:lstStyle/>
          <a:p>
            <a:pPr algn="ctr" rtl="0"/>
            <a:r>
              <a:rPr lang="en-US" sz="4000" b="1" dirty="0"/>
              <a:t>First: What </a:t>
            </a:r>
            <a:r>
              <a:rPr lang="en-US" sz="4800" b="1" dirty="0"/>
              <a:t>is</a:t>
            </a:r>
            <a:r>
              <a:rPr lang="en-US" sz="4000" b="1" dirty="0"/>
              <a:t> Ensemble Learning</a:t>
            </a:r>
            <a:endParaRPr lang="ar-EG" sz="4000" b="1" dirty="0"/>
          </a:p>
        </p:txBody>
      </p:sp>
      <p:sp>
        <p:nvSpPr>
          <p:cNvPr id="3" name="Content Placeholder 2">
            <a:extLst>
              <a:ext uri="{FF2B5EF4-FFF2-40B4-BE49-F238E27FC236}">
                <a16:creationId xmlns:a16="http://schemas.microsoft.com/office/drawing/2014/main" id="{0450B94B-3199-4C13-8A20-7D4671FB25FF}"/>
              </a:ext>
            </a:extLst>
          </p:cNvPr>
          <p:cNvSpPr>
            <a:spLocks noGrp="1"/>
          </p:cNvSpPr>
          <p:nvPr>
            <p:ph idx="1"/>
          </p:nvPr>
        </p:nvSpPr>
        <p:spPr/>
        <p:txBody>
          <a:bodyPr>
            <a:normAutofit lnSpcReduction="10000"/>
          </a:bodyPr>
          <a:lstStyle/>
          <a:p>
            <a:pPr algn="l" rtl="0"/>
            <a:r>
              <a:rPr lang="en-US" b="1" dirty="0">
                <a:latin typeface="Cambria" panose="02040503050406030204" pitchFamily="18" charset="0"/>
                <a:ea typeface="Cambria" panose="02040503050406030204" pitchFamily="18" charset="0"/>
              </a:rPr>
              <a:t>Ensemble learning is a machine learning technique that combines the predictions from multiple individual models to obtain a better predictive performance than any single model.</a:t>
            </a:r>
          </a:p>
          <a:p>
            <a:pPr marL="0" indent="0" algn="l" rtl="0">
              <a:buNone/>
            </a:pPr>
            <a:endParaRPr lang="en-US" b="1" dirty="0">
              <a:latin typeface="Cambria" panose="02040503050406030204" pitchFamily="18" charset="0"/>
              <a:ea typeface="Cambria" panose="02040503050406030204" pitchFamily="18" charset="0"/>
            </a:endParaRPr>
          </a:p>
          <a:p>
            <a:pPr algn="l" rtl="0"/>
            <a:r>
              <a:rPr lang="en-US" b="1" dirty="0">
                <a:latin typeface="Cambria" panose="02040503050406030204" pitchFamily="18" charset="0"/>
                <a:ea typeface="Cambria" panose="02040503050406030204" pitchFamily="18" charset="0"/>
              </a:rPr>
              <a:t>Is applied to both :Regression and Classification.</a:t>
            </a:r>
          </a:p>
          <a:p>
            <a:pPr marL="0" indent="0" algn="l" rtl="0">
              <a:buNone/>
            </a:pPr>
            <a:endParaRPr lang="en-US" b="1" dirty="0">
              <a:latin typeface="Cambria" panose="02040503050406030204" pitchFamily="18" charset="0"/>
              <a:ea typeface="Cambria" panose="02040503050406030204" pitchFamily="18" charset="0"/>
            </a:endParaRPr>
          </a:p>
          <a:p>
            <a:pPr algn="l" rtl="0"/>
            <a:r>
              <a:rPr lang="en-US" b="1" dirty="0">
                <a:latin typeface="Cambria" panose="02040503050406030204" pitchFamily="18" charset="0"/>
                <a:ea typeface="Cambria" panose="02040503050406030204" pitchFamily="18" charset="0"/>
              </a:rPr>
              <a:t>It has two steps:</a:t>
            </a:r>
          </a:p>
          <a:p>
            <a:pPr marL="914400" lvl="1" indent="-457200" algn="l" rtl="0">
              <a:buFont typeface="+mj-lt"/>
              <a:buAutoNum type="arabicPeriod"/>
            </a:pPr>
            <a:r>
              <a:rPr lang="en-US" b="1" dirty="0">
                <a:latin typeface="Cambria" panose="02040503050406030204" pitchFamily="18" charset="0"/>
                <a:ea typeface="Cambria" panose="02040503050406030204" pitchFamily="18" charset="0"/>
              </a:rPr>
              <a:t>Multiple machine learning models was generated using same or different machine learning algorithm.</a:t>
            </a:r>
          </a:p>
          <a:p>
            <a:pPr marL="914400" lvl="1" indent="-457200" algn="l" rtl="0">
              <a:buFont typeface="+mj-lt"/>
              <a:buAutoNum type="arabicPeriod"/>
            </a:pPr>
            <a:r>
              <a:rPr lang="en-US" b="1" dirty="0">
                <a:latin typeface="Cambria" panose="02040503050406030204" pitchFamily="18" charset="0"/>
                <a:ea typeface="Cambria" panose="02040503050406030204" pitchFamily="18" charset="0"/>
              </a:rPr>
              <a:t>The prediction perform in the basis of base models. </a:t>
            </a:r>
          </a:p>
        </p:txBody>
      </p:sp>
    </p:spTree>
    <p:extLst>
      <p:ext uri="{BB962C8B-B14F-4D97-AF65-F5344CB8AC3E}">
        <p14:creationId xmlns:p14="http://schemas.microsoft.com/office/powerpoint/2010/main" val="412766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FE74-E239-425C-8958-6F5CA2AA447A}"/>
              </a:ext>
            </a:extLst>
          </p:cNvPr>
          <p:cNvSpPr>
            <a:spLocks noGrp="1"/>
          </p:cNvSpPr>
          <p:nvPr>
            <p:ph type="title"/>
          </p:nvPr>
        </p:nvSpPr>
        <p:spPr/>
        <p:txBody>
          <a:bodyPr>
            <a:normAutofit/>
          </a:bodyPr>
          <a:lstStyle/>
          <a:p>
            <a:pPr algn="ctr"/>
            <a:r>
              <a:rPr lang="en-US" sz="4400" b="1" dirty="0"/>
              <a:t>First: What </a:t>
            </a:r>
            <a:r>
              <a:rPr lang="en-US" sz="5400" b="1" dirty="0"/>
              <a:t>is</a:t>
            </a:r>
            <a:r>
              <a:rPr lang="en-US" sz="4400" b="1" dirty="0"/>
              <a:t> Ensemble Learning</a:t>
            </a:r>
            <a:endParaRPr lang="ar-EG" sz="4400" dirty="0"/>
          </a:p>
        </p:txBody>
      </p:sp>
      <p:sp>
        <p:nvSpPr>
          <p:cNvPr id="3" name="Content Placeholder 2">
            <a:extLst>
              <a:ext uri="{FF2B5EF4-FFF2-40B4-BE49-F238E27FC236}">
                <a16:creationId xmlns:a16="http://schemas.microsoft.com/office/drawing/2014/main" id="{054954A7-1B38-4E87-B93D-AF2AFE9EE3B2}"/>
              </a:ext>
            </a:extLst>
          </p:cNvPr>
          <p:cNvSpPr>
            <a:spLocks noGrp="1"/>
          </p:cNvSpPr>
          <p:nvPr>
            <p:ph idx="1"/>
          </p:nvPr>
        </p:nvSpPr>
        <p:spPr/>
        <p:txBody>
          <a:bodyPr>
            <a:normAutofit lnSpcReduction="10000"/>
          </a:bodyPr>
          <a:lstStyle/>
          <a:p>
            <a:pPr algn="l" rtl="0"/>
            <a:r>
              <a:rPr lang="en-US" sz="2800" b="1" dirty="0">
                <a:latin typeface="+mj-lt"/>
              </a:rPr>
              <a:t>Has 4 </a:t>
            </a:r>
            <a:r>
              <a:rPr lang="en-US" sz="2800" b="1" dirty="0">
                <a:latin typeface="+mj-lt"/>
                <a:ea typeface="Cambria" panose="02040503050406030204" pitchFamily="18" charset="0"/>
              </a:rPr>
              <a:t>techniques :</a:t>
            </a:r>
          </a:p>
          <a:p>
            <a:pPr algn="l" rtl="0"/>
            <a:endParaRPr lang="en-US" sz="2800" b="1" dirty="0">
              <a:latin typeface="+mj-lt"/>
              <a:ea typeface="Cambria" panose="02040503050406030204" pitchFamily="18" charset="0"/>
            </a:endParaRPr>
          </a:p>
          <a:p>
            <a:pPr lvl="1" algn="l" rtl="0">
              <a:buFont typeface="Wingdings" panose="05000000000000000000" pitchFamily="2" charset="2"/>
              <a:buChar char="Ø"/>
            </a:pPr>
            <a:r>
              <a:rPr lang="en-US" sz="2400" b="1" dirty="0">
                <a:latin typeface="+mj-lt"/>
                <a:ea typeface="Cambria" panose="02040503050406030204" pitchFamily="18" charset="0"/>
              </a:rPr>
              <a:t>Voting and Averaging </a:t>
            </a:r>
            <a:r>
              <a:rPr lang="en-US" sz="2400" b="1" dirty="0">
                <a:latin typeface="+mj-lt"/>
              </a:rPr>
              <a:t> .</a:t>
            </a:r>
          </a:p>
          <a:p>
            <a:pPr lvl="1" algn="l" rtl="0">
              <a:buFont typeface="Wingdings" panose="05000000000000000000" pitchFamily="2" charset="2"/>
              <a:buChar char="Ø"/>
            </a:pPr>
            <a:endParaRPr lang="en-US" sz="2400" b="1" dirty="0">
              <a:latin typeface="+mj-lt"/>
            </a:endParaRPr>
          </a:p>
          <a:p>
            <a:pPr lvl="1" algn="l" rtl="0">
              <a:buFont typeface="Wingdings" panose="05000000000000000000" pitchFamily="2" charset="2"/>
              <a:buChar char="Ø"/>
            </a:pPr>
            <a:r>
              <a:rPr lang="en-US" sz="2400" b="1" dirty="0">
                <a:latin typeface="+mj-lt"/>
              </a:rPr>
              <a:t>Stacking.</a:t>
            </a:r>
          </a:p>
          <a:p>
            <a:pPr lvl="1" algn="l" rtl="0">
              <a:buFont typeface="Wingdings" panose="05000000000000000000" pitchFamily="2" charset="2"/>
              <a:buChar char="Ø"/>
            </a:pPr>
            <a:endParaRPr lang="en-US" sz="2400" b="1" dirty="0">
              <a:latin typeface="+mj-lt"/>
            </a:endParaRPr>
          </a:p>
          <a:p>
            <a:pPr lvl="1" algn="l" rtl="0">
              <a:buFont typeface="Wingdings" panose="05000000000000000000" pitchFamily="2" charset="2"/>
              <a:buChar char="Ø"/>
            </a:pPr>
            <a:r>
              <a:rPr lang="en-US" sz="2400" b="1" dirty="0">
                <a:latin typeface="+mj-lt"/>
              </a:rPr>
              <a:t>Bagging(Bootstrap Aggregation).</a:t>
            </a:r>
          </a:p>
          <a:p>
            <a:pPr lvl="1" algn="l" rtl="0">
              <a:buFont typeface="Wingdings" panose="05000000000000000000" pitchFamily="2" charset="2"/>
              <a:buChar char="Ø"/>
            </a:pPr>
            <a:endParaRPr lang="en-US" sz="2400" b="1" dirty="0">
              <a:latin typeface="+mj-lt"/>
            </a:endParaRPr>
          </a:p>
          <a:p>
            <a:pPr lvl="1" algn="l" rtl="0">
              <a:buFont typeface="Wingdings" panose="05000000000000000000" pitchFamily="2" charset="2"/>
              <a:buChar char="Ø"/>
            </a:pPr>
            <a:r>
              <a:rPr lang="en-US" sz="2400" b="1" dirty="0">
                <a:latin typeface="+mj-lt"/>
              </a:rPr>
              <a:t>Boosting.</a:t>
            </a:r>
            <a:endParaRPr lang="ar-EG" sz="2400" b="1" dirty="0">
              <a:latin typeface="+mj-lt"/>
            </a:endParaRPr>
          </a:p>
        </p:txBody>
      </p:sp>
    </p:spTree>
    <p:extLst>
      <p:ext uri="{BB962C8B-B14F-4D97-AF65-F5344CB8AC3E}">
        <p14:creationId xmlns:p14="http://schemas.microsoft.com/office/powerpoint/2010/main" val="319611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5099C-3F26-40C4-8FCF-58F69FB20E09}"/>
              </a:ext>
            </a:extLst>
          </p:cNvPr>
          <p:cNvSpPr>
            <a:spLocks noGrp="1"/>
          </p:cNvSpPr>
          <p:nvPr>
            <p:ph type="title"/>
          </p:nvPr>
        </p:nvSpPr>
        <p:spPr/>
        <p:txBody>
          <a:bodyPr>
            <a:normAutofit/>
          </a:bodyPr>
          <a:lstStyle/>
          <a:p>
            <a:pPr algn="ctr"/>
            <a:r>
              <a:rPr lang="en-US" sz="4400" b="1" dirty="0">
                <a:latin typeface="+mj-lt"/>
                <a:ea typeface="Cambria" panose="02040503050406030204" pitchFamily="18" charset="0"/>
              </a:rPr>
              <a:t>Voting and Averaging </a:t>
            </a:r>
            <a:r>
              <a:rPr lang="en-US" sz="4400" b="1" dirty="0">
                <a:latin typeface="+mj-lt"/>
              </a:rPr>
              <a:t> </a:t>
            </a:r>
            <a:endParaRPr lang="ar-EG" sz="4400" dirty="0"/>
          </a:p>
        </p:txBody>
      </p:sp>
      <p:pic>
        <p:nvPicPr>
          <p:cNvPr id="8" name="Content Placeholder 7">
            <a:extLst>
              <a:ext uri="{FF2B5EF4-FFF2-40B4-BE49-F238E27FC236}">
                <a16:creationId xmlns:a16="http://schemas.microsoft.com/office/drawing/2014/main" id="{EAC1E316-9346-421B-8EDA-6D273969F8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0272" y="2336800"/>
            <a:ext cx="4780527" cy="3598863"/>
          </a:xfrm>
        </p:spPr>
      </p:pic>
      <p:pic>
        <p:nvPicPr>
          <p:cNvPr id="10" name="Content Placeholder 9">
            <a:extLst>
              <a:ext uri="{FF2B5EF4-FFF2-40B4-BE49-F238E27FC236}">
                <a16:creationId xmlns:a16="http://schemas.microsoft.com/office/drawing/2014/main" id="{BEC6D369-6A3C-458B-8AE0-96A13040FCE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83899" y="2336800"/>
            <a:ext cx="4780527" cy="3598863"/>
          </a:xfrm>
        </p:spPr>
      </p:pic>
    </p:spTree>
    <p:extLst>
      <p:ext uri="{BB962C8B-B14F-4D97-AF65-F5344CB8AC3E}">
        <p14:creationId xmlns:p14="http://schemas.microsoft.com/office/powerpoint/2010/main" val="346845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74F1-FFAE-454A-B948-7080D391120B}"/>
              </a:ext>
            </a:extLst>
          </p:cNvPr>
          <p:cNvSpPr>
            <a:spLocks noGrp="1"/>
          </p:cNvSpPr>
          <p:nvPr>
            <p:ph type="title"/>
          </p:nvPr>
        </p:nvSpPr>
        <p:spPr/>
        <p:txBody>
          <a:bodyPr>
            <a:normAutofit/>
          </a:bodyPr>
          <a:lstStyle/>
          <a:p>
            <a:pPr algn="ctr"/>
            <a:r>
              <a:rPr lang="en-US" sz="4400" b="1" dirty="0">
                <a:latin typeface="+mj-lt"/>
              </a:rPr>
              <a:t>Stacking</a:t>
            </a:r>
            <a:endParaRPr lang="ar-EG" sz="4400" dirty="0"/>
          </a:p>
        </p:txBody>
      </p:sp>
      <p:sp>
        <p:nvSpPr>
          <p:cNvPr id="3" name="Content Placeholder 2">
            <a:extLst>
              <a:ext uri="{FF2B5EF4-FFF2-40B4-BE49-F238E27FC236}">
                <a16:creationId xmlns:a16="http://schemas.microsoft.com/office/drawing/2014/main" id="{DDEA75F7-8F5A-45A3-BA23-A515D92FFD27}"/>
              </a:ext>
            </a:extLst>
          </p:cNvPr>
          <p:cNvSpPr>
            <a:spLocks noGrp="1"/>
          </p:cNvSpPr>
          <p:nvPr>
            <p:ph sz="half" idx="1"/>
          </p:nvPr>
        </p:nvSpPr>
        <p:spPr/>
        <p:txBody>
          <a:bodyPr/>
          <a:lstStyle/>
          <a:p>
            <a:pPr algn="l" rtl="0"/>
            <a:r>
              <a:rPr lang="en-US" dirty="0"/>
              <a:t>I will train a dataset with different algorithms.</a:t>
            </a:r>
          </a:p>
          <a:p>
            <a:pPr algn="l" rtl="0"/>
            <a:r>
              <a:rPr lang="en-US" dirty="0"/>
              <a:t>Then, we put the result prediction from training in a new-dataset.</a:t>
            </a:r>
          </a:p>
          <a:p>
            <a:pPr algn="l" rtl="0"/>
            <a:r>
              <a:rPr lang="en-US" dirty="0"/>
              <a:t>After that ,we apply a new model at this new-dataset, which will output the overall enhanced prediction.</a:t>
            </a:r>
          </a:p>
        </p:txBody>
      </p:sp>
      <p:pic>
        <p:nvPicPr>
          <p:cNvPr id="1026" name="Picture 2" descr=" for Deep Learning">
            <a:extLst>
              <a:ext uri="{FF2B5EF4-FFF2-40B4-BE49-F238E27FC236}">
                <a16:creationId xmlns:a16="http://schemas.microsoft.com/office/drawing/2014/main" id="{4CDF0B61-26F0-4C75-82D0-7FA2703EC35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78678" y="2503503"/>
            <a:ext cx="6133002" cy="3293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56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4E72-E210-4711-A446-66FF1ED989BD}"/>
              </a:ext>
            </a:extLst>
          </p:cNvPr>
          <p:cNvSpPr>
            <a:spLocks noGrp="1"/>
          </p:cNvSpPr>
          <p:nvPr>
            <p:ph type="title"/>
          </p:nvPr>
        </p:nvSpPr>
        <p:spPr/>
        <p:txBody>
          <a:bodyPr/>
          <a:lstStyle/>
          <a:p>
            <a:pPr algn="ctr"/>
            <a:r>
              <a:rPr lang="en-US" sz="4400" b="1" dirty="0"/>
              <a:t>Bagging</a:t>
            </a:r>
            <a:r>
              <a:rPr lang="en-US" sz="3600" b="1" dirty="0">
                <a:latin typeface="+mj-lt"/>
              </a:rPr>
              <a:t>(Bootstrap Aggregation)</a:t>
            </a:r>
            <a:endParaRPr lang="ar-EG" b="1" dirty="0"/>
          </a:p>
        </p:txBody>
      </p:sp>
      <p:sp>
        <p:nvSpPr>
          <p:cNvPr id="3" name="Content Placeholder 2">
            <a:extLst>
              <a:ext uri="{FF2B5EF4-FFF2-40B4-BE49-F238E27FC236}">
                <a16:creationId xmlns:a16="http://schemas.microsoft.com/office/drawing/2014/main" id="{76195D23-1FD6-4A76-8901-0A729DDE6E1E}"/>
              </a:ext>
            </a:extLst>
          </p:cNvPr>
          <p:cNvSpPr>
            <a:spLocks noGrp="1"/>
          </p:cNvSpPr>
          <p:nvPr>
            <p:ph idx="1"/>
          </p:nvPr>
        </p:nvSpPr>
        <p:spPr>
          <a:xfrm>
            <a:off x="680321" y="2059619"/>
            <a:ext cx="9613861" cy="4358936"/>
          </a:xfrm>
        </p:spPr>
        <p:txBody>
          <a:bodyPr>
            <a:normAutofit fontScale="92500" lnSpcReduction="10000"/>
          </a:bodyPr>
          <a:lstStyle/>
          <a:p>
            <a:pPr algn="l" rtl="0"/>
            <a:r>
              <a:rPr lang="en-US" b="1" dirty="0">
                <a:latin typeface="Cambria" panose="02040503050406030204" pitchFamily="18" charset="0"/>
                <a:ea typeface="Cambria" panose="02040503050406030204" pitchFamily="18" charset="0"/>
              </a:rPr>
              <a:t>Bagging is mainly applied in supervised learning problems.</a:t>
            </a:r>
          </a:p>
          <a:p>
            <a:pPr algn="l" rtl="0"/>
            <a:r>
              <a:rPr lang="en-US" b="1" dirty="0">
                <a:latin typeface="Cambria" panose="02040503050406030204" pitchFamily="18" charset="0"/>
                <a:ea typeface="Cambria" panose="02040503050406030204" pitchFamily="18" charset="0"/>
              </a:rPr>
              <a:t>Designed to improve the accuracy and stability of machine learning algorithms.</a:t>
            </a:r>
          </a:p>
          <a:p>
            <a:pPr algn="l" rtl="0"/>
            <a:r>
              <a:rPr lang="en-US" b="1" dirty="0">
                <a:latin typeface="Cambria" panose="02040503050406030204" pitchFamily="18" charset="0"/>
                <a:ea typeface="Cambria" panose="02040503050406030204" pitchFamily="18" charset="0"/>
              </a:rPr>
              <a:t>It includes the following steps :</a:t>
            </a:r>
          </a:p>
          <a:p>
            <a:pPr algn="l" rtl="0"/>
            <a:endParaRPr lang="en-US" b="1" dirty="0">
              <a:latin typeface="Cambria" panose="02040503050406030204" pitchFamily="18" charset="0"/>
              <a:ea typeface="Cambria" panose="02040503050406030204" pitchFamily="18" charset="0"/>
            </a:endParaRPr>
          </a:p>
          <a:p>
            <a:pPr marL="914400" lvl="1" indent="-457200" algn="l" rtl="0">
              <a:buFont typeface="+mj-lt"/>
              <a:buAutoNum type="arabicPeriod"/>
            </a:pPr>
            <a:r>
              <a:rPr lang="en-US" sz="1800" b="1" dirty="0">
                <a:solidFill>
                  <a:schemeClr val="bg1">
                    <a:lumMod val="85000"/>
                    <a:lumOff val="15000"/>
                  </a:schemeClr>
                </a:solidFill>
                <a:latin typeface="Cambria" panose="02040503050406030204" pitchFamily="18" charset="0"/>
                <a:ea typeface="Cambria" panose="02040503050406030204" pitchFamily="18" charset="0"/>
              </a:rPr>
              <a:t>Data Sampling: </a:t>
            </a:r>
            <a:r>
              <a:rPr lang="en-US" sz="1800" b="1" dirty="0">
                <a:latin typeface="Cambria" panose="02040503050406030204" pitchFamily="18" charset="0"/>
                <a:ea typeface="Cambria" panose="02040503050406030204" pitchFamily="18" charset="0"/>
              </a:rPr>
              <a:t>Creating multiple subsets of the training dataset using bootstrap sampling (random sampling with replacement).</a:t>
            </a:r>
          </a:p>
          <a:p>
            <a:pPr marL="914400" lvl="1" indent="-457200" algn="l" rtl="0">
              <a:buFont typeface="+mj-lt"/>
              <a:buAutoNum type="arabicPeriod"/>
            </a:pPr>
            <a:endParaRPr lang="en-US" sz="1800" b="1" dirty="0">
              <a:latin typeface="Cambria" panose="02040503050406030204" pitchFamily="18" charset="0"/>
              <a:ea typeface="Cambria" panose="02040503050406030204" pitchFamily="18" charset="0"/>
            </a:endParaRPr>
          </a:p>
          <a:p>
            <a:pPr marL="914400" lvl="1" indent="-457200" algn="l" rtl="0">
              <a:buFont typeface="+mj-lt"/>
              <a:buAutoNum type="arabicPeriod"/>
            </a:pPr>
            <a:r>
              <a:rPr lang="en-US" sz="1800" b="1" dirty="0">
                <a:solidFill>
                  <a:schemeClr val="bg1">
                    <a:lumMod val="85000"/>
                    <a:lumOff val="15000"/>
                  </a:schemeClr>
                </a:solidFill>
                <a:latin typeface="Cambria" panose="02040503050406030204" pitchFamily="18" charset="0"/>
                <a:ea typeface="Cambria" panose="02040503050406030204" pitchFamily="18" charset="0"/>
              </a:rPr>
              <a:t>Model Training: </a:t>
            </a:r>
            <a:r>
              <a:rPr lang="en-US" sz="1800" b="1" dirty="0">
                <a:latin typeface="Cambria" panose="02040503050406030204" pitchFamily="18" charset="0"/>
                <a:ea typeface="Cambria" panose="02040503050406030204" pitchFamily="18" charset="0"/>
              </a:rPr>
              <a:t>Training a separate model on each subset of the data.</a:t>
            </a:r>
          </a:p>
          <a:p>
            <a:pPr marL="914400" lvl="1" indent="-457200" algn="l" rtl="0">
              <a:buFont typeface="+mj-lt"/>
              <a:buAutoNum type="arabicPeriod"/>
            </a:pPr>
            <a:endParaRPr lang="en-US" sz="1800" b="1" dirty="0">
              <a:latin typeface="Cambria" panose="02040503050406030204" pitchFamily="18" charset="0"/>
              <a:ea typeface="Cambria" panose="02040503050406030204" pitchFamily="18" charset="0"/>
            </a:endParaRPr>
          </a:p>
          <a:p>
            <a:pPr marL="914400" lvl="1" indent="-457200" algn="l" rtl="0">
              <a:buFont typeface="+mj-lt"/>
              <a:buAutoNum type="arabicPeriod"/>
            </a:pPr>
            <a:r>
              <a:rPr lang="en-US" sz="1800" b="1" dirty="0">
                <a:solidFill>
                  <a:schemeClr val="bg1">
                    <a:lumMod val="85000"/>
                    <a:lumOff val="15000"/>
                  </a:schemeClr>
                </a:solidFill>
                <a:latin typeface="Cambria" panose="02040503050406030204" pitchFamily="18" charset="0"/>
                <a:ea typeface="Cambria" panose="02040503050406030204" pitchFamily="18" charset="0"/>
              </a:rPr>
              <a:t>Aggregation:</a:t>
            </a:r>
            <a:r>
              <a:rPr lang="en-US" sz="1800" b="1" dirty="0">
                <a:latin typeface="Cambria" panose="02040503050406030204" pitchFamily="18" charset="0"/>
                <a:ea typeface="Cambria" panose="02040503050406030204" pitchFamily="18" charset="0"/>
              </a:rPr>
              <a:t> Combining the predictions from all individual models (averaged for regression or majority voting for classification) to produce the final output.</a:t>
            </a:r>
          </a:p>
          <a:p>
            <a:pPr marL="914400" lvl="1" indent="-457200" algn="l" rtl="0">
              <a:buFont typeface="+mj-lt"/>
              <a:buAutoNum type="arabicPeriod"/>
            </a:pPr>
            <a:endParaRPr lang="en-US" sz="1800" b="1" dirty="0">
              <a:latin typeface="Cambria" panose="02040503050406030204" pitchFamily="18" charset="0"/>
              <a:ea typeface="Cambria" panose="02040503050406030204" pitchFamily="18" charset="0"/>
            </a:endParaRPr>
          </a:p>
          <a:p>
            <a:pPr algn="l" rtl="0"/>
            <a:r>
              <a:rPr lang="en-US" b="1" dirty="0">
                <a:latin typeface="Cambria" panose="02040503050406030204" pitchFamily="18" charset="0"/>
                <a:ea typeface="Cambria" panose="02040503050406030204" pitchFamily="18" charset="0"/>
              </a:rPr>
              <a:t>Ex: Random Forest uses bagging technique.</a:t>
            </a:r>
          </a:p>
          <a:p>
            <a:pPr algn="l" rtl="0"/>
            <a:endParaRPr lang="ar-EG" dirty="0"/>
          </a:p>
        </p:txBody>
      </p:sp>
    </p:spTree>
    <p:extLst>
      <p:ext uri="{BB962C8B-B14F-4D97-AF65-F5344CB8AC3E}">
        <p14:creationId xmlns:p14="http://schemas.microsoft.com/office/powerpoint/2010/main" val="348888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1000"/>
                                        <p:tgtEl>
                                          <p:spTgt spid="3">
                                            <p:txEl>
                                              <p:pRg st="10" end="10"/>
                                            </p:txEl>
                                          </p:spTgt>
                                        </p:tgtEl>
                                      </p:cBhvr>
                                    </p:animEffect>
                                    <p:anim calcmode="lin" valueType="num">
                                      <p:cBhvr>
                                        <p:cTn id="5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C82-53BB-4867-8F1D-6B3557D95813}"/>
              </a:ext>
            </a:extLst>
          </p:cNvPr>
          <p:cNvSpPr>
            <a:spLocks noGrp="1"/>
          </p:cNvSpPr>
          <p:nvPr>
            <p:ph type="title"/>
          </p:nvPr>
        </p:nvSpPr>
        <p:spPr/>
        <p:txBody>
          <a:bodyPr>
            <a:normAutofit/>
          </a:bodyPr>
          <a:lstStyle/>
          <a:p>
            <a:pPr algn="ctr"/>
            <a:r>
              <a:rPr lang="en-US" sz="4400" dirty="0"/>
              <a:t>Advantages of Bagging</a:t>
            </a:r>
            <a:endParaRPr lang="ar-EG" sz="4400" dirty="0"/>
          </a:p>
        </p:txBody>
      </p:sp>
      <p:sp>
        <p:nvSpPr>
          <p:cNvPr id="3" name="Content Placeholder 2">
            <a:extLst>
              <a:ext uri="{FF2B5EF4-FFF2-40B4-BE49-F238E27FC236}">
                <a16:creationId xmlns:a16="http://schemas.microsoft.com/office/drawing/2014/main" id="{0059FA67-FB97-42B6-A265-60D30A4D10CA}"/>
              </a:ext>
            </a:extLst>
          </p:cNvPr>
          <p:cNvSpPr>
            <a:spLocks noGrp="1"/>
          </p:cNvSpPr>
          <p:nvPr>
            <p:ph idx="1"/>
          </p:nvPr>
        </p:nvSpPr>
        <p:spPr/>
        <p:txBody>
          <a:bodyPr/>
          <a:lstStyle/>
          <a:p>
            <a:pPr algn="l" rtl="0"/>
            <a:r>
              <a:rPr lang="en-US" sz="2800" b="1" dirty="0">
                <a:solidFill>
                  <a:schemeClr val="bg1">
                    <a:lumMod val="85000"/>
                    <a:lumOff val="15000"/>
                  </a:schemeClr>
                </a:solidFill>
              </a:rPr>
              <a:t>Reduces Variance: </a:t>
            </a:r>
            <a:r>
              <a:rPr lang="en-US" b="1" dirty="0"/>
              <a:t>By averaging multiple predictions, bagging reduces the variance of the model and helps prevent overfitting.</a:t>
            </a:r>
          </a:p>
          <a:p>
            <a:pPr algn="l" rtl="0"/>
            <a:endParaRPr lang="en-US" b="1" dirty="0"/>
          </a:p>
          <a:p>
            <a:pPr marL="0" indent="0" algn="l" rtl="0">
              <a:buNone/>
            </a:pPr>
            <a:endParaRPr lang="en-US" b="1" dirty="0"/>
          </a:p>
          <a:p>
            <a:pPr algn="l" rtl="0"/>
            <a:r>
              <a:rPr lang="en-US" sz="2800" b="1" dirty="0">
                <a:solidFill>
                  <a:schemeClr val="bg1">
                    <a:lumMod val="85000"/>
                    <a:lumOff val="15000"/>
                  </a:schemeClr>
                </a:solidFill>
              </a:rPr>
              <a:t>Improves Accuracy: </a:t>
            </a:r>
            <a:r>
              <a:rPr lang="en-US" b="1" dirty="0"/>
              <a:t>Combining multiple models usually leads to better performance than individual models</a:t>
            </a:r>
            <a:r>
              <a:rPr lang="en-US" dirty="0"/>
              <a:t>.</a:t>
            </a:r>
            <a:endParaRPr lang="ar-EG" dirty="0"/>
          </a:p>
        </p:txBody>
      </p:sp>
    </p:spTree>
    <p:extLst>
      <p:ext uri="{BB962C8B-B14F-4D97-AF65-F5344CB8AC3E}">
        <p14:creationId xmlns:p14="http://schemas.microsoft.com/office/powerpoint/2010/main" val="135487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97AA-BC51-4C97-95EC-A407673133BD}"/>
              </a:ext>
            </a:extLst>
          </p:cNvPr>
          <p:cNvSpPr>
            <a:spLocks noGrp="1"/>
          </p:cNvSpPr>
          <p:nvPr>
            <p:ph type="title"/>
          </p:nvPr>
        </p:nvSpPr>
        <p:spPr/>
        <p:txBody>
          <a:bodyPr/>
          <a:lstStyle/>
          <a:p>
            <a:pPr algn="ctr"/>
            <a:r>
              <a:rPr lang="en-US" sz="4400" b="1" dirty="0"/>
              <a:t>Bagging</a:t>
            </a:r>
            <a:endParaRPr lang="ar-EG" b="1" dirty="0"/>
          </a:p>
        </p:txBody>
      </p:sp>
      <p:pic>
        <p:nvPicPr>
          <p:cNvPr id="3074" name="Picture 2" descr="Bagging vs Boosting in Machine Learning - GeeksforGeeks">
            <a:extLst>
              <a:ext uri="{FF2B5EF4-FFF2-40B4-BE49-F238E27FC236}">
                <a16:creationId xmlns:a16="http://schemas.microsoft.com/office/drawing/2014/main" id="{338DB1E9-6477-47C5-BDE9-38971BFBB7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565" y="2336800"/>
            <a:ext cx="9072979" cy="394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9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ipe(down)">
                                      <p:cBhvr>
                                        <p:cTn id="1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E1F8-0B8F-4F79-B6D8-B8C9E9AD417F}"/>
              </a:ext>
            </a:extLst>
          </p:cNvPr>
          <p:cNvSpPr>
            <a:spLocks noGrp="1"/>
          </p:cNvSpPr>
          <p:nvPr>
            <p:ph type="title"/>
          </p:nvPr>
        </p:nvSpPr>
        <p:spPr/>
        <p:txBody>
          <a:bodyPr/>
          <a:lstStyle/>
          <a:p>
            <a:pPr algn="ctr"/>
            <a:r>
              <a:rPr lang="en-US" sz="4400" b="1" dirty="0"/>
              <a:t>Boosting</a:t>
            </a:r>
            <a:endParaRPr lang="ar-EG" b="1" dirty="0"/>
          </a:p>
        </p:txBody>
      </p:sp>
      <p:sp>
        <p:nvSpPr>
          <p:cNvPr id="3" name="Content Placeholder 2">
            <a:extLst>
              <a:ext uri="{FF2B5EF4-FFF2-40B4-BE49-F238E27FC236}">
                <a16:creationId xmlns:a16="http://schemas.microsoft.com/office/drawing/2014/main" id="{D038E568-1290-4F68-9AFB-B300257B9494}"/>
              </a:ext>
            </a:extLst>
          </p:cNvPr>
          <p:cNvSpPr>
            <a:spLocks noGrp="1"/>
          </p:cNvSpPr>
          <p:nvPr>
            <p:ph idx="1"/>
          </p:nvPr>
        </p:nvSpPr>
        <p:spPr/>
        <p:txBody>
          <a:bodyPr>
            <a:normAutofit fontScale="85000" lnSpcReduction="10000"/>
          </a:bodyPr>
          <a:lstStyle/>
          <a:p>
            <a:pPr algn="l" rtl="0"/>
            <a:r>
              <a:rPr lang="en-US" b="1" dirty="0"/>
              <a:t>Focuses on creating a strong model by combining several weak models.</a:t>
            </a:r>
          </a:p>
          <a:p>
            <a:pPr algn="l" rtl="0"/>
            <a:r>
              <a:rPr lang="en-US" b="1" dirty="0"/>
              <a:t>It involves the following steps:</a:t>
            </a:r>
          </a:p>
          <a:p>
            <a:pPr algn="l" rtl="0"/>
            <a:endParaRPr lang="en-US" b="1" dirty="0"/>
          </a:p>
          <a:p>
            <a:pPr marL="914400" lvl="1" indent="-457200" algn="l" rtl="0">
              <a:buFont typeface="+mj-lt"/>
              <a:buAutoNum type="arabicPeriod"/>
            </a:pPr>
            <a:r>
              <a:rPr lang="en-US" b="1" dirty="0">
                <a:solidFill>
                  <a:schemeClr val="bg1">
                    <a:lumMod val="85000"/>
                    <a:lumOff val="15000"/>
                  </a:schemeClr>
                </a:solidFill>
              </a:rPr>
              <a:t>Sequential Training:</a:t>
            </a:r>
            <a:r>
              <a:rPr lang="en-US" sz="1800" b="1" dirty="0"/>
              <a:t> </a:t>
            </a:r>
            <a:r>
              <a:rPr lang="en-US" b="1" dirty="0"/>
              <a:t>Training models sequentially, each one trying to correct the errors made by the previous models.</a:t>
            </a:r>
          </a:p>
          <a:p>
            <a:pPr marL="914400" lvl="1" indent="-457200" algn="l" rtl="0">
              <a:buFont typeface="+mj-lt"/>
              <a:buAutoNum type="arabicPeriod"/>
            </a:pPr>
            <a:endParaRPr lang="en-US" b="1" dirty="0"/>
          </a:p>
          <a:p>
            <a:pPr marL="914400" lvl="1" indent="-457200" algn="l" rtl="0">
              <a:buFont typeface="+mj-lt"/>
              <a:buAutoNum type="arabicPeriod"/>
            </a:pPr>
            <a:r>
              <a:rPr lang="en-US" b="1" dirty="0">
                <a:solidFill>
                  <a:schemeClr val="bg1">
                    <a:lumMod val="85000"/>
                    <a:lumOff val="15000"/>
                  </a:schemeClr>
                </a:solidFill>
              </a:rPr>
              <a:t>Weight Adjustment: </a:t>
            </a:r>
            <a:r>
              <a:rPr lang="en-US" b="1" dirty="0"/>
              <a:t>Each instance in the training set is weighted. Initially, all instances have equal weights. After each model is trained, the weights of misclassified instances are increased so that the next model focuses more on difficult cases.</a:t>
            </a:r>
          </a:p>
          <a:p>
            <a:pPr marL="914400" lvl="1" indent="-457200" algn="l" rtl="0">
              <a:buFont typeface="+mj-lt"/>
              <a:buAutoNum type="arabicPeriod"/>
            </a:pPr>
            <a:endParaRPr lang="en-US" b="1" dirty="0"/>
          </a:p>
          <a:p>
            <a:pPr marL="914400" lvl="1" indent="-457200" algn="l" rtl="0">
              <a:buFont typeface="+mj-lt"/>
              <a:buAutoNum type="arabicPeriod"/>
            </a:pPr>
            <a:r>
              <a:rPr lang="en-US" b="1" dirty="0">
                <a:solidFill>
                  <a:schemeClr val="bg1">
                    <a:lumMod val="85000"/>
                    <a:lumOff val="15000"/>
                  </a:schemeClr>
                </a:solidFill>
              </a:rPr>
              <a:t>Model Combination:</a:t>
            </a:r>
            <a:r>
              <a:rPr lang="en-US" b="1" dirty="0"/>
              <a:t> Combining the predictions from all models to produce the final output, typically by weighted voting or weighted averaging.</a:t>
            </a:r>
            <a:endParaRPr lang="ar-EG" b="1" dirty="0"/>
          </a:p>
        </p:txBody>
      </p:sp>
    </p:spTree>
    <p:extLst>
      <p:ext uri="{BB962C8B-B14F-4D97-AF65-F5344CB8AC3E}">
        <p14:creationId xmlns:p14="http://schemas.microsoft.com/office/powerpoint/2010/main" val="32538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250</TotalTime>
  <Words>491</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vt:lpstr>
      <vt:lpstr>Nunito</vt:lpstr>
      <vt:lpstr>Trebuchet MS</vt:lpstr>
      <vt:lpstr>Wingdings</vt:lpstr>
      <vt:lpstr>Berlin</vt:lpstr>
      <vt:lpstr>Bagging &amp; Boosting</vt:lpstr>
      <vt:lpstr>First: What is Ensemble Learning</vt:lpstr>
      <vt:lpstr>First: What is Ensemble Learning</vt:lpstr>
      <vt:lpstr>Voting and Averaging  </vt:lpstr>
      <vt:lpstr>Stacking</vt:lpstr>
      <vt:lpstr>Bagging(Bootstrap Aggregation)</vt:lpstr>
      <vt:lpstr>Advantages of Bagging</vt:lpstr>
      <vt:lpstr>Bagging</vt:lpstr>
      <vt:lpstr>Boosting</vt:lpstr>
      <vt:lpstr>Advantages of Boosting</vt:lpstr>
      <vt:lpstr>Boosting</vt:lpstr>
      <vt:lpstr>Comparison Between Bagging &amp; Boosting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Bagging &amp; Boosting</dc:title>
  <dc:creator>Baher Hamada</dc:creator>
  <cp:lastModifiedBy>Baher Hamada</cp:lastModifiedBy>
  <cp:revision>16</cp:revision>
  <dcterms:created xsi:type="dcterms:W3CDTF">2024-06-24T19:23:46Z</dcterms:created>
  <dcterms:modified xsi:type="dcterms:W3CDTF">2024-06-24T23:58:05Z</dcterms:modified>
</cp:coreProperties>
</file>