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er Hamada" userId="e49660b4bfee4929" providerId="LiveId" clId="{55AE33CD-D7F3-4E33-95EB-A072D7460A28}"/>
    <pc:docChg chg="undo redo custSel addSld modSld sldOrd modMainMaster">
      <pc:chgData name="Baher Hamada" userId="e49660b4bfee4929" providerId="LiveId" clId="{55AE33CD-D7F3-4E33-95EB-A072D7460A28}" dt="2024-06-24T06:00:46.116" v="1000"/>
      <pc:docMkLst>
        <pc:docMk/>
      </pc:docMkLst>
      <pc:sldChg chg="delSp modSp new mod modTransition modAnim">
        <pc:chgData name="Baher Hamada" userId="e49660b4bfee4929" providerId="LiveId" clId="{55AE33CD-D7F3-4E33-95EB-A072D7460A28}" dt="2024-06-24T06:00:46.116" v="1000"/>
        <pc:sldMkLst>
          <pc:docMk/>
          <pc:sldMk cId="2867293657" sldId="256"/>
        </pc:sldMkLst>
        <pc:spChg chg="mod">
          <ac:chgData name="Baher Hamada" userId="e49660b4bfee4929" providerId="LiveId" clId="{55AE33CD-D7F3-4E33-95EB-A072D7460A28}" dt="2024-06-24T05:29:34.876" v="727" actId="255"/>
          <ac:spMkLst>
            <pc:docMk/>
            <pc:sldMk cId="2867293657" sldId="256"/>
            <ac:spMk id="2" creationId="{FDAA5739-1942-4B63-A2A4-1F3EE3A27372}"/>
          </ac:spMkLst>
        </pc:spChg>
        <pc:spChg chg="del mod">
          <ac:chgData name="Baher Hamada" userId="e49660b4bfee4929" providerId="LiveId" clId="{55AE33CD-D7F3-4E33-95EB-A072D7460A28}" dt="2024-06-24T03:26:01.651" v="20" actId="478"/>
          <ac:spMkLst>
            <pc:docMk/>
            <pc:sldMk cId="2867293657" sldId="256"/>
            <ac:spMk id="3" creationId="{FB246C65-65FC-4019-ADDA-6E628D2EA790}"/>
          </ac:spMkLst>
        </pc:spChg>
      </pc:sldChg>
      <pc:sldChg chg="modSp new mod modTransition modAnim">
        <pc:chgData name="Baher Hamada" userId="e49660b4bfee4929" providerId="LiveId" clId="{55AE33CD-D7F3-4E33-95EB-A072D7460A28}" dt="2024-06-24T05:48:23.417" v="930"/>
        <pc:sldMkLst>
          <pc:docMk/>
          <pc:sldMk cId="3193256723" sldId="257"/>
        </pc:sldMkLst>
        <pc:spChg chg="mod">
          <ac:chgData name="Baher Hamada" userId="e49660b4bfee4929" providerId="LiveId" clId="{55AE33CD-D7F3-4E33-95EB-A072D7460A28}" dt="2024-06-24T03:53:42.921" v="123" actId="208"/>
          <ac:spMkLst>
            <pc:docMk/>
            <pc:sldMk cId="3193256723" sldId="257"/>
            <ac:spMk id="2" creationId="{AD5EAC86-F54D-4C0D-B039-FB9781349411}"/>
          </ac:spMkLst>
        </pc:spChg>
        <pc:spChg chg="mod">
          <ac:chgData name="Baher Hamada" userId="e49660b4bfee4929" providerId="LiveId" clId="{55AE33CD-D7F3-4E33-95EB-A072D7460A28}" dt="2024-06-24T04:36:17.809" v="410" actId="12"/>
          <ac:spMkLst>
            <pc:docMk/>
            <pc:sldMk cId="3193256723" sldId="257"/>
            <ac:spMk id="3" creationId="{8FB6C277-1CCF-412B-BF48-CED23B73824C}"/>
          </ac:spMkLst>
        </pc:spChg>
      </pc:sldChg>
      <pc:sldChg chg="addSp delSp modSp new mod modTransition modAnim">
        <pc:chgData name="Baher Hamada" userId="e49660b4bfee4929" providerId="LiveId" clId="{55AE33CD-D7F3-4E33-95EB-A072D7460A28}" dt="2024-06-24T05:50:03.075" v="941"/>
        <pc:sldMkLst>
          <pc:docMk/>
          <pc:sldMk cId="3366483112" sldId="258"/>
        </pc:sldMkLst>
        <pc:spChg chg="mod">
          <ac:chgData name="Baher Hamada" userId="e49660b4bfee4929" providerId="LiveId" clId="{55AE33CD-D7F3-4E33-95EB-A072D7460A28}" dt="2024-06-24T03:56:42.389" v="144" actId="207"/>
          <ac:spMkLst>
            <pc:docMk/>
            <pc:sldMk cId="3366483112" sldId="258"/>
            <ac:spMk id="2" creationId="{5B71CCDE-2041-42EC-9B0D-72554527ACF6}"/>
          </ac:spMkLst>
        </pc:spChg>
        <pc:spChg chg="del">
          <ac:chgData name="Baher Hamada" userId="e49660b4bfee4929" providerId="LiveId" clId="{55AE33CD-D7F3-4E33-95EB-A072D7460A28}" dt="2024-06-24T03:41:07.699" v="54" actId="931"/>
          <ac:spMkLst>
            <pc:docMk/>
            <pc:sldMk cId="3366483112" sldId="258"/>
            <ac:spMk id="3" creationId="{F0D2AFB7-B3FB-4F5A-B9CE-A22C27A01062}"/>
          </ac:spMkLst>
        </pc:spChg>
        <pc:spChg chg="del">
          <ac:chgData name="Baher Hamada" userId="e49660b4bfee4929" providerId="LiveId" clId="{55AE33CD-D7F3-4E33-95EB-A072D7460A28}" dt="2024-06-24T03:41:21.588" v="55" actId="931"/>
          <ac:spMkLst>
            <pc:docMk/>
            <pc:sldMk cId="3366483112" sldId="258"/>
            <ac:spMk id="4" creationId="{9B1DFB1B-DE71-40AF-8E41-ED582E6950FC}"/>
          </ac:spMkLst>
        </pc:spChg>
        <pc:spChg chg="add del mod">
          <ac:chgData name="Baher Hamada" userId="e49660b4bfee4929" providerId="LiveId" clId="{55AE33CD-D7F3-4E33-95EB-A072D7460A28}" dt="2024-06-24T04:02:55.742" v="166" actId="478"/>
          <ac:spMkLst>
            <pc:docMk/>
            <pc:sldMk cId="3366483112" sldId="258"/>
            <ac:spMk id="10" creationId="{9C135C0D-DDD9-4FBE-A080-B1E0F0BCB25D}"/>
          </ac:spMkLst>
        </pc:spChg>
        <pc:spChg chg="add del mod">
          <ac:chgData name="Baher Hamada" userId="e49660b4bfee4929" providerId="LiveId" clId="{55AE33CD-D7F3-4E33-95EB-A072D7460A28}" dt="2024-06-24T04:19:10.684" v="321"/>
          <ac:spMkLst>
            <pc:docMk/>
            <pc:sldMk cId="3366483112" sldId="258"/>
            <ac:spMk id="12" creationId="{5E12E29B-6581-4558-8223-F2338D6A542D}"/>
          </ac:spMkLst>
        </pc:spChg>
        <pc:picChg chg="add mod">
          <ac:chgData name="Baher Hamada" userId="e49660b4bfee4929" providerId="LiveId" clId="{55AE33CD-D7F3-4E33-95EB-A072D7460A28}" dt="2024-06-24T03:41:47.565" v="57" actId="14100"/>
          <ac:picMkLst>
            <pc:docMk/>
            <pc:sldMk cId="3366483112" sldId="258"/>
            <ac:picMk id="6" creationId="{9F623A2C-F28B-4D6B-A2AC-C83A6E25B4F7}"/>
          </ac:picMkLst>
        </pc:picChg>
        <pc:picChg chg="add del mod">
          <ac:chgData name="Baher Hamada" userId="e49660b4bfee4929" providerId="LiveId" clId="{55AE33CD-D7F3-4E33-95EB-A072D7460A28}" dt="2024-06-24T04:19:05.934" v="318" actId="478"/>
          <ac:picMkLst>
            <pc:docMk/>
            <pc:sldMk cId="3366483112" sldId="258"/>
            <ac:picMk id="8" creationId="{1CBBDFEA-C5BB-478E-890C-E8C0A8E7D8F3}"/>
          </ac:picMkLst>
        </pc:picChg>
        <pc:picChg chg="add del mod">
          <ac:chgData name="Baher Hamada" userId="e49660b4bfee4929" providerId="LiveId" clId="{55AE33CD-D7F3-4E33-95EB-A072D7460A28}" dt="2024-06-24T04:02:55.398" v="165"/>
          <ac:picMkLst>
            <pc:docMk/>
            <pc:sldMk cId="3366483112" sldId="258"/>
            <ac:picMk id="1026" creationId="{CDFD714F-E544-4E1A-B0BA-689123865350}"/>
          </ac:picMkLst>
        </pc:picChg>
        <pc:picChg chg="add del">
          <ac:chgData name="Baher Hamada" userId="e49660b4bfee4929" providerId="LiveId" clId="{55AE33CD-D7F3-4E33-95EB-A072D7460A28}" dt="2024-06-24T04:19:07.918" v="320"/>
          <ac:picMkLst>
            <pc:docMk/>
            <pc:sldMk cId="3366483112" sldId="258"/>
            <ac:picMk id="1028" creationId="{66DA0C6D-6407-48EC-B958-6FA451BCA977}"/>
          </ac:picMkLst>
        </pc:picChg>
        <pc:picChg chg="add mod">
          <ac:chgData name="Baher Hamada" userId="e49660b4bfee4929" providerId="LiveId" clId="{55AE33CD-D7F3-4E33-95EB-A072D7460A28}" dt="2024-06-24T04:19:20.058" v="323" actId="14100"/>
          <ac:picMkLst>
            <pc:docMk/>
            <pc:sldMk cId="3366483112" sldId="258"/>
            <ac:picMk id="1030" creationId="{8BFCADC1-7736-4941-9352-5DA1CD34A7F8}"/>
          </ac:picMkLst>
        </pc:picChg>
      </pc:sldChg>
      <pc:sldChg chg="modSp new mod ord modTransition modAnim">
        <pc:chgData name="Baher Hamada" userId="e49660b4bfee4929" providerId="LiveId" clId="{55AE33CD-D7F3-4E33-95EB-A072D7460A28}" dt="2024-06-24T05:50:20.490" v="943"/>
        <pc:sldMkLst>
          <pc:docMk/>
          <pc:sldMk cId="3659295663" sldId="259"/>
        </pc:sldMkLst>
        <pc:spChg chg="mod">
          <ac:chgData name="Baher Hamada" userId="e49660b4bfee4929" providerId="LiveId" clId="{55AE33CD-D7F3-4E33-95EB-A072D7460A28}" dt="2024-06-24T03:54:08.373" v="125" actId="207"/>
          <ac:spMkLst>
            <pc:docMk/>
            <pc:sldMk cId="3659295663" sldId="259"/>
            <ac:spMk id="2" creationId="{F751AB00-7018-47F4-8717-71E7A29A8C0E}"/>
          </ac:spMkLst>
        </pc:spChg>
        <pc:spChg chg="mod">
          <ac:chgData name="Baher Hamada" userId="e49660b4bfee4929" providerId="LiveId" clId="{55AE33CD-D7F3-4E33-95EB-A072D7460A28}" dt="2024-06-24T04:37:20.992" v="412" actId="12"/>
          <ac:spMkLst>
            <pc:docMk/>
            <pc:sldMk cId="3659295663" sldId="259"/>
            <ac:spMk id="3" creationId="{63897AB8-FBCF-4EC9-B22D-11346185C2FD}"/>
          </ac:spMkLst>
        </pc:spChg>
      </pc:sldChg>
      <pc:sldChg chg="addSp delSp modSp new mod modTransition modClrScheme modAnim chgLayout">
        <pc:chgData name="Baher Hamada" userId="e49660b4bfee4929" providerId="LiveId" clId="{55AE33CD-D7F3-4E33-95EB-A072D7460A28}" dt="2024-06-24T05:52:22.671" v="971"/>
        <pc:sldMkLst>
          <pc:docMk/>
          <pc:sldMk cId="3244197895" sldId="260"/>
        </pc:sldMkLst>
        <pc:spChg chg="del mod ord">
          <ac:chgData name="Baher Hamada" userId="e49660b4bfee4929" providerId="LiveId" clId="{55AE33CD-D7F3-4E33-95EB-A072D7460A28}" dt="2024-06-24T04:05:26.455" v="168" actId="700"/>
          <ac:spMkLst>
            <pc:docMk/>
            <pc:sldMk cId="3244197895" sldId="260"/>
            <ac:spMk id="2" creationId="{9764B1CB-0D52-47A7-B612-2BA9445BF96E}"/>
          </ac:spMkLst>
        </pc:spChg>
        <pc:spChg chg="del mod ord">
          <ac:chgData name="Baher Hamada" userId="e49660b4bfee4929" providerId="LiveId" clId="{55AE33CD-D7F3-4E33-95EB-A072D7460A28}" dt="2024-06-24T04:05:26.455" v="168" actId="700"/>
          <ac:spMkLst>
            <pc:docMk/>
            <pc:sldMk cId="3244197895" sldId="260"/>
            <ac:spMk id="3" creationId="{E2430D1C-C692-444A-8CF1-B324232713DC}"/>
          </ac:spMkLst>
        </pc:spChg>
        <pc:spChg chg="add mod ord">
          <ac:chgData name="Baher Hamada" userId="e49660b4bfee4929" providerId="LiveId" clId="{55AE33CD-D7F3-4E33-95EB-A072D7460A28}" dt="2024-06-24T04:05:59.385" v="197" actId="207"/>
          <ac:spMkLst>
            <pc:docMk/>
            <pc:sldMk cId="3244197895" sldId="260"/>
            <ac:spMk id="4" creationId="{BD84D5AF-6315-441A-B7EC-D1E5A790ABAD}"/>
          </ac:spMkLst>
        </pc:spChg>
        <pc:spChg chg="add mod ord">
          <ac:chgData name="Baher Hamada" userId="e49660b4bfee4929" providerId="LiveId" clId="{55AE33CD-D7F3-4E33-95EB-A072D7460A28}" dt="2024-06-24T04:37:49.396" v="414" actId="11"/>
          <ac:spMkLst>
            <pc:docMk/>
            <pc:sldMk cId="3244197895" sldId="260"/>
            <ac:spMk id="5" creationId="{4890CCBD-D641-450E-B747-B044DC71145C}"/>
          </ac:spMkLst>
        </pc:spChg>
        <pc:spChg chg="add mod ord">
          <ac:chgData name="Baher Hamada" userId="e49660b4bfee4929" providerId="LiveId" clId="{55AE33CD-D7F3-4E33-95EB-A072D7460A28}" dt="2024-06-24T04:37:58.646" v="415" actId="12"/>
          <ac:spMkLst>
            <pc:docMk/>
            <pc:sldMk cId="3244197895" sldId="260"/>
            <ac:spMk id="6" creationId="{63B2E703-3EEA-47CF-B4EC-A7F845E82052}"/>
          </ac:spMkLst>
        </pc:spChg>
      </pc:sldChg>
      <pc:sldChg chg="addSp delSp modSp new mod modTransition modClrScheme modAnim chgLayout">
        <pc:chgData name="Baher Hamada" userId="e49660b4bfee4929" providerId="LiveId" clId="{55AE33CD-D7F3-4E33-95EB-A072D7460A28}" dt="2024-06-24T05:52:41.498" v="973"/>
        <pc:sldMkLst>
          <pc:docMk/>
          <pc:sldMk cId="3214825522" sldId="261"/>
        </pc:sldMkLst>
        <pc:spChg chg="mod ord">
          <ac:chgData name="Baher Hamada" userId="e49660b4bfee4929" providerId="LiveId" clId="{55AE33CD-D7F3-4E33-95EB-A072D7460A28}" dt="2024-06-24T04:22:17.170" v="326" actId="700"/>
          <ac:spMkLst>
            <pc:docMk/>
            <pc:sldMk cId="3214825522" sldId="261"/>
            <ac:spMk id="2" creationId="{68D9853A-F228-43D3-A04F-8968D821EF8E}"/>
          </ac:spMkLst>
        </pc:spChg>
        <pc:spChg chg="mod ord">
          <ac:chgData name="Baher Hamada" userId="e49660b4bfee4929" providerId="LiveId" clId="{55AE33CD-D7F3-4E33-95EB-A072D7460A28}" dt="2024-06-24T04:38:49.621" v="418" actId="12"/>
          <ac:spMkLst>
            <pc:docMk/>
            <pc:sldMk cId="3214825522" sldId="261"/>
            <ac:spMk id="3" creationId="{C962A9A9-C66B-4EDA-AA8C-82D1153B867B}"/>
          </ac:spMkLst>
        </pc:spChg>
        <pc:spChg chg="add del mod ord">
          <ac:chgData name="Baher Hamada" userId="e49660b4bfee4929" providerId="LiveId" clId="{55AE33CD-D7F3-4E33-95EB-A072D7460A28}" dt="2024-06-24T04:17:30.978" v="317" actId="931"/>
          <ac:spMkLst>
            <pc:docMk/>
            <pc:sldMk cId="3214825522" sldId="261"/>
            <ac:spMk id="4" creationId="{1B04F5D1-BEEE-4A7C-AEC4-D1EC5BF87BCF}"/>
          </ac:spMkLst>
        </pc:spChg>
        <pc:spChg chg="add del mod">
          <ac:chgData name="Baher Hamada" userId="e49660b4bfee4929" providerId="LiveId" clId="{55AE33CD-D7F3-4E33-95EB-A072D7460A28}" dt="2024-06-24T04:22:17.170" v="326" actId="700"/>
          <ac:spMkLst>
            <pc:docMk/>
            <pc:sldMk cId="3214825522" sldId="261"/>
            <ac:spMk id="8" creationId="{E123FA62-D4C3-4C02-9BF3-4509552DB441}"/>
          </ac:spMkLst>
        </pc:spChg>
        <pc:picChg chg="add del mod">
          <ac:chgData name="Baher Hamada" userId="e49660b4bfee4929" providerId="LiveId" clId="{55AE33CD-D7F3-4E33-95EB-A072D7460A28}" dt="2024-06-24T04:22:08.421" v="325" actId="21"/>
          <ac:picMkLst>
            <pc:docMk/>
            <pc:sldMk cId="3214825522" sldId="261"/>
            <ac:picMk id="6" creationId="{24097308-F751-42D2-9051-BBCF078E1ADE}"/>
          </ac:picMkLst>
        </pc:picChg>
      </pc:sldChg>
      <pc:sldChg chg="addSp delSp modSp new mod modTransition modAnim">
        <pc:chgData name="Baher Hamada" userId="e49660b4bfee4929" providerId="LiveId" clId="{55AE33CD-D7F3-4E33-95EB-A072D7460A28}" dt="2024-06-24T05:53:02.542" v="975"/>
        <pc:sldMkLst>
          <pc:docMk/>
          <pc:sldMk cId="41512001" sldId="262"/>
        </pc:sldMkLst>
        <pc:spChg chg="mod">
          <ac:chgData name="Baher Hamada" userId="e49660b4bfee4929" providerId="LiveId" clId="{55AE33CD-D7F3-4E33-95EB-A072D7460A28}" dt="2024-06-24T04:22:54.605" v="332"/>
          <ac:spMkLst>
            <pc:docMk/>
            <pc:sldMk cId="41512001" sldId="262"/>
            <ac:spMk id="2" creationId="{5237D79B-7363-4471-8541-932F946149B7}"/>
          </ac:spMkLst>
        </pc:spChg>
        <pc:spChg chg="del">
          <ac:chgData name="Baher Hamada" userId="e49660b4bfee4929" providerId="LiveId" clId="{55AE33CD-D7F3-4E33-95EB-A072D7460A28}" dt="2024-06-24T04:22:31.263" v="329"/>
          <ac:spMkLst>
            <pc:docMk/>
            <pc:sldMk cId="41512001" sldId="262"/>
            <ac:spMk id="3" creationId="{42F347E0-F115-4A6B-BA15-F6C0A7F76CA8}"/>
          </ac:spMkLst>
        </pc:spChg>
        <pc:picChg chg="add mod">
          <ac:chgData name="Baher Hamada" userId="e49660b4bfee4929" providerId="LiveId" clId="{55AE33CD-D7F3-4E33-95EB-A072D7460A28}" dt="2024-06-24T04:23:11.041" v="334" actId="14100"/>
          <ac:picMkLst>
            <pc:docMk/>
            <pc:sldMk cId="41512001" sldId="262"/>
            <ac:picMk id="4" creationId="{7706CF3E-A478-4307-B304-E0D557E846A3}"/>
          </ac:picMkLst>
        </pc:picChg>
      </pc:sldChg>
      <pc:sldChg chg="addSp delSp modSp new mod modTransition modAnim">
        <pc:chgData name="Baher Hamada" userId="e49660b4bfee4929" providerId="LiveId" clId="{55AE33CD-D7F3-4E33-95EB-A072D7460A28}" dt="2024-06-24T05:53:19.555" v="977"/>
        <pc:sldMkLst>
          <pc:docMk/>
          <pc:sldMk cId="2792045273" sldId="263"/>
        </pc:sldMkLst>
        <pc:spChg chg="mod">
          <ac:chgData name="Baher Hamada" userId="e49660b4bfee4929" providerId="LiveId" clId="{55AE33CD-D7F3-4E33-95EB-A072D7460A28}" dt="2024-06-24T04:25:01.653" v="365" actId="207"/>
          <ac:spMkLst>
            <pc:docMk/>
            <pc:sldMk cId="2792045273" sldId="263"/>
            <ac:spMk id="2" creationId="{2BC3DE5D-721A-48B8-82F3-C8001B4514DE}"/>
          </ac:spMkLst>
        </pc:spChg>
        <pc:spChg chg="mod">
          <ac:chgData name="Baher Hamada" userId="e49660b4bfee4929" providerId="LiveId" clId="{55AE33CD-D7F3-4E33-95EB-A072D7460A28}" dt="2024-06-24T04:40:20.933" v="436" actId="27636"/>
          <ac:spMkLst>
            <pc:docMk/>
            <pc:sldMk cId="2792045273" sldId="263"/>
            <ac:spMk id="3" creationId="{6224AA40-CF45-4652-85C6-F2C16CE996FA}"/>
          </ac:spMkLst>
        </pc:spChg>
        <pc:spChg chg="add del">
          <ac:chgData name="Baher Hamada" userId="e49660b4bfee4929" providerId="LiveId" clId="{55AE33CD-D7F3-4E33-95EB-A072D7460A28}" dt="2024-06-24T04:31:41.793" v="370"/>
          <ac:spMkLst>
            <pc:docMk/>
            <pc:sldMk cId="2792045273" sldId="263"/>
            <ac:spMk id="4" creationId="{80FB34C7-E6E7-4C0C-8DCD-1352930ED528}"/>
          </ac:spMkLst>
        </pc:spChg>
        <pc:spChg chg="add del">
          <ac:chgData name="Baher Hamada" userId="e49660b4bfee4929" providerId="LiveId" clId="{55AE33CD-D7F3-4E33-95EB-A072D7460A28}" dt="2024-06-24T04:31:41.793" v="370"/>
          <ac:spMkLst>
            <pc:docMk/>
            <pc:sldMk cId="2792045273" sldId="263"/>
            <ac:spMk id="5" creationId="{79D48E48-7DAE-477A-BE22-1DB0FF988607}"/>
          </ac:spMkLst>
        </pc:spChg>
      </pc:sldChg>
      <pc:sldChg chg="addSp delSp modSp new mod modTransition modAnim">
        <pc:chgData name="Baher Hamada" userId="e49660b4bfee4929" providerId="LiveId" clId="{55AE33CD-D7F3-4E33-95EB-A072D7460A28}" dt="2024-06-24T05:53:44.005" v="979"/>
        <pc:sldMkLst>
          <pc:docMk/>
          <pc:sldMk cId="366641010" sldId="264"/>
        </pc:sldMkLst>
        <pc:spChg chg="mod">
          <ac:chgData name="Baher Hamada" userId="e49660b4bfee4929" providerId="LiveId" clId="{55AE33CD-D7F3-4E33-95EB-A072D7460A28}" dt="2024-06-24T04:40:46.849" v="439" actId="27636"/>
          <ac:spMkLst>
            <pc:docMk/>
            <pc:sldMk cId="366641010" sldId="264"/>
            <ac:spMk id="2" creationId="{8B00E002-E72B-4C5A-AEF7-427FF51ADE13}"/>
          </ac:spMkLst>
        </pc:spChg>
        <pc:spChg chg="del">
          <ac:chgData name="Baher Hamada" userId="e49660b4bfee4929" providerId="LiveId" clId="{55AE33CD-D7F3-4E33-95EB-A072D7460A28}" dt="2024-06-24T04:43:21.897" v="440"/>
          <ac:spMkLst>
            <pc:docMk/>
            <pc:sldMk cId="366641010" sldId="264"/>
            <ac:spMk id="3" creationId="{5F676613-42EA-4655-AED4-6E96CD48743D}"/>
          </ac:spMkLst>
        </pc:spChg>
        <pc:picChg chg="add mod">
          <ac:chgData name="Baher Hamada" userId="e49660b4bfee4929" providerId="LiveId" clId="{55AE33CD-D7F3-4E33-95EB-A072D7460A28}" dt="2024-06-24T04:43:37.349" v="443" actId="14100"/>
          <ac:picMkLst>
            <pc:docMk/>
            <pc:sldMk cId="366641010" sldId="264"/>
            <ac:picMk id="3074" creationId="{2A4C2933-3376-4A4F-8ECE-C3163BC30D89}"/>
          </ac:picMkLst>
        </pc:picChg>
      </pc:sldChg>
      <pc:sldChg chg="modSp new mod modTransition modAnim">
        <pc:chgData name="Baher Hamada" userId="e49660b4bfee4929" providerId="LiveId" clId="{55AE33CD-D7F3-4E33-95EB-A072D7460A28}" dt="2024-06-24T05:53:58.524" v="981"/>
        <pc:sldMkLst>
          <pc:docMk/>
          <pc:sldMk cId="2302661148" sldId="265"/>
        </pc:sldMkLst>
        <pc:spChg chg="mod">
          <ac:chgData name="Baher Hamada" userId="e49660b4bfee4929" providerId="LiveId" clId="{55AE33CD-D7F3-4E33-95EB-A072D7460A28}" dt="2024-06-24T04:50:05.983" v="453" actId="20577"/>
          <ac:spMkLst>
            <pc:docMk/>
            <pc:sldMk cId="2302661148" sldId="265"/>
            <ac:spMk id="2" creationId="{2E191519-C725-4BFB-9EEA-53B00C2F31DE}"/>
          </ac:spMkLst>
        </pc:spChg>
        <pc:spChg chg="mod">
          <ac:chgData name="Baher Hamada" userId="e49660b4bfee4929" providerId="LiveId" clId="{55AE33CD-D7F3-4E33-95EB-A072D7460A28}" dt="2024-06-24T04:54:21.266" v="505" actId="20577"/>
          <ac:spMkLst>
            <pc:docMk/>
            <pc:sldMk cId="2302661148" sldId="265"/>
            <ac:spMk id="3" creationId="{76F81055-C1AB-42F4-A987-71B746DD9984}"/>
          </ac:spMkLst>
        </pc:spChg>
      </pc:sldChg>
      <pc:sldChg chg="modSp new mod modTransition modAnim">
        <pc:chgData name="Baher Hamada" userId="e49660b4bfee4929" providerId="LiveId" clId="{55AE33CD-D7F3-4E33-95EB-A072D7460A28}" dt="2024-06-24T05:54:20.813" v="985"/>
        <pc:sldMkLst>
          <pc:docMk/>
          <pc:sldMk cId="336279270" sldId="266"/>
        </pc:sldMkLst>
        <pc:spChg chg="mod">
          <ac:chgData name="Baher Hamada" userId="e49660b4bfee4929" providerId="LiveId" clId="{55AE33CD-D7F3-4E33-95EB-A072D7460A28}" dt="2024-06-24T05:04:25.944" v="510" actId="20577"/>
          <ac:spMkLst>
            <pc:docMk/>
            <pc:sldMk cId="336279270" sldId="266"/>
            <ac:spMk id="2" creationId="{5AD8E676-E148-43E5-A845-BF48102A31AB}"/>
          </ac:spMkLst>
        </pc:spChg>
        <pc:spChg chg="mod">
          <ac:chgData name="Baher Hamada" userId="e49660b4bfee4929" providerId="LiveId" clId="{55AE33CD-D7F3-4E33-95EB-A072D7460A28}" dt="2024-06-24T05:12:03.253" v="571" actId="20577"/>
          <ac:spMkLst>
            <pc:docMk/>
            <pc:sldMk cId="336279270" sldId="266"/>
            <ac:spMk id="3" creationId="{B7D0E057-3B24-4F8D-B79E-3E83A1408502}"/>
          </ac:spMkLst>
        </pc:spChg>
      </pc:sldChg>
      <pc:sldChg chg="modSp new mod modTransition modAnim">
        <pc:chgData name="Baher Hamada" userId="e49660b4bfee4929" providerId="LiveId" clId="{55AE33CD-D7F3-4E33-95EB-A072D7460A28}" dt="2024-06-24T05:55:18.146" v="993"/>
        <pc:sldMkLst>
          <pc:docMk/>
          <pc:sldMk cId="4027171355" sldId="267"/>
        </pc:sldMkLst>
        <pc:spChg chg="mod">
          <ac:chgData name="Baher Hamada" userId="e49660b4bfee4929" providerId="LiveId" clId="{55AE33CD-D7F3-4E33-95EB-A072D7460A28}" dt="2024-06-24T05:22:03.895" v="671" actId="207"/>
          <ac:spMkLst>
            <pc:docMk/>
            <pc:sldMk cId="4027171355" sldId="267"/>
            <ac:spMk id="2" creationId="{EDFB6ABF-A31C-48C8-947A-46A72ADCABAA}"/>
          </ac:spMkLst>
        </pc:spChg>
        <pc:spChg chg="mod">
          <ac:chgData name="Baher Hamada" userId="e49660b4bfee4929" providerId="LiveId" clId="{55AE33CD-D7F3-4E33-95EB-A072D7460A28}" dt="2024-06-24T05:24:06.569" v="675" actId="12"/>
          <ac:spMkLst>
            <pc:docMk/>
            <pc:sldMk cId="4027171355" sldId="267"/>
            <ac:spMk id="3" creationId="{3717DDFB-EA2F-44F2-8198-A86F52367C3A}"/>
          </ac:spMkLst>
        </pc:spChg>
      </pc:sldChg>
      <pc:sldChg chg="modSp new mod modTransition modAnim">
        <pc:chgData name="Baher Hamada" userId="e49660b4bfee4929" providerId="LiveId" clId="{55AE33CD-D7F3-4E33-95EB-A072D7460A28}" dt="2024-06-24T05:55:33.654" v="996"/>
        <pc:sldMkLst>
          <pc:docMk/>
          <pc:sldMk cId="1016278319" sldId="268"/>
        </pc:sldMkLst>
        <pc:spChg chg="mod">
          <ac:chgData name="Baher Hamada" userId="e49660b4bfee4929" providerId="LiveId" clId="{55AE33CD-D7F3-4E33-95EB-A072D7460A28}" dt="2024-06-24T05:25:01.159" v="685" actId="207"/>
          <ac:spMkLst>
            <pc:docMk/>
            <pc:sldMk cId="1016278319" sldId="268"/>
            <ac:spMk id="2" creationId="{EFF7DFB2-5FD7-4EBC-8705-AB52A12A15AC}"/>
          </ac:spMkLst>
        </pc:spChg>
        <pc:spChg chg="mod">
          <ac:chgData name="Baher Hamada" userId="e49660b4bfee4929" providerId="LiveId" clId="{55AE33CD-D7F3-4E33-95EB-A072D7460A28}" dt="2024-06-24T05:28:21.415" v="726" actId="27636"/>
          <ac:spMkLst>
            <pc:docMk/>
            <pc:sldMk cId="1016278319" sldId="268"/>
            <ac:spMk id="3" creationId="{583953E3-CB76-4D37-881B-4A6A671638DF}"/>
          </ac:spMkLst>
        </pc:spChg>
      </pc:sldChg>
      <pc:sldMasterChg chg="addSldLayout">
        <pc:chgData name="Baher Hamada" userId="e49660b4bfee4929" providerId="LiveId" clId="{55AE33CD-D7F3-4E33-95EB-A072D7460A28}" dt="2024-06-24T03:25:31.966" v="0" actId="680"/>
        <pc:sldMasterMkLst>
          <pc:docMk/>
          <pc:sldMasterMk cId="3348682007" sldId="2147483648"/>
        </pc:sldMasterMkLst>
        <pc:sldLayoutChg chg="add">
          <pc:chgData name="Baher Hamada" userId="e49660b4bfee4929" providerId="LiveId" clId="{55AE33CD-D7F3-4E33-95EB-A072D7460A28}" dt="2024-06-24T03:25:31.966" v="0" actId="680"/>
          <pc:sldLayoutMkLst>
            <pc:docMk/>
            <pc:sldMasterMk cId="3348682007" sldId="2147483648"/>
            <pc:sldLayoutMk cId="1614306534" sldId="2147483649"/>
          </pc:sldLayoutMkLst>
        </pc:sldLayoutChg>
      </pc:sldMasterChg>
      <pc:sldMasterChg chg="modTransition modSldLayout">
        <pc:chgData name="Baher Hamada" userId="e49660b4bfee4929" providerId="LiveId" clId="{55AE33CD-D7F3-4E33-95EB-A072D7460A28}" dt="2024-06-24T05:43:42.076" v="882"/>
        <pc:sldMasterMkLst>
          <pc:docMk/>
          <pc:sldMasterMk cId="394593820" sldId="2147483650"/>
        </pc:sldMasterMkLst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15313872" sldId="2147483651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807701236" sldId="2147483652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4292306834" sldId="2147483653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1448914708" sldId="2147483654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093768742" sldId="2147483655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3666402217" sldId="2147483656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296701077" sldId="2147483657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712326074" sldId="2147483658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168609423" sldId="2147483659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3100433508" sldId="2147483660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1883779349" sldId="2147483661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1194668617" sldId="2147483662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1222993820" sldId="2147483663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3733244529" sldId="2147483664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1062384047" sldId="2147483665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942382329" sldId="2147483666"/>
          </pc:sldLayoutMkLst>
        </pc:sldLayoutChg>
        <pc:sldLayoutChg chg="modTransition">
          <pc:chgData name="Baher Hamada" userId="e49660b4bfee4929" providerId="LiveId" clId="{55AE33CD-D7F3-4E33-95EB-A072D7460A28}" dt="2024-06-24T05:43:42.076" v="882"/>
          <pc:sldLayoutMkLst>
            <pc:docMk/>
            <pc:sldMasterMk cId="394593820" sldId="2147483650"/>
            <pc:sldLayoutMk cId="2811033704" sldId="21474836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3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7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6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9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4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8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8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3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0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1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6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0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2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0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5739-1942-4B63-A2A4-1F3EE3A27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172971"/>
            <a:ext cx="6815669" cy="1515533"/>
          </a:xfrm>
        </p:spPr>
        <p:txBody>
          <a:bodyPr/>
          <a:lstStyle/>
          <a:p>
            <a:r>
              <a:rPr lang="en-US" sz="6600" b="1" dirty="0"/>
              <a:t>Cross Validation</a:t>
            </a:r>
            <a:endParaRPr lang="ar-EG" sz="6600" b="1" dirty="0"/>
          </a:p>
        </p:txBody>
      </p:sp>
    </p:spTree>
    <p:extLst>
      <p:ext uri="{BB962C8B-B14F-4D97-AF65-F5344CB8AC3E}">
        <p14:creationId xmlns:p14="http://schemas.microsoft.com/office/powerpoint/2010/main" val="286729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1519-C725-4BFB-9EEA-53B00C2F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3-Holdout validation.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1055-C1AB-42F4-A987-71B746DD9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We perform training on the 50% of the given dataset and rest 50% is used for the testing purpose.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Pros: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It’s a simple and quick way to evaluate a model.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Cons: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we perform training on the 50% of the dataset, it may possible that the remaining 50% of the data contains some important information.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0266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E676-E148-43E5-A845-BF48102A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4-Stratified Cross-Validation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E057-3B24-4F8D-B79E-3E83A140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It is a technique used in machine learning to ensure that each fold of the cross-validation process maintains the same class distribution as the entire dataset.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This is particularly important when dealing with imbalanced datasets.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 this method: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dataset is divided into k folds while maintaining the proportion of classes in each fold.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During each iteration, one-fold is used for testing, and the remaining folds are used for training.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process is repeated k times, with each fold serving as the test set exactly once.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Is essential when dealing with classification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33627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ABF-A31C-48C8-947A-46A72ADC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rgbClr val="00B050"/>
                </a:solidFill>
              </a:rPr>
              <a:t>Advantages of Cross Validation</a:t>
            </a:r>
            <a:endParaRPr lang="ar-EG" b="1" dirty="0">
              <a:ln/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DDFB-EA2F-44F2-8198-A86F5236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Overcoming Overfitting: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helps to prevent overfitting by providing a more robust estimate of the model’s performance on unseen data. 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Model Selection: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can be used to compare different models and select the one that performs the best on average. 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Hyperparameter tuning: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can be used to optimize the hyperparameters of a model, such as the regularization parameter, by selecting the values that result in the best performance on the validation set.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Data Efficient: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allows the use of all the available data for both training and validation, making it a more data-efficient method compared to traditional validation techniques.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402717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DFB2-5FD7-4EBC-8705-AB52A12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rgbClr val="FF0000"/>
                </a:solidFill>
              </a:rPr>
              <a:t>Disadvantages of Cross Validation</a:t>
            </a:r>
            <a:endParaRPr lang="ar-EG" b="1" dirty="0">
              <a:ln/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53E3-CB76-4D37-881B-4A6A6716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Computationally Expensive: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can be computationally expensive, especially when the number of folds is large or when the model is complex and requires a long time to train.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Time-Consuming: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can be time-consuming, especially when there are many hyperparameters to tune or when multiple models need to be compared.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Bias-Variance Tradeoff: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 choice of the number of folds in cross validation can impact the bias-variance tradeoff, i.e., too few folds may result in high variance, while too many folds may result in high bias.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01627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AC86-F54D-4C0D-B039-FB978134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fontAlgn="base"/>
            <a:r>
              <a:rPr lang="en-US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4"/>
                </a:solidFill>
              </a:rPr>
              <a:t>What is Cross-Validation?</a:t>
            </a:r>
            <a:endParaRPr lang="ar-EG" b="1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C277-1CCF-412B-BF48-CED23B73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21787" cy="3318936"/>
          </a:xfrm>
        </p:spPr>
        <p:txBody>
          <a:bodyPr>
            <a:normAutofit fontScale="92500" lnSpcReduction="10000"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42424"/>
                </a:solidFill>
                <a:latin typeface="+mj-lt"/>
              </a:rPr>
              <a:t>O</a:t>
            </a:r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ne of the key topics around testing your learning models.</a:t>
            </a:r>
            <a:endParaRPr lang="en-US" b="1" dirty="0">
              <a:latin typeface="+mj-lt"/>
            </a:endParaRP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Technique used in machine learning to evaluate the performance of a model on unseen data.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Involves dividing the available data into multiple folds or subsets, using one of these folds as a validation set, and training the model on the remaining folds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Cross validation is an important step in the machine learning process and helps to ensure that the model selected for deployment is robust and generalizes well to new data.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19325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CDE-2041-42EC-9B0D-72554527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What is Cross-Validation?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623A2C-F28B-4D6B-A2AC-C83A6E25B4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560638"/>
            <a:ext cx="4718050" cy="3040745"/>
          </a:xfrm>
        </p:spPr>
      </p:pic>
      <p:pic>
        <p:nvPicPr>
          <p:cNvPr id="1030" name="Picture 6" descr="How Cross-Validation Works In Machine Learning - Dataaspirant">
            <a:extLst>
              <a:ext uri="{FF2B5EF4-FFF2-40B4-BE49-F238E27FC236}">
                <a16:creationId xmlns:a16="http://schemas.microsoft.com/office/drawing/2014/main" id="{8BFCADC1-7736-4941-9352-5DA1CD34A7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560638"/>
            <a:ext cx="4718050" cy="307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48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AB00-7018-47F4-8717-71E7A29A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The main goal of Cross-Validation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7AB8-FBCF-4EC9-B22D-11346185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 main purpose of cross validation is to prevent overfitting</a:t>
            </a:r>
          </a:p>
          <a:p>
            <a:pPr marL="0" indent="0" algn="l" rtl="0">
              <a:buNone/>
            </a:pPr>
            <a:endParaRPr lang="en-US" b="1" dirty="0"/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By evaluating the model on multiple validation sets, cross validation provides a more realistic estimate of the model’s generalization performance.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65929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84D5AF-6315-441A-B7EC-D1E5A790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Types of Cross-Validation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0CCBD-D641-450E-B747-B044DC711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/>
              <a:t>K-Fold Cross-Validation.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b="1" dirty="0"/>
          </a:p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/>
              <a:t>Leave-one-out Cross-Validation.</a:t>
            </a:r>
          </a:p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en-US" b="1" dirty="0"/>
          </a:p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/>
              <a:t>Holdout validation.</a:t>
            </a:r>
          </a:p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en-US" b="1" dirty="0"/>
          </a:p>
          <a:p>
            <a:pPr marL="457200" indent="-457200" algn="l" rtl="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/>
              <a:t>Stratified Cross-Validation.</a:t>
            </a:r>
            <a:endParaRPr lang="ar-EG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2E703-3EEA-47CF-B4EC-A7F845E820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The choice of technique depends on the size and nature of the data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2441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53A-F228-43D3-A04F-8968D821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1- K-Fold Cross Validation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A9A9-C66B-4EDA-AA8C-82D1153B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 K-Fold Cross Validation, we split the dataset into k number of subsets (known as folds)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Then we perform training on the all the subsets but leave one(k-1) subset for the evaluation of the trained model.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 this method, we iterate k times with a different subset reserved for testing purpose each time.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21482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D79B-7363-4471-8541-932F9461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1- K-Fold Cross Validation</a:t>
            </a:r>
            <a:endParaRPr lang="ar-EG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06CF3E-A478-4307-B304-E0D557E84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2557463"/>
            <a:ext cx="8052048" cy="3317875"/>
          </a:xfrm>
        </p:spPr>
      </p:pic>
    </p:spTree>
    <p:extLst>
      <p:ext uri="{BB962C8B-B14F-4D97-AF65-F5344CB8AC3E}">
        <p14:creationId xmlns:p14="http://schemas.microsoft.com/office/powerpoint/2010/main" val="4151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DE5D-721A-48B8-82F3-C8001B45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2-Leave-one-out Cross-Validation(LOOCV)</a:t>
            </a:r>
            <a:endParaRPr lang="ar-EG" b="1" dirty="0">
              <a:ln/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AA40-CF45-4652-85C6-F2C16CE9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In this method, we perform training on the whole dataset but leaves only one data-point of the available dataset and then iterates for each data-point.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 model is trained on n-1 samples and tested on the one omitted sample, repeating this process for each data point in the dataset.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Pros: we make use of all data points and hence it is low bias.</a:t>
            </a:r>
          </a:p>
          <a:p>
            <a:pPr algn="l" rtl="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Cons: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It leads to higher variation in the testing model as we are testing against one data point. 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If the data point is an outlier it can lead to higher variation</a:t>
            </a:r>
          </a:p>
          <a:p>
            <a:pPr lvl="1" algn="l" rtl="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it takes a lot of execution time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79204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002-E72B-4C5A-AEF7-427FF51A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n/>
                <a:solidFill>
                  <a:schemeClr val="accent4">
                    <a:lumMod val="75000"/>
                  </a:schemeClr>
                </a:solidFill>
              </a:rPr>
              <a:t>2-Leave-one-out Cross-Validation(LOOCV)</a:t>
            </a:r>
            <a:endParaRPr lang="ar-EG" dirty="0"/>
          </a:p>
        </p:txBody>
      </p:sp>
      <p:pic>
        <p:nvPicPr>
          <p:cNvPr id="3074" name="Picture 2" descr="Leave-One-Out Cross-Validation. Extreme version of k-fold… | by Naina  Chaturvedi | DataDrivenInvestor">
            <a:extLst>
              <a:ext uri="{FF2B5EF4-FFF2-40B4-BE49-F238E27FC236}">
                <a16:creationId xmlns:a16="http://schemas.microsoft.com/office/drawing/2014/main" id="{2A4C2933-3376-4A4F-8ECE-C3163BC30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90" y="2557463"/>
            <a:ext cx="6862439" cy="34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743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Cross Validation</vt:lpstr>
      <vt:lpstr>What is Cross-Validation?</vt:lpstr>
      <vt:lpstr>What is Cross-Validation?</vt:lpstr>
      <vt:lpstr>The main goal of Cross-Validation</vt:lpstr>
      <vt:lpstr>Types of Cross-Validation</vt:lpstr>
      <vt:lpstr>1- K-Fold Cross Validation</vt:lpstr>
      <vt:lpstr>1- K-Fold Cross Validation</vt:lpstr>
      <vt:lpstr>2-Leave-one-out Cross-Validation(LOOCV)</vt:lpstr>
      <vt:lpstr>2-Leave-one-out Cross-Validation(LOOCV)</vt:lpstr>
      <vt:lpstr>3-Holdout validation.</vt:lpstr>
      <vt:lpstr>4-Stratified Cross-Validation</vt:lpstr>
      <vt:lpstr>Advantages of Cross Validation</vt:lpstr>
      <vt:lpstr>Disadvantages of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Baher Hamada</dc:creator>
  <cp:lastModifiedBy>Baher Hamada</cp:lastModifiedBy>
  <cp:revision>15</cp:revision>
  <dcterms:created xsi:type="dcterms:W3CDTF">2024-06-24T03:25:28Z</dcterms:created>
  <dcterms:modified xsi:type="dcterms:W3CDTF">2024-06-24T06:02:47Z</dcterms:modified>
</cp:coreProperties>
</file>