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er Hamada" userId="e49660b4bfee4929" providerId="LiveId" clId="{88895A6C-FAE6-4DD4-9A73-BAC82F648684}"/>
    <pc:docChg chg="undo redo custSel addSld modSld sldOrd">
      <pc:chgData name="Baher Hamada" userId="e49660b4bfee4929" providerId="LiveId" clId="{88895A6C-FAE6-4DD4-9A73-BAC82F648684}" dt="2024-07-04T20:21:47.971" v="614" actId="14100"/>
      <pc:docMkLst>
        <pc:docMk/>
      </pc:docMkLst>
      <pc:sldChg chg="delSp modSp new mod">
        <pc:chgData name="Baher Hamada" userId="e49660b4bfee4929" providerId="LiveId" clId="{88895A6C-FAE6-4DD4-9A73-BAC82F648684}" dt="2024-07-04T07:14:15.392" v="21" actId="478"/>
        <pc:sldMkLst>
          <pc:docMk/>
          <pc:sldMk cId="3327018200" sldId="256"/>
        </pc:sldMkLst>
        <pc:spChg chg="mod">
          <ac:chgData name="Baher Hamada" userId="e49660b4bfee4929" providerId="LiveId" clId="{88895A6C-FAE6-4DD4-9A73-BAC82F648684}" dt="2024-07-04T07:14:05.153" v="20" actId="20577"/>
          <ac:spMkLst>
            <pc:docMk/>
            <pc:sldMk cId="3327018200" sldId="256"/>
            <ac:spMk id="2" creationId="{031FAE8B-836C-45E3-B147-3848FD8CC26C}"/>
          </ac:spMkLst>
        </pc:spChg>
        <pc:spChg chg="del mod">
          <ac:chgData name="Baher Hamada" userId="e49660b4bfee4929" providerId="LiveId" clId="{88895A6C-FAE6-4DD4-9A73-BAC82F648684}" dt="2024-07-04T07:14:15.392" v="21" actId="478"/>
          <ac:spMkLst>
            <pc:docMk/>
            <pc:sldMk cId="3327018200" sldId="256"/>
            <ac:spMk id="3" creationId="{E6CF80BD-5490-4FB3-9D0E-FCA0C988ED8A}"/>
          </ac:spMkLst>
        </pc:spChg>
      </pc:sldChg>
      <pc:sldChg chg="modSp new mod">
        <pc:chgData name="Baher Hamada" userId="e49660b4bfee4929" providerId="LiveId" clId="{88895A6C-FAE6-4DD4-9A73-BAC82F648684}" dt="2024-07-04T07:31:03.314" v="236" actId="20577"/>
        <pc:sldMkLst>
          <pc:docMk/>
          <pc:sldMk cId="3127496143" sldId="257"/>
        </pc:sldMkLst>
        <pc:spChg chg="mod">
          <ac:chgData name="Baher Hamada" userId="e49660b4bfee4929" providerId="LiveId" clId="{88895A6C-FAE6-4DD4-9A73-BAC82F648684}" dt="2024-07-04T07:31:03.314" v="236" actId="20577"/>
          <ac:spMkLst>
            <pc:docMk/>
            <pc:sldMk cId="3127496143" sldId="257"/>
            <ac:spMk id="2" creationId="{31449ECF-FBFD-4A6B-AB28-00952CD4457D}"/>
          </ac:spMkLst>
        </pc:spChg>
        <pc:spChg chg="mod">
          <ac:chgData name="Baher Hamada" userId="e49660b4bfee4929" providerId="LiveId" clId="{88895A6C-FAE6-4DD4-9A73-BAC82F648684}" dt="2024-07-04T07:20:12.834" v="105" actId="113"/>
          <ac:spMkLst>
            <pc:docMk/>
            <pc:sldMk cId="3127496143" sldId="257"/>
            <ac:spMk id="3" creationId="{41290357-438C-40A7-B579-6C388B9FE7AF}"/>
          </ac:spMkLst>
        </pc:spChg>
      </pc:sldChg>
      <pc:sldChg chg="modSp new mod">
        <pc:chgData name="Baher Hamada" userId="e49660b4bfee4929" providerId="LiveId" clId="{88895A6C-FAE6-4DD4-9A73-BAC82F648684}" dt="2024-07-04T07:48:31.461" v="426"/>
        <pc:sldMkLst>
          <pc:docMk/>
          <pc:sldMk cId="2851678409" sldId="258"/>
        </pc:sldMkLst>
        <pc:spChg chg="mod">
          <ac:chgData name="Baher Hamada" userId="e49660b4bfee4929" providerId="LiveId" clId="{88895A6C-FAE6-4DD4-9A73-BAC82F648684}" dt="2024-07-04T07:48:31.461" v="426"/>
          <ac:spMkLst>
            <pc:docMk/>
            <pc:sldMk cId="2851678409" sldId="258"/>
            <ac:spMk id="2" creationId="{7207A49A-00B6-431A-9C28-34561FACEFDE}"/>
          </ac:spMkLst>
        </pc:spChg>
        <pc:spChg chg="mod">
          <ac:chgData name="Baher Hamada" userId="e49660b4bfee4929" providerId="LiveId" clId="{88895A6C-FAE6-4DD4-9A73-BAC82F648684}" dt="2024-07-04T07:29:14.753" v="194" actId="20577"/>
          <ac:spMkLst>
            <pc:docMk/>
            <pc:sldMk cId="2851678409" sldId="258"/>
            <ac:spMk id="3" creationId="{7362F8CC-ABD5-4783-9DB6-716924B97DCC}"/>
          </ac:spMkLst>
        </pc:spChg>
      </pc:sldChg>
      <pc:sldChg chg="modSp new mod">
        <pc:chgData name="Baher Hamada" userId="e49660b4bfee4929" providerId="LiveId" clId="{88895A6C-FAE6-4DD4-9A73-BAC82F648684}" dt="2024-07-04T07:33:15.476" v="254" actId="207"/>
        <pc:sldMkLst>
          <pc:docMk/>
          <pc:sldMk cId="3559515371" sldId="259"/>
        </pc:sldMkLst>
        <pc:spChg chg="mod">
          <ac:chgData name="Baher Hamada" userId="e49660b4bfee4929" providerId="LiveId" clId="{88895A6C-FAE6-4DD4-9A73-BAC82F648684}" dt="2024-07-04T07:31:13.121" v="240" actId="20577"/>
          <ac:spMkLst>
            <pc:docMk/>
            <pc:sldMk cId="3559515371" sldId="259"/>
            <ac:spMk id="2" creationId="{D10DA789-050C-4E39-B670-A7A131031AC2}"/>
          </ac:spMkLst>
        </pc:spChg>
        <pc:spChg chg="mod">
          <ac:chgData name="Baher Hamada" userId="e49660b4bfee4929" providerId="LiveId" clId="{88895A6C-FAE6-4DD4-9A73-BAC82F648684}" dt="2024-07-04T07:33:15.476" v="254" actId="207"/>
          <ac:spMkLst>
            <pc:docMk/>
            <pc:sldMk cId="3559515371" sldId="259"/>
            <ac:spMk id="3" creationId="{04363464-8551-4A76-A84C-9F75A55DA272}"/>
          </ac:spMkLst>
        </pc:spChg>
      </pc:sldChg>
      <pc:sldChg chg="modSp new mod">
        <pc:chgData name="Baher Hamada" userId="e49660b4bfee4929" providerId="LiveId" clId="{88895A6C-FAE6-4DD4-9A73-BAC82F648684}" dt="2024-07-04T07:48:02.521" v="421" actId="20577"/>
        <pc:sldMkLst>
          <pc:docMk/>
          <pc:sldMk cId="51436660" sldId="260"/>
        </pc:sldMkLst>
        <pc:spChg chg="mod">
          <ac:chgData name="Baher Hamada" userId="e49660b4bfee4929" providerId="LiveId" clId="{88895A6C-FAE6-4DD4-9A73-BAC82F648684}" dt="2024-07-04T07:48:02.521" v="421" actId="20577"/>
          <ac:spMkLst>
            <pc:docMk/>
            <pc:sldMk cId="51436660" sldId="260"/>
            <ac:spMk id="2" creationId="{1216EA15-78AC-4E75-9E18-F48BBBF682AD}"/>
          </ac:spMkLst>
        </pc:spChg>
        <pc:spChg chg="mod">
          <ac:chgData name="Baher Hamada" userId="e49660b4bfee4929" providerId="LiveId" clId="{88895A6C-FAE6-4DD4-9A73-BAC82F648684}" dt="2024-07-04T07:35:47.917" v="292" actId="403"/>
          <ac:spMkLst>
            <pc:docMk/>
            <pc:sldMk cId="51436660" sldId="260"/>
            <ac:spMk id="3" creationId="{B25AC1C6-0725-4288-804C-77D00DC58657}"/>
          </ac:spMkLst>
        </pc:spChg>
      </pc:sldChg>
      <pc:sldChg chg="modSp new mod">
        <pc:chgData name="Baher Hamada" userId="e49660b4bfee4929" providerId="LiveId" clId="{88895A6C-FAE6-4DD4-9A73-BAC82F648684}" dt="2024-07-04T07:48:14.482" v="422"/>
        <pc:sldMkLst>
          <pc:docMk/>
          <pc:sldMk cId="2503376944" sldId="261"/>
        </pc:sldMkLst>
        <pc:spChg chg="mod">
          <ac:chgData name="Baher Hamada" userId="e49660b4bfee4929" providerId="LiveId" clId="{88895A6C-FAE6-4DD4-9A73-BAC82F648684}" dt="2024-07-04T07:48:14.482" v="422"/>
          <ac:spMkLst>
            <pc:docMk/>
            <pc:sldMk cId="2503376944" sldId="261"/>
            <ac:spMk id="2" creationId="{2E41E7CB-F071-45C3-A6B7-909D85FBE3CF}"/>
          </ac:spMkLst>
        </pc:spChg>
        <pc:spChg chg="mod">
          <ac:chgData name="Baher Hamada" userId="e49660b4bfee4929" providerId="LiveId" clId="{88895A6C-FAE6-4DD4-9A73-BAC82F648684}" dt="2024-07-04T07:42:33.297" v="320" actId="20577"/>
          <ac:spMkLst>
            <pc:docMk/>
            <pc:sldMk cId="2503376944" sldId="261"/>
            <ac:spMk id="3" creationId="{EE547681-5C6D-49DB-93E1-ED8FC2C3F3E7}"/>
          </ac:spMkLst>
        </pc:spChg>
      </pc:sldChg>
      <pc:sldChg chg="modSp new mod">
        <pc:chgData name="Baher Hamada" userId="e49660b4bfee4929" providerId="LiveId" clId="{88895A6C-FAE6-4DD4-9A73-BAC82F648684}" dt="2024-07-04T07:48:20.432" v="424"/>
        <pc:sldMkLst>
          <pc:docMk/>
          <pc:sldMk cId="2753187700" sldId="262"/>
        </pc:sldMkLst>
        <pc:spChg chg="mod">
          <ac:chgData name="Baher Hamada" userId="e49660b4bfee4929" providerId="LiveId" clId="{88895A6C-FAE6-4DD4-9A73-BAC82F648684}" dt="2024-07-04T07:48:20.432" v="424"/>
          <ac:spMkLst>
            <pc:docMk/>
            <pc:sldMk cId="2753187700" sldId="262"/>
            <ac:spMk id="2" creationId="{4EB1DDBD-3249-4EB7-B3EF-E9418C5C9FC6}"/>
          </ac:spMkLst>
        </pc:spChg>
        <pc:spChg chg="mod">
          <ac:chgData name="Baher Hamada" userId="e49660b4bfee4929" providerId="LiveId" clId="{88895A6C-FAE6-4DD4-9A73-BAC82F648684}" dt="2024-07-04T07:45:14.967" v="389" actId="5793"/>
          <ac:spMkLst>
            <pc:docMk/>
            <pc:sldMk cId="2753187700" sldId="262"/>
            <ac:spMk id="3" creationId="{D7DFA4F6-DC46-45EA-8452-FD0E6BA6460D}"/>
          </ac:spMkLst>
        </pc:spChg>
      </pc:sldChg>
      <pc:sldChg chg="modSp new mod">
        <pc:chgData name="Baher Hamada" userId="e49660b4bfee4929" providerId="LiveId" clId="{88895A6C-FAE6-4DD4-9A73-BAC82F648684}" dt="2024-07-04T07:48:24.212" v="425"/>
        <pc:sldMkLst>
          <pc:docMk/>
          <pc:sldMk cId="793899882" sldId="263"/>
        </pc:sldMkLst>
        <pc:spChg chg="mod">
          <ac:chgData name="Baher Hamada" userId="e49660b4bfee4929" providerId="LiveId" clId="{88895A6C-FAE6-4DD4-9A73-BAC82F648684}" dt="2024-07-04T07:48:24.212" v="425"/>
          <ac:spMkLst>
            <pc:docMk/>
            <pc:sldMk cId="793899882" sldId="263"/>
            <ac:spMk id="2" creationId="{E8AA7CB1-8AD5-45AF-AB60-D6E188AECBF7}"/>
          </ac:spMkLst>
        </pc:spChg>
        <pc:spChg chg="mod">
          <ac:chgData name="Baher Hamada" userId="e49660b4bfee4929" providerId="LiveId" clId="{88895A6C-FAE6-4DD4-9A73-BAC82F648684}" dt="2024-07-04T07:47:20.803" v="405" actId="20577"/>
          <ac:spMkLst>
            <pc:docMk/>
            <pc:sldMk cId="793899882" sldId="263"/>
            <ac:spMk id="3" creationId="{9DE73A8C-8315-4304-A16A-89498D275034}"/>
          </ac:spMkLst>
        </pc:spChg>
      </pc:sldChg>
      <pc:sldChg chg="modSp new mod">
        <pc:chgData name="Baher Hamada" userId="e49660b4bfee4929" providerId="LiveId" clId="{88895A6C-FAE6-4DD4-9A73-BAC82F648684}" dt="2024-07-04T07:55:04.301" v="459" actId="20577"/>
        <pc:sldMkLst>
          <pc:docMk/>
          <pc:sldMk cId="658502956" sldId="264"/>
        </pc:sldMkLst>
        <pc:spChg chg="mod">
          <ac:chgData name="Baher Hamada" userId="e49660b4bfee4929" providerId="LiveId" clId="{88895A6C-FAE6-4DD4-9A73-BAC82F648684}" dt="2024-07-04T07:53:34.148" v="448" actId="113"/>
          <ac:spMkLst>
            <pc:docMk/>
            <pc:sldMk cId="658502956" sldId="264"/>
            <ac:spMk id="2" creationId="{7BEE4060-C506-4A4A-8FBD-D50AC6AB6D5B}"/>
          </ac:spMkLst>
        </pc:spChg>
        <pc:spChg chg="mod">
          <ac:chgData name="Baher Hamada" userId="e49660b4bfee4929" providerId="LiveId" clId="{88895A6C-FAE6-4DD4-9A73-BAC82F648684}" dt="2024-07-04T07:55:04.301" v="459" actId="20577"/>
          <ac:spMkLst>
            <pc:docMk/>
            <pc:sldMk cId="658502956" sldId="264"/>
            <ac:spMk id="3" creationId="{DE44B466-7658-473E-B705-69853630D95E}"/>
          </ac:spMkLst>
        </pc:spChg>
      </pc:sldChg>
      <pc:sldChg chg="addSp delSp modSp new mod ord modClrScheme chgLayout">
        <pc:chgData name="Baher Hamada" userId="e49660b4bfee4929" providerId="LiveId" clId="{88895A6C-FAE6-4DD4-9A73-BAC82F648684}" dt="2024-07-04T20:21:47.971" v="614" actId="14100"/>
        <pc:sldMkLst>
          <pc:docMk/>
          <pc:sldMk cId="3559604531" sldId="265"/>
        </pc:sldMkLst>
        <pc:spChg chg="add del mod ord">
          <ac:chgData name="Baher Hamada" userId="e49660b4bfee4929" providerId="LiveId" clId="{88895A6C-FAE6-4DD4-9A73-BAC82F648684}" dt="2024-07-04T20:21:21.449" v="609" actId="20577"/>
          <ac:spMkLst>
            <pc:docMk/>
            <pc:sldMk cId="3559604531" sldId="265"/>
            <ac:spMk id="2" creationId="{17FA6568-CBA9-40BE-AD20-0D3EE704785B}"/>
          </ac:spMkLst>
        </pc:spChg>
        <pc:spChg chg="add del mod ord">
          <ac:chgData name="Baher Hamada" userId="e49660b4bfee4929" providerId="LiveId" clId="{88895A6C-FAE6-4DD4-9A73-BAC82F648684}" dt="2024-07-04T20:21:31.064" v="610" actId="931"/>
          <ac:spMkLst>
            <pc:docMk/>
            <pc:sldMk cId="3559604531" sldId="265"/>
            <ac:spMk id="3" creationId="{D69DB86A-B535-4811-8699-72EF290D199A}"/>
          </ac:spMkLst>
        </pc:spChg>
        <pc:spChg chg="add del mod ord">
          <ac:chgData name="Baher Hamada" userId="e49660b4bfee4929" providerId="LiveId" clId="{88895A6C-FAE6-4DD4-9A73-BAC82F648684}" dt="2024-07-04T20:19:56.488" v="538" actId="700"/>
          <ac:spMkLst>
            <pc:docMk/>
            <pc:sldMk cId="3559604531" sldId="265"/>
            <ac:spMk id="4" creationId="{27F54AB8-E13D-49A1-A9A1-5EDA184485DF}"/>
          </ac:spMkLst>
        </pc:spChg>
        <pc:spChg chg="add del mod ord">
          <ac:chgData name="Baher Hamada" userId="e49660b4bfee4929" providerId="LiveId" clId="{88895A6C-FAE6-4DD4-9A73-BAC82F648684}" dt="2024-07-04T20:19:56.488" v="538" actId="700"/>
          <ac:spMkLst>
            <pc:docMk/>
            <pc:sldMk cId="3559604531" sldId="265"/>
            <ac:spMk id="5" creationId="{D2ABC3C4-D307-4DFC-81E0-94D78AE9CCF8}"/>
          </ac:spMkLst>
        </pc:spChg>
        <pc:spChg chg="add del mod ord">
          <ac:chgData name="Baher Hamada" userId="e49660b4bfee4929" providerId="LiveId" clId="{88895A6C-FAE6-4DD4-9A73-BAC82F648684}" dt="2024-07-04T20:19:56.488" v="538" actId="700"/>
          <ac:spMkLst>
            <pc:docMk/>
            <pc:sldMk cId="3559604531" sldId="265"/>
            <ac:spMk id="6" creationId="{D62BC514-B3F6-425A-8F4D-EB5757C534CB}"/>
          </ac:spMkLst>
        </pc:spChg>
        <pc:spChg chg="add del mod ord">
          <ac:chgData name="Baher Hamada" userId="e49660b4bfee4929" providerId="LiveId" clId="{88895A6C-FAE6-4DD4-9A73-BAC82F648684}" dt="2024-07-04T20:20:20.004" v="544" actId="700"/>
          <ac:spMkLst>
            <pc:docMk/>
            <pc:sldMk cId="3559604531" sldId="265"/>
            <ac:spMk id="7" creationId="{A2F254AF-140D-4A99-8E6A-15D2196E0EC9}"/>
          </ac:spMkLst>
        </pc:spChg>
        <pc:spChg chg="add del mod ord">
          <ac:chgData name="Baher Hamada" userId="e49660b4bfee4929" providerId="LiveId" clId="{88895A6C-FAE6-4DD4-9A73-BAC82F648684}" dt="2024-07-04T20:20:20.004" v="544" actId="700"/>
          <ac:spMkLst>
            <pc:docMk/>
            <pc:sldMk cId="3559604531" sldId="265"/>
            <ac:spMk id="8" creationId="{103E39D8-81CD-45ED-A56C-D2E52E64D116}"/>
          </ac:spMkLst>
        </pc:spChg>
        <pc:spChg chg="add del mod ord">
          <ac:chgData name="Baher Hamada" userId="e49660b4bfee4929" providerId="LiveId" clId="{88895A6C-FAE6-4DD4-9A73-BAC82F648684}" dt="2024-07-04T20:20:20.004" v="544" actId="700"/>
          <ac:spMkLst>
            <pc:docMk/>
            <pc:sldMk cId="3559604531" sldId="265"/>
            <ac:spMk id="9" creationId="{BA4AE0AC-10AA-425A-B5F8-EEF7D0312151}"/>
          </ac:spMkLst>
        </pc:spChg>
        <pc:picChg chg="add del mod">
          <ac:chgData name="Baher Hamada" userId="e49660b4bfee4929" providerId="LiveId" clId="{88895A6C-FAE6-4DD4-9A73-BAC82F648684}" dt="2024-07-04T20:20:19.192" v="543" actId="931"/>
          <ac:picMkLst>
            <pc:docMk/>
            <pc:sldMk cId="3559604531" sldId="265"/>
            <ac:picMk id="11" creationId="{969B5239-A5F8-48F9-81FE-6181CB4456EF}"/>
          </ac:picMkLst>
        </pc:picChg>
        <pc:picChg chg="add mod">
          <ac:chgData name="Baher Hamada" userId="e49660b4bfee4929" providerId="LiveId" clId="{88895A6C-FAE6-4DD4-9A73-BAC82F648684}" dt="2024-07-04T20:21:47.971" v="614" actId="14100"/>
          <ac:picMkLst>
            <pc:docMk/>
            <pc:sldMk cId="3559604531" sldId="265"/>
            <ac:picMk id="13" creationId="{53780FAD-5E3A-446A-BDEA-4BB3465927C0}"/>
          </ac:picMkLst>
        </pc:picChg>
      </pc:sldChg>
      <pc:sldMasterChg chg="addSldLayout">
        <pc:chgData name="Baher Hamada" userId="e49660b4bfee4929" providerId="LiveId" clId="{88895A6C-FAE6-4DD4-9A73-BAC82F648684}" dt="2024-07-04T07:13:21.107" v="0" actId="680"/>
        <pc:sldMasterMkLst>
          <pc:docMk/>
          <pc:sldMasterMk cId="1780846168" sldId="2147483648"/>
        </pc:sldMasterMkLst>
        <pc:sldLayoutChg chg="add">
          <pc:chgData name="Baher Hamada" userId="e49660b4bfee4929" providerId="LiveId" clId="{88895A6C-FAE6-4DD4-9A73-BAC82F648684}" dt="2024-07-04T07:13:21.107" v="0" actId="680"/>
          <pc:sldLayoutMkLst>
            <pc:docMk/>
            <pc:sldMasterMk cId="1780846168" sldId="2147483648"/>
            <pc:sldLayoutMk cId="367382044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8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9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9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594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71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19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1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0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4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4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6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0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0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0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8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2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31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AE8B-836C-45E3-B147-3848FD8CC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b="1" dirty="0"/>
              <a:t>Neural Network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32701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6568-CBA9-40BE-AD20-0D3EE704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to encode data in dataset : </a:t>
            </a:r>
            <a:endParaRPr lang="ar-E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3780FAD-5E3A-446A-BDEA-4BB34659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2" y="2139518"/>
            <a:ext cx="9613860" cy="4483224"/>
          </a:xfrm>
        </p:spPr>
      </p:pic>
    </p:spTree>
    <p:extLst>
      <p:ext uri="{BB962C8B-B14F-4D97-AF65-F5344CB8AC3E}">
        <p14:creationId xmlns:p14="http://schemas.microsoft.com/office/powerpoint/2010/main" val="355960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9ECF-FBFD-4A6B-AB28-00952CD4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1-Optimizer in Neural Network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0357-438C-40A7-B579-6C388B9FE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An optimizer is a crucial element that fine-tunes a neural network’s parameters during training.</a:t>
            </a:r>
          </a:p>
          <a:p>
            <a:pPr marL="0" indent="0" algn="l" rtl="0">
              <a:buNone/>
            </a:pPr>
            <a:endParaRPr lang="en-US" b="1" dirty="0"/>
          </a:p>
          <a:p>
            <a:pPr algn="l" rtl="0"/>
            <a:r>
              <a:rPr lang="en-US" b="1" dirty="0"/>
              <a:t>It is a function or an algorithm that adjusts the attributes of the neural network, such as weights and learning rates.</a:t>
            </a:r>
          </a:p>
          <a:p>
            <a:pPr algn="l" rtl="0"/>
            <a:endParaRPr lang="en-US" b="1" dirty="0"/>
          </a:p>
          <a:p>
            <a:pPr algn="l" rtl="0"/>
            <a:r>
              <a:rPr lang="en-US" b="1" dirty="0"/>
              <a:t>It helps in reducing the overall loss and improving accuracy.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12749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A49A-00B6-431A-9C28-34561FAC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Cont…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F8CC-ABD5-4783-9DB6-716924B9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RMS Prop (Root Mean Square):</a:t>
            </a:r>
          </a:p>
          <a:p>
            <a:pPr lvl="1" algn="l" rtl="0"/>
            <a:r>
              <a:rPr lang="en-US" dirty="0"/>
              <a:t>It resolves the problem of varying gradients. </a:t>
            </a:r>
          </a:p>
          <a:p>
            <a:pPr lvl="1" algn="l" rtl="0"/>
            <a:r>
              <a:rPr lang="en-US" dirty="0"/>
              <a:t>The problem with the gradients is that some of them were small while others may be huge. </a:t>
            </a:r>
          </a:p>
          <a:p>
            <a:pPr lvl="1" algn="l" rtl="0"/>
            <a:r>
              <a:rPr lang="en-US" dirty="0"/>
              <a:t>RMS uses the gradient sign, adapting the step size individually for each weight. </a:t>
            </a:r>
          </a:p>
          <a:p>
            <a:pPr lvl="1" algn="l" rtl="0"/>
            <a:r>
              <a:rPr lang="en-US" dirty="0"/>
              <a:t>In this algorithm, the two gradients are first compared for signs. </a:t>
            </a:r>
          </a:p>
          <a:p>
            <a:pPr lvl="1" algn="l" rtl="0"/>
            <a:r>
              <a:rPr lang="en-US" dirty="0"/>
              <a:t>If they have the same sign, increasing the step size by a small fraction. </a:t>
            </a:r>
          </a:p>
          <a:p>
            <a:pPr lvl="1" algn="l" rtl="0"/>
            <a:r>
              <a:rPr lang="en-US" dirty="0"/>
              <a:t>If they have opposite signs, we must decrease the step size. </a:t>
            </a:r>
          </a:p>
          <a:p>
            <a:pPr lvl="1" algn="l" rtl="0"/>
            <a:r>
              <a:rPr lang="en-US" dirty="0"/>
              <a:t>Then we limit the step size and can now go for the weight update.</a:t>
            </a:r>
          </a:p>
        </p:txBody>
      </p:sp>
    </p:spTree>
    <p:extLst>
      <p:ext uri="{BB962C8B-B14F-4D97-AF65-F5344CB8AC3E}">
        <p14:creationId xmlns:p14="http://schemas.microsoft.com/office/powerpoint/2010/main" val="285167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789-050C-4E39-B670-A7A13103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2-Loss Function in Neural Network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3464-8551-4A76-A84C-9F75A55D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b="1" dirty="0"/>
              <a:t>Measures how good a neural network model is in performing a certain task, which in most cases is regression or classification.</a:t>
            </a:r>
          </a:p>
          <a:p>
            <a:pPr algn="l" rtl="0"/>
            <a:r>
              <a:rPr lang="en-US" b="1" dirty="0"/>
              <a:t>We must minimize the value of the loss function during the backpropagation step in order to make the neural network better.</a:t>
            </a:r>
          </a:p>
          <a:p>
            <a:pPr algn="l" rtl="0"/>
            <a:r>
              <a:rPr lang="en-US" b="1" dirty="0"/>
              <a:t>We only use the cross-entropy loss function in </a:t>
            </a:r>
            <a:r>
              <a:rPr lang="en-US" b="1" dirty="0">
                <a:solidFill>
                  <a:srgbClr val="002060"/>
                </a:solidFill>
              </a:rPr>
              <a:t>classification</a:t>
            </a:r>
            <a:r>
              <a:rPr lang="en-US" b="1" dirty="0"/>
              <a:t> tasks when we want the neural network to predict probabilities.</a:t>
            </a:r>
          </a:p>
          <a:p>
            <a:pPr algn="l" rtl="0"/>
            <a:r>
              <a:rPr lang="en-US" b="1" dirty="0"/>
              <a:t>For </a:t>
            </a:r>
            <a:r>
              <a:rPr lang="en-US" b="1" dirty="0">
                <a:solidFill>
                  <a:srgbClr val="002060"/>
                </a:solidFill>
              </a:rPr>
              <a:t>regression</a:t>
            </a:r>
            <a:r>
              <a:rPr lang="en-US" b="1" dirty="0"/>
              <a:t> tasks, when we want the network to predict continuous numbers, we must use the mean squared error loss function.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55951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EA15-78AC-4E75-9E18-F48BBBF6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Cont…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C1C6-0725-4288-804C-77D00DC5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1" dirty="0"/>
              <a:t>It have 3 types :</a:t>
            </a:r>
          </a:p>
          <a:p>
            <a:pPr algn="l" rtl="0"/>
            <a:endParaRPr lang="en-US" sz="2800" b="1" dirty="0"/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b="1" dirty="0"/>
              <a:t>Mean Squared Error Loss Function </a:t>
            </a:r>
          </a:p>
          <a:p>
            <a:pPr marL="914400" lvl="1" indent="-457200" algn="l" rtl="0">
              <a:buFont typeface="+mj-lt"/>
              <a:buAutoNum type="arabicPeriod"/>
            </a:pPr>
            <a:endParaRPr lang="en-US" sz="2400" b="1" dirty="0"/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b="1" dirty="0"/>
              <a:t>Cross-Entropy Loss Function </a:t>
            </a:r>
          </a:p>
          <a:p>
            <a:pPr marL="914400" lvl="1" indent="-457200" algn="l" rtl="0">
              <a:buFont typeface="+mj-lt"/>
              <a:buAutoNum type="arabicPeriod"/>
            </a:pPr>
            <a:endParaRPr lang="en-US" sz="2400" b="1" dirty="0"/>
          </a:p>
          <a:p>
            <a:pPr marL="914400" lvl="1" indent="-457200" algn="l" rtl="0">
              <a:buFont typeface="+mj-lt"/>
              <a:buAutoNum type="arabicPeriod"/>
            </a:pPr>
            <a:r>
              <a:rPr lang="en-US" sz="2400" b="1" dirty="0"/>
              <a:t>Mean Absolute Percentage Error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5143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E7CB-F071-45C3-A6B7-909D85FB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Cont…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47681-5C6D-49DB-93E1-ED8FC2C3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sz="2400" b="1" dirty="0"/>
              <a:t>Mean Squared Error Loss Function</a:t>
            </a:r>
          </a:p>
          <a:p>
            <a:pPr marL="0" indent="0" algn="ctr" rtl="0">
              <a:buNone/>
            </a:pPr>
            <a:endParaRPr lang="en-US" sz="2400" b="1" dirty="0"/>
          </a:p>
          <a:p>
            <a:pPr algn="l" rtl="0"/>
            <a:r>
              <a:rPr lang="en-US" dirty="0"/>
              <a:t>It is the sum of squared differences between the entries in the prediction vector y and the ground truth vector y_hat.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mean squared error loss function is the perfect loss function if you're dealing with a regression problem.</a:t>
            </a:r>
          </a:p>
        </p:txBody>
      </p:sp>
    </p:spTree>
    <p:extLst>
      <p:ext uri="{BB962C8B-B14F-4D97-AF65-F5344CB8AC3E}">
        <p14:creationId xmlns:p14="http://schemas.microsoft.com/office/powerpoint/2010/main" val="250337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DDBD-3249-4EB7-B3EF-E9418C5C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Cont…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A4F6-DC46-45EA-8452-FD0E6BA6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 rtl="0">
              <a:buNone/>
            </a:pPr>
            <a:r>
              <a:rPr lang="en-US" sz="2400" b="1" dirty="0"/>
              <a:t>Cross-Entropy Loss Function </a:t>
            </a:r>
          </a:p>
          <a:p>
            <a:pPr lvl="1" algn="l" rtl="0"/>
            <a:endParaRPr lang="en-US" sz="2400" b="1" dirty="0"/>
          </a:p>
          <a:p>
            <a:pPr algn="l" rtl="0"/>
            <a:r>
              <a:rPr lang="en-US" sz="2800" b="1" dirty="0"/>
              <a:t>It is a loss function that can measure the error between a predicted probability and the label which represents the actual class.</a:t>
            </a:r>
          </a:p>
          <a:p>
            <a:pPr marL="0" indent="0" algn="l" rtl="0">
              <a:buNone/>
            </a:pPr>
            <a:endParaRPr lang="en-US" sz="2800" b="1" dirty="0"/>
          </a:p>
          <a:p>
            <a:pPr marL="914400" lvl="1" indent="-457200" algn="l" rtl="0">
              <a:buFont typeface="+mj-lt"/>
              <a:buAutoNum type="arabicPeriod"/>
            </a:pPr>
            <a:endParaRPr lang="en-US" sz="2400" b="1" dirty="0"/>
          </a:p>
          <a:p>
            <a:pPr algn="ctr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5318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7CB1-8AD5-45AF-AB60-D6E188AE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Cont…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3A8C-8315-4304-A16A-89498D27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sz="2400" b="1" dirty="0"/>
              <a:t>Mean Absolute Percentage Error</a:t>
            </a:r>
          </a:p>
          <a:p>
            <a:pPr marL="0" indent="0" algn="ctr" rtl="0">
              <a:buNone/>
            </a:pPr>
            <a:endParaRPr lang="ar-EG" sz="2400" b="1" dirty="0"/>
          </a:p>
          <a:p>
            <a:pPr algn="l" rtl="0"/>
            <a:r>
              <a:rPr lang="en-US" dirty="0"/>
              <a:t>We use it to measure the performance of a neural network during demand forecasting tasks.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Demand forecasting is the area of predictive analytics dedicated to predicting the expected demand for a good or service in the near future.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9389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4060-C506-4A4A-8FBD-D50AC6AB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ea typeface="Cambria Math" panose="02040503050406030204" pitchFamily="18" charset="0"/>
              </a:rPr>
              <a:t>3-Metrics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B466-7658-473E-B705-69853630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Evaluation metrics are quantitative measures used to assess the performance and effectiveness of a statistical or machine learning model.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These metrics provide insights into how well the model is performing and help in comparing different models or algorithms.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585029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</TotalTime>
  <Words>447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Neural Network</vt:lpstr>
      <vt:lpstr>1-Optimizer in Neural Network</vt:lpstr>
      <vt:lpstr>Cont…</vt:lpstr>
      <vt:lpstr>2-Loss Function in Neural Network</vt:lpstr>
      <vt:lpstr>Cont…</vt:lpstr>
      <vt:lpstr>Cont…</vt:lpstr>
      <vt:lpstr>Cont…</vt:lpstr>
      <vt:lpstr>Cont…</vt:lpstr>
      <vt:lpstr>3-Metrics</vt:lpstr>
      <vt:lpstr>Way to encode data in dataset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Baher Hamada</dc:creator>
  <cp:lastModifiedBy>Baher Hamada</cp:lastModifiedBy>
  <cp:revision>4</cp:revision>
  <dcterms:created xsi:type="dcterms:W3CDTF">2024-07-04T07:13:11Z</dcterms:created>
  <dcterms:modified xsi:type="dcterms:W3CDTF">2024-07-04T20:22:25Z</dcterms:modified>
</cp:coreProperties>
</file>