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her Hamada" userId="e49660b4bfee4929" providerId="LiveId" clId="{A368445E-BBC3-4213-8DEA-150CBD0ACBD5}"/>
    <pc:docChg chg="undo redo custSel addSld modSld">
      <pc:chgData name="Baher Hamada" userId="e49660b4bfee4929" providerId="LiveId" clId="{A368445E-BBC3-4213-8DEA-150CBD0ACBD5}" dt="2024-06-28T08:14:54.526" v="821"/>
      <pc:docMkLst>
        <pc:docMk/>
      </pc:docMkLst>
      <pc:sldChg chg="modSp new mod modAnim">
        <pc:chgData name="Baher Hamada" userId="e49660b4bfee4929" providerId="LiveId" clId="{A368445E-BBC3-4213-8DEA-150CBD0ACBD5}" dt="2024-06-28T08:05:18.578" v="736"/>
        <pc:sldMkLst>
          <pc:docMk/>
          <pc:sldMk cId="1106763741" sldId="256"/>
        </pc:sldMkLst>
        <pc:spChg chg="mod">
          <ac:chgData name="Baher Hamada" userId="e49660b4bfee4929" providerId="LiveId" clId="{A368445E-BBC3-4213-8DEA-150CBD0ACBD5}" dt="2024-06-28T07:26:42.381" v="280" actId="2711"/>
          <ac:spMkLst>
            <pc:docMk/>
            <pc:sldMk cId="1106763741" sldId="256"/>
            <ac:spMk id="2" creationId="{B84B0ECE-9796-4FF9-AB61-CEFD05F8BF6E}"/>
          </ac:spMkLst>
        </pc:spChg>
        <pc:spChg chg="mod">
          <ac:chgData name="Baher Hamada" userId="e49660b4bfee4929" providerId="LiveId" clId="{A368445E-BBC3-4213-8DEA-150CBD0ACBD5}" dt="2024-06-28T07:26:37.538" v="279" actId="2711"/>
          <ac:spMkLst>
            <pc:docMk/>
            <pc:sldMk cId="1106763741" sldId="256"/>
            <ac:spMk id="3" creationId="{BC4C7095-5C32-4232-BFA5-5AA157409259}"/>
          </ac:spMkLst>
        </pc:spChg>
      </pc:sldChg>
      <pc:sldChg chg="modSp new mod modAnim">
        <pc:chgData name="Baher Hamada" userId="e49660b4bfee4929" providerId="LiveId" clId="{A368445E-BBC3-4213-8DEA-150CBD0ACBD5}" dt="2024-06-28T08:05:49.763" v="740"/>
        <pc:sldMkLst>
          <pc:docMk/>
          <pc:sldMk cId="1677177326" sldId="257"/>
        </pc:sldMkLst>
        <pc:spChg chg="mod">
          <ac:chgData name="Baher Hamada" userId="e49660b4bfee4929" providerId="LiveId" clId="{A368445E-BBC3-4213-8DEA-150CBD0ACBD5}" dt="2024-06-28T07:26:54.037" v="281" actId="2711"/>
          <ac:spMkLst>
            <pc:docMk/>
            <pc:sldMk cId="1677177326" sldId="257"/>
            <ac:spMk id="2" creationId="{60009D87-D94F-475F-A916-DC7BB15DA475}"/>
          </ac:spMkLst>
        </pc:spChg>
        <pc:spChg chg="mod">
          <ac:chgData name="Baher Hamada" userId="e49660b4bfee4929" providerId="LiveId" clId="{A368445E-BBC3-4213-8DEA-150CBD0ACBD5}" dt="2024-06-28T07:27:00.177" v="282" actId="2711"/>
          <ac:spMkLst>
            <pc:docMk/>
            <pc:sldMk cId="1677177326" sldId="257"/>
            <ac:spMk id="3" creationId="{960E89B3-1F15-418E-A174-22A33FC57007}"/>
          </ac:spMkLst>
        </pc:spChg>
      </pc:sldChg>
      <pc:sldChg chg="addSp delSp modSp new mod modClrScheme modAnim chgLayout">
        <pc:chgData name="Baher Hamada" userId="e49660b4bfee4929" providerId="LiveId" clId="{A368445E-BBC3-4213-8DEA-150CBD0ACBD5}" dt="2024-06-28T08:06:58.119" v="752"/>
        <pc:sldMkLst>
          <pc:docMk/>
          <pc:sldMk cId="605081287" sldId="258"/>
        </pc:sldMkLst>
        <pc:spChg chg="mod ord">
          <ac:chgData name="Baher Hamada" userId="e49660b4bfee4929" providerId="LiveId" clId="{A368445E-BBC3-4213-8DEA-150CBD0ACBD5}" dt="2024-06-28T07:27:25.300" v="285" actId="2711"/>
          <ac:spMkLst>
            <pc:docMk/>
            <pc:sldMk cId="605081287" sldId="258"/>
            <ac:spMk id="2" creationId="{6331EEDB-6D1E-46AE-A1D6-E005EB7C327A}"/>
          </ac:spMkLst>
        </pc:spChg>
        <pc:spChg chg="del mod ord">
          <ac:chgData name="Baher Hamada" userId="e49660b4bfee4929" providerId="LiveId" clId="{A368445E-BBC3-4213-8DEA-150CBD0ACBD5}" dt="2024-06-28T06:58:05.259" v="67" actId="700"/>
          <ac:spMkLst>
            <pc:docMk/>
            <pc:sldMk cId="605081287" sldId="258"/>
            <ac:spMk id="3" creationId="{F752CB0C-A1FD-4F5A-BF6B-1DDDD78E0F5D}"/>
          </ac:spMkLst>
        </pc:spChg>
        <pc:spChg chg="add mod ord">
          <ac:chgData name="Baher Hamada" userId="e49660b4bfee4929" providerId="LiveId" clId="{A368445E-BBC3-4213-8DEA-150CBD0ACBD5}" dt="2024-06-28T07:27:35.534" v="286" actId="2711"/>
          <ac:spMkLst>
            <pc:docMk/>
            <pc:sldMk cId="605081287" sldId="258"/>
            <ac:spMk id="4" creationId="{108ED722-F91A-48F5-ABB5-306C1D2C39C3}"/>
          </ac:spMkLst>
        </pc:spChg>
        <pc:spChg chg="add del mod ord">
          <ac:chgData name="Baher Hamada" userId="e49660b4bfee4929" providerId="LiveId" clId="{A368445E-BBC3-4213-8DEA-150CBD0ACBD5}" dt="2024-06-28T06:58:52.969" v="74"/>
          <ac:spMkLst>
            <pc:docMk/>
            <pc:sldMk cId="605081287" sldId="258"/>
            <ac:spMk id="5" creationId="{27EFA3AD-7073-4296-87D0-733F874993E3}"/>
          </ac:spMkLst>
        </pc:spChg>
        <pc:picChg chg="add mod">
          <ac:chgData name="Baher Hamada" userId="e49660b4bfee4929" providerId="LiveId" clId="{A368445E-BBC3-4213-8DEA-150CBD0ACBD5}" dt="2024-06-28T06:59:09.155" v="78" actId="14100"/>
          <ac:picMkLst>
            <pc:docMk/>
            <pc:sldMk cId="605081287" sldId="258"/>
            <ac:picMk id="1026" creationId="{9B38F2FE-86A4-4050-A98F-CB935E78A6AE}"/>
          </ac:picMkLst>
        </pc:picChg>
      </pc:sldChg>
      <pc:sldChg chg="addSp delSp modSp new mod modAnim">
        <pc:chgData name="Baher Hamada" userId="e49660b4bfee4929" providerId="LiveId" clId="{A368445E-BBC3-4213-8DEA-150CBD0ACBD5}" dt="2024-06-28T08:07:17.513" v="756"/>
        <pc:sldMkLst>
          <pc:docMk/>
          <pc:sldMk cId="1025793488" sldId="259"/>
        </pc:sldMkLst>
        <pc:spChg chg="mod">
          <ac:chgData name="Baher Hamada" userId="e49660b4bfee4929" providerId="LiveId" clId="{A368445E-BBC3-4213-8DEA-150CBD0ACBD5}" dt="2024-06-28T07:27:46.970" v="287" actId="2711"/>
          <ac:spMkLst>
            <pc:docMk/>
            <pc:sldMk cId="1025793488" sldId="259"/>
            <ac:spMk id="2" creationId="{C1C255AA-73D8-46A5-8CBF-BD09B297A459}"/>
          </ac:spMkLst>
        </pc:spChg>
        <pc:spChg chg="mod">
          <ac:chgData name="Baher Hamada" userId="e49660b4bfee4929" providerId="LiveId" clId="{A368445E-BBC3-4213-8DEA-150CBD0ACBD5}" dt="2024-06-28T07:27:51.704" v="288" actId="2711"/>
          <ac:spMkLst>
            <pc:docMk/>
            <pc:sldMk cId="1025793488" sldId="259"/>
            <ac:spMk id="3" creationId="{FEFA4DC2-C774-4506-B919-EA3AED8FFD76}"/>
          </ac:spMkLst>
        </pc:spChg>
        <pc:spChg chg="del">
          <ac:chgData name="Baher Hamada" userId="e49660b4bfee4929" providerId="LiveId" clId="{A368445E-BBC3-4213-8DEA-150CBD0ACBD5}" dt="2024-06-28T07:00:18.323" v="83"/>
          <ac:spMkLst>
            <pc:docMk/>
            <pc:sldMk cId="1025793488" sldId="259"/>
            <ac:spMk id="4" creationId="{65F15CEA-E810-4C25-8D16-510263505530}"/>
          </ac:spMkLst>
        </pc:spChg>
        <pc:spChg chg="add del mod">
          <ac:chgData name="Baher Hamada" userId="e49660b4bfee4929" providerId="LiveId" clId="{A368445E-BBC3-4213-8DEA-150CBD0ACBD5}" dt="2024-06-28T07:00:23.017" v="84"/>
          <ac:spMkLst>
            <pc:docMk/>
            <pc:sldMk cId="1025793488" sldId="259"/>
            <ac:spMk id="5" creationId="{46F7F0B2-E163-430C-9714-76A4CE392D0E}"/>
          </ac:spMkLst>
        </pc:spChg>
        <pc:spChg chg="add del mod">
          <ac:chgData name="Baher Hamada" userId="e49660b4bfee4929" providerId="LiveId" clId="{A368445E-BBC3-4213-8DEA-150CBD0ACBD5}" dt="2024-06-28T07:00:39.236" v="87"/>
          <ac:spMkLst>
            <pc:docMk/>
            <pc:sldMk cId="1025793488" sldId="259"/>
            <ac:spMk id="6" creationId="{6EDBD0C3-0E51-4EA6-8E04-F46C9BD287FB}"/>
          </ac:spMkLst>
        </pc:spChg>
        <pc:spChg chg="add del mod">
          <ac:chgData name="Baher Hamada" userId="e49660b4bfee4929" providerId="LiveId" clId="{A368445E-BBC3-4213-8DEA-150CBD0ACBD5}" dt="2024-06-28T07:00:34.671" v="86"/>
          <ac:spMkLst>
            <pc:docMk/>
            <pc:sldMk cId="1025793488" sldId="259"/>
            <ac:spMk id="7" creationId="{E795693A-B4B4-435B-846E-82BAEC9893D4}"/>
          </ac:spMkLst>
        </pc:spChg>
        <pc:spChg chg="add del mod">
          <ac:chgData name="Baher Hamada" userId="e49660b4bfee4929" providerId="LiveId" clId="{A368445E-BBC3-4213-8DEA-150CBD0ACBD5}" dt="2024-06-28T07:00:42.033" v="88"/>
          <ac:spMkLst>
            <pc:docMk/>
            <pc:sldMk cId="1025793488" sldId="259"/>
            <ac:spMk id="8" creationId="{75DB3D21-3D4A-4772-9754-E41E4FF381C4}"/>
          </ac:spMkLst>
        </pc:spChg>
        <pc:spChg chg="add del mod">
          <ac:chgData name="Baher Hamada" userId="e49660b4bfee4929" providerId="LiveId" clId="{A368445E-BBC3-4213-8DEA-150CBD0ACBD5}" dt="2024-06-28T07:00:47.589" v="90"/>
          <ac:spMkLst>
            <pc:docMk/>
            <pc:sldMk cId="1025793488" sldId="259"/>
            <ac:spMk id="9" creationId="{E52573A5-7862-4DFA-85C8-8733833A1E80}"/>
          </ac:spMkLst>
        </pc:spChg>
        <pc:spChg chg="add del mod">
          <ac:chgData name="Baher Hamada" userId="e49660b4bfee4929" providerId="LiveId" clId="{A368445E-BBC3-4213-8DEA-150CBD0ACBD5}" dt="2024-06-28T07:02:44.336" v="91"/>
          <ac:spMkLst>
            <pc:docMk/>
            <pc:sldMk cId="1025793488" sldId="259"/>
            <ac:spMk id="10" creationId="{75D6BDCE-3B3B-4485-B102-92EBF43B641B}"/>
          </ac:spMkLst>
        </pc:spChg>
        <pc:picChg chg="add mod">
          <ac:chgData name="Baher Hamada" userId="e49660b4bfee4929" providerId="LiveId" clId="{A368445E-BBC3-4213-8DEA-150CBD0ACBD5}" dt="2024-06-28T07:02:44.336" v="91"/>
          <ac:picMkLst>
            <pc:docMk/>
            <pc:sldMk cId="1025793488" sldId="259"/>
            <ac:picMk id="2062" creationId="{221D2498-50D9-4F98-8E28-0EA10B6E2590}"/>
          </ac:picMkLst>
        </pc:picChg>
      </pc:sldChg>
      <pc:sldChg chg="addSp delSp modSp new mod modAnim">
        <pc:chgData name="Baher Hamada" userId="e49660b4bfee4929" providerId="LiveId" clId="{A368445E-BBC3-4213-8DEA-150CBD0ACBD5}" dt="2024-06-28T08:07:51.655" v="761"/>
        <pc:sldMkLst>
          <pc:docMk/>
          <pc:sldMk cId="3194603562" sldId="260"/>
        </pc:sldMkLst>
        <pc:spChg chg="mod">
          <ac:chgData name="Baher Hamada" userId="e49660b4bfee4929" providerId="LiveId" clId="{A368445E-BBC3-4213-8DEA-150CBD0ACBD5}" dt="2024-06-28T07:28:00.657" v="289" actId="2711"/>
          <ac:spMkLst>
            <pc:docMk/>
            <pc:sldMk cId="3194603562" sldId="260"/>
            <ac:spMk id="2" creationId="{52AD6A36-9711-47D0-BB23-AEF3F57A1403}"/>
          </ac:spMkLst>
        </pc:spChg>
        <pc:spChg chg="mod">
          <ac:chgData name="Baher Hamada" userId="e49660b4bfee4929" providerId="LiveId" clId="{A368445E-BBC3-4213-8DEA-150CBD0ACBD5}" dt="2024-06-28T07:28:04.203" v="290" actId="2711"/>
          <ac:spMkLst>
            <pc:docMk/>
            <pc:sldMk cId="3194603562" sldId="260"/>
            <ac:spMk id="3" creationId="{CB34F326-43D2-4AA8-B806-7DAC870EB518}"/>
          </ac:spMkLst>
        </pc:spChg>
        <pc:spChg chg="del">
          <ac:chgData name="Baher Hamada" userId="e49660b4bfee4929" providerId="LiveId" clId="{A368445E-BBC3-4213-8DEA-150CBD0ACBD5}" dt="2024-06-28T07:05:35.408" v="130"/>
          <ac:spMkLst>
            <pc:docMk/>
            <pc:sldMk cId="3194603562" sldId="260"/>
            <ac:spMk id="4" creationId="{53B532A6-DFC1-4C84-BFC7-91ADB829534E}"/>
          </ac:spMkLst>
        </pc:spChg>
        <pc:picChg chg="add mod">
          <ac:chgData name="Baher Hamada" userId="e49660b4bfee4929" providerId="LiveId" clId="{A368445E-BBC3-4213-8DEA-150CBD0ACBD5}" dt="2024-06-28T07:05:35.408" v="130"/>
          <ac:picMkLst>
            <pc:docMk/>
            <pc:sldMk cId="3194603562" sldId="260"/>
            <ac:picMk id="3074" creationId="{1783D7F1-11FF-4929-99EF-5034E426A2D0}"/>
          </ac:picMkLst>
        </pc:picChg>
      </pc:sldChg>
      <pc:sldChg chg="modSp new mod modAnim">
        <pc:chgData name="Baher Hamada" userId="e49660b4bfee4929" providerId="LiveId" clId="{A368445E-BBC3-4213-8DEA-150CBD0ACBD5}" dt="2024-06-28T08:06:08.998" v="743"/>
        <pc:sldMkLst>
          <pc:docMk/>
          <pc:sldMk cId="1905937249" sldId="261"/>
        </pc:sldMkLst>
        <pc:spChg chg="mod">
          <ac:chgData name="Baher Hamada" userId="e49660b4bfee4929" providerId="LiveId" clId="{A368445E-BBC3-4213-8DEA-150CBD0ACBD5}" dt="2024-06-28T07:27:11.160" v="283" actId="2711"/>
          <ac:spMkLst>
            <pc:docMk/>
            <pc:sldMk cId="1905937249" sldId="261"/>
            <ac:spMk id="2" creationId="{BBCE75BC-2730-44E0-9C46-220DFE31CCBC}"/>
          </ac:spMkLst>
        </pc:spChg>
        <pc:spChg chg="mod">
          <ac:chgData name="Baher Hamada" userId="e49660b4bfee4929" providerId="LiveId" clId="{A368445E-BBC3-4213-8DEA-150CBD0ACBD5}" dt="2024-06-28T07:27:17.035" v="284" actId="2711"/>
          <ac:spMkLst>
            <pc:docMk/>
            <pc:sldMk cId="1905937249" sldId="261"/>
            <ac:spMk id="3" creationId="{212FFFBB-3FB9-4296-A78D-6DB665C1BEE3}"/>
          </ac:spMkLst>
        </pc:spChg>
      </pc:sldChg>
      <pc:sldChg chg="addSp delSp modSp new mod modClrScheme modAnim chgLayout">
        <pc:chgData name="Baher Hamada" userId="e49660b4bfee4929" providerId="LiveId" clId="{A368445E-BBC3-4213-8DEA-150CBD0ACBD5}" dt="2024-06-28T08:08:00.629" v="763"/>
        <pc:sldMkLst>
          <pc:docMk/>
          <pc:sldMk cId="3050952718" sldId="262"/>
        </pc:sldMkLst>
        <pc:spChg chg="del mod ord">
          <ac:chgData name="Baher Hamada" userId="e49660b4bfee4929" providerId="LiveId" clId="{A368445E-BBC3-4213-8DEA-150CBD0ACBD5}" dt="2024-06-28T07:16:53.211" v="162" actId="700"/>
          <ac:spMkLst>
            <pc:docMk/>
            <pc:sldMk cId="3050952718" sldId="262"/>
            <ac:spMk id="2" creationId="{E33E0BB5-1239-4516-879F-C415204C4500}"/>
          </ac:spMkLst>
        </pc:spChg>
        <pc:spChg chg="del mod ord">
          <ac:chgData name="Baher Hamada" userId="e49660b4bfee4929" providerId="LiveId" clId="{A368445E-BBC3-4213-8DEA-150CBD0ACBD5}" dt="2024-06-28T07:16:53.211" v="162" actId="700"/>
          <ac:spMkLst>
            <pc:docMk/>
            <pc:sldMk cId="3050952718" sldId="262"/>
            <ac:spMk id="3" creationId="{BAED47B7-8B2C-4748-BCDB-EC261C64F8B5}"/>
          </ac:spMkLst>
        </pc:spChg>
        <pc:spChg chg="del">
          <ac:chgData name="Baher Hamada" userId="e49660b4bfee4929" providerId="LiveId" clId="{A368445E-BBC3-4213-8DEA-150CBD0ACBD5}" dt="2024-06-28T07:16:53.211" v="162" actId="700"/>
          <ac:spMkLst>
            <pc:docMk/>
            <pc:sldMk cId="3050952718" sldId="262"/>
            <ac:spMk id="4" creationId="{EBB6F185-B026-42F4-BF12-85C09F1DA57D}"/>
          </ac:spMkLst>
        </pc:spChg>
        <pc:spChg chg="add mod ord">
          <ac:chgData name="Baher Hamada" userId="e49660b4bfee4929" providerId="LiveId" clId="{A368445E-BBC3-4213-8DEA-150CBD0ACBD5}" dt="2024-06-28T07:28:24.545" v="292" actId="2711"/>
          <ac:spMkLst>
            <pc:docMk/>
            <pc:sldMk cId="3050952718" sldId="262"/>
            <ac:spMk id="5" creationId="{2B41086B-B161-4C23-B600-2C865DA536C6}"/>
          </ac:spMkLst>
        </pc:spChg>
        <pc:spChg chg="add mod ord">
          <ac:chgData name="Baher Hamada" userId="e49660b4bfee4929" providerId="LiveId" clId="{A368445E-BBC3-4213-8DEA-150CBD0ACBD5}" dt="2024-06-28T07:28:35.748" v="296" actId="27636"/>
          <ac:spMkLst>
            <pc:docMk/>
            <pc:sldMk cId="3050952718" sldId="262"/>
            <ac:spMk id="6" creationId="{A6732892-C955-4D64-ACCA-B0351C42A88B}"/>
          </ac:spMkLst>
        </pc:spChg>
      </pc:sldChg>
      <pc:sldChg chg="modSp new mod modAnim">
        <pc:chgData name="Baher Hamada" userId="e49660b4bfee4929" providerId="LiveId" clId="{A368445E-BBC3-4213-8DEA-150CBD0ACBD5}" dt="2024-06-28T08:09:26.132" v="779"/>
        <pc:sldMkLst>
          <pc:docMk/>
          <pc:sldMk cId="632944417" sldId="263"/>
        </pc:sldMkLst>
        <pc:spChg chg="mod">
          <ac:chgData name="Baher Hamada" userId="e49660b4bfee4929" providerId="LiveId" clId="{A368445E-BBC3-4213-8DEA-150CBD0ACBD5}" dt="2024-06-28T07:39:43.382" v="403" actId="1076"/>
          <ac:spMkLst>
            <pc:docMk/>
            <pc:sldMk cId="632944417" sldId="263"/>
            <ac:spMk id="2" creationId="{4DB1A697-1A81-4FF0-B1C0-2BD55BB37AF4}"/>
          </ac:spMkLst>
        </pc:spChg>
        <pc:spChg chg="mod">
          <ac:chgData name="Baher Hamada" userId="e49660b4bfee4929" providerId="LiveId" clId="{A368445E-BBC3-4213-8DEA-150CBD0ACBD5}" dt="2024-06-28T07:39:47.897" v="405" actId="27636"/>
          <ac:spMkLst>
            <pc:docMk/>
            <pc:sldMk cId="632944417" sldId="263"/>
            <ac:spMk id="3" creationId="{83C32FA5-0308-4D6B-9A02-85D8B118DCE0}"/>
          </ac:spMkLst>
        </pc:spChg>
      </pc:sldChg>
      <pc:sldChg chg="modSp new mod modAnim">
        <pc:chgData name="Baher Hamada" userId="e49660b4bfee4929" providerId="LiveId" clId="{A368445E-BBC3-4213-8DEA-150CBD0ACBD5}" dt="2024-06-28T08:10:07.938" v="783"/>
        <pc:sldMkLst>
          <pc:docMk/>
          <pc:sldMk cId="1960263430" sldId="264"/>
        </pc:sldMkLst>
        <pc:spChg chg="mod">
          <ac:chgData name="Baher Hamada" userId="e49660b4bfee4929" providerId="LiveId" clId="{A368445E-BBC3-4213-8DEA-150CBD0ACBD5}" dt="2024-06-28T07:40:21.395" v="408"/>
          <ac:spMkLst>
            <pc:docMk/>
            <pc:sldMk cId="1960263430" sldId="264"/>
            <ac:spMk id="2" creationId="{E13B6000-4670-404A-9048-EDE78E14317B}"/>
          </ac:spMkLst>
        </pc:spChg>
        <pc:spChg chg="mod">
          <ac:chgData name="Baher Hamada" userId="e49660b4bfee4929" providerId="LiveId" clId="{A368445E-BBC3-4213-8DEA-150CBD0ACBD5}" dt="2024-06-28T07:41:59.943" v="428" actId="403"/>
          <ac:spMkLst>
            <pc:docMk/>
            <pc:sldMk cId="1960263430" sldId="264"/>
            <ac:spMk id="3" creationId="{FFD00F60-ACFD-474B-AD15-642C9BBAE933}"/>
          </ac:spMkLst>
        </pc:spChg>
      </pc:sldChg>
      <pc:sldChg chg="modSp new mod modAnim">
        <pc:chgData name="Baher Hamada" userId="e49660b4bfee4929" providerId="LiveId" clId="{A368445E-BBC3-4213-8DEA-150CBD0ACBD5}" dt="2024-06-28T08:12:00.605" v="800"/>
        <pc:sldMkLst>
          <pc:docMk/>
          <pc:sldMk cId="527042500" sldId="265"/>
        </pc:sldMkLst>
        <pc:spChg chg="mod">
          <ac:chgData name="Baher Hamada" userId="e49660b4bfee4929" providerId="LiveId" clId="{A368445E-BBC3-4213-8DEA-150CBD0ACBD5}" dt="2024-06-28T07:45:08.851" v="433" actId="113"/>
          <ac:spMkLst>
            <pc:docMk/>
            <pc:sldMk cId="527042500" sldId="265"/>
            <ac:spMk id="2" creationId="{9123F151-CA49-4590-B49B-6B5ED864514E}"/>
          </ac:spMkLst>
        </pc:spChg>
        <pc:spChg chg="mod">
          <ac:chgData name="Baher Hamada" userId="e49660b4bfee4929" providerId="LiveId" clId="{A368445E-BBC3-4213-8DEA-150CBD0ACBD5}" dt="2024-06-28T07:47:19.283" v="492" actId="20577"/>
          <ac:spMkLst>
            <pc:docMk/>
            <pc:sldMk cId="527042500" sldId="265"/>
            <ac:spMk id="3" creationId="{0FE7CC55-1FEB-488D-B082-B1BF7EA53025}"/>
          </ac:spMkLst>
        </pc:spChg>
      </pc:sldChg>
      <pc:sldChg chg="modSp new mod modAnim">
        <pc:chgData name="Baher Hamada" userId="e49660b4bfee4929" providerId="LiveId" clId="{A368445E-BBC3-4213-8DEA-150CBD0ACBD5}" dt="2024-06-28T08:13:56.410" v="814"/>
        <pc:sldMkLst>
          <pc:docMk/>
          <pc:sldMk cId="1989174010" sldId="266"/>
        </pc:sldMkLst>
        <pc:spChg chg="mod">
          <ac:chgData name="Baher Hamada" userId="e49660b4bfee4929" providerId="LiveId" clId="{A368445E-BBC3-4213-8DEA-150CBD0ACBD5}" dt="2024-06-28T07:49:10.668" v="515" actId="20577"/>
          <ac:spMkLst>
            <pc:docMk/>
            <pc:sldMk cId="1989174010" sldId="266"/>
            <ac:spMk id="2" creationId="{7CAADBB3-4258-4036-A8F5-A3E2FF393528}"/>
          </ac:spMkLst>
        </pc:spChg>
        <pc:spChg chg="mod">
          <ac:chgData name="Baher Hamada" userId="e49660b4bfee4929" providerId="LiveId" clId="{A368445E-BBC3-4213-8DEA-150CBD0ACBD5}" dt="2024-06-28T07:55:47.568" v="616" actId="207"/>
          <ac:spMkLst>
            <pc:docMk/>
            <pc:sldMk cId="1989174010" sldId="266"/>
            <ac:spMk id="3" creationId="{144F547D-4ED5-4DD6-8835-7421FF5BF560}"/>
          </ac:spMkLst>
        </pc:spChg>
      </pc:sldChg>
      <pc:sldChg chg="modSp new mod modAnim">
        <pc:chgData name="Baher Hamada" userId="e49660b4bfee4929" providerId="LiveId" clId="{A368445E-BBC3-4213-8DEA-150CBD0ACBD5}" dt="2024-06-28T08:14:33.753" v="818"/>
        <pc:sldMkLst>
          <pc:docMk/>
          <pc:sldMk cId="88356700" sldId="267"/>
        </pc:sldMkLst>
        <pc:spChg chg="mod">
          <ac:chgData name="Baher Hamada" userId="e49660b4bfee4929" providerId="LiveId" clId="{A368445E-BBC3-4213-8DEA-150CBD0ACBD5}" dt="2024-06-28T07:59:39.526" v="680" actId="2711"/>
          <ac:spMkLst>
            <pc:docMk/>
            <pc:sldMk cId="88356700" sldId="267"/>
            <ac:spMk id="2" creationId="{BEC9AF02-414F-423E-860A-B29A6819497B}"/>
          </ac:spMkLst>
        </pc:spChg>
        <pc:spChg chg="mod">
          <ac:chgData name="Baher Hamada" userId="e49660b4bfee4929" providerId="LiveId" clId="{A368445E-BBC3-4213-8DEA-150CBD0ACBD5}" dt="2024-06-28T07:59:58.009" v="684" actId="5793"/>
          <ac:spMkLst>
            <pc:docMk/>
            <pc:sldMk cId="88356700" sldId="267"/>
            <ac:spMk id="3" creationId="{9DBB3556-29FC-4081-944C-151926BAC893}"/>
          </ac:spMkLst>
        </pc:spChg>
      </pc:sldChg>
      <pc:sldChg chg="modSp new mod modAnim">
        <pc:chgData name="Baher Hamada" userId="e49660b4bfee4929" providerId="LiveId" clId="{A368445E-BBC3-4213-8DEA-150CBD0ACBD5}" dt="2024-06-28T08:14:54.526" v="821"/>
        <pc:sldMkLst>
          <pc:docMk/>
          <pc:sldMk cId="582252514" sldId="268"/>
        </pc:sldMkLst>
        <pc:spChg chg="mod">
          <ac:chgData name="Baher Hamada" userId="e49660b4bfee4929" providerId="LiveId" clId="{A368445E-BBC3-4213-8DEA-150CBD0ACBD5}" dt="2024-06-28T08:04:08.293" v="732" actId="403"/>
          <ac:spMkLst>
            <pc:docMk/>
            <pc:sldMk cId="582252514" sldId="268"/>
            <ac:spMk id="2" creationId="{4B4663BE-4F81-40F2-B04D-936B242170F4}"/>
          </ac:spMkLst>
        </pc:spChg>
        <pc:spChg chg="mod">
          <ac:chgData name="Baher Hamada" userId="e49660b4bfee4929" providerId="LiveId" clId="{A368445E-BBC3-4213-8DEA-150CBD0ACBD5}" dt="2024-06-28T08:03:59.053" v="729" actId="404"/>
          <ac:spMkLst>
            <pc:docMk/>
            <pc:sldMk cId="582252514" sldId="268"/>
            <ac:spMk id="3" creationId="{81F695E8-9242-4335-A28A-5AB4CEA398DF}"/>
          </ac:spMkLst>
        </pc:spChg>
      </pc:sldChg>
      <pc:sldMasterChg chg="addSldLayout">
        <pc:chgData name="Baher Hamada" userId="e49660b4bfee4929" providerId="LiveId" clId="{A368445E-BBC3-4213-8DEA-150CBD0ACBD5}" dt="2024-06-28T05:38:45.995" v="0" actId="680"/>
        <pc:sldMasterMkLst>
          <pc:docMk/>
          <pc:sldMasterMk cId="2915648050" sldId="2147483648"/>
        </pc:sldMasterMkLst>
        <pc:sldLayoutChg chg="add">
          <pc:chgData name="Baher Hamada" userId="e49660b4bfee4929" providerId="LiveId" clId="{A368445E-BBC3-4213-8DEA-150CBD0ACBD5}" dt="2024-06-28T05:38:45.995" v="0" actId="680"/>
          <pc:sldLayoutMkLst>
            <pc:docMk/>
            <pc:sldMasterMk cId="2915648050" sldId="2147483648"/>
            <pc:sldLayoutMk cId="385434578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9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8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4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5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8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14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2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7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4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5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5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6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3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2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5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83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0ECE-9796-4FF9-AB61-CEFD05F8B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BCA</a:t>
            </a:r>
            <a:endParaRPr lang="ar-EG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C7095-5C32-4232-BFA5-5AA157409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14272"/>
            <a:ext cx="9683251" cy="97762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Principal Component Analysis</a:t>
            </a:r>
            <a:endParaRPr lang="ar-EG" sz="2800" b="1" dirty="0">
              <a:latin typeface="Cambria Math" panose="02040503050406030204" pitchFamily="18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67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F151-CA49-4590-B49B-6B5ED864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How is PCA calculated?</a:t>
            </a:r>
            <a:endParaRPr lang="ar-EG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CC55-1FEB-488D-B082-B1BF7EA5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There are multiple ways to calculate PCA: 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Eigen decomposition of the covariance matrix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Singular value decomposition of the data matrix 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Eigenvalue approximation via power iterative computation 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Non-linear iterative partial least squares (NIPALS) computation 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… and more.</a:t>
            </a:r>
            <a:endParaRPr lang="ar-EG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DBB3-4258-4036-A8F5-A3E2FF39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 rtl="0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Eigen decomposition of the covariance matrix:</a:t>
            </a:r>
            <a:endParaRPr lang="ar-E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547D-4ED5-4DD6-8835-7421FF5B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716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steps to compute PCA: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Feature standardization:</a:t>
            </a:r>
          </a:p>
          <a:p>
            <a:pPr lvl="2" algn="l" rtl="0"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We standardize each feature to have a mean of 0 and a variance of 1.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Obtain the covariance matrix computation:</a:t>
            </a:r>
          </a:p>
          <a:p>
            <a:pPr lvl="2" algn="l" rtl="0"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covariance matrix is a square matrix, of d x d dimensions. It shows the pairwise feature correlation between each feature.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Calculate the eigen decomposition of the covariance matrix:</a:t>
            </a:r>
          </a:p>
          <a:p>
            <a:pPr lvl="2" algn="l" rtl="0"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We calculate the eigenvectors (unit vectors) and their associated eigenvalues (scalars by which we multiply the eigenvector) of the covariance matrix.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Sort the eigenvectors from the highest eigenvalue to the lowest.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 the number of principal components:</a:t>
            </a:r>
          </a:p>
          <a:p>
            <a:pPr lvl="2" algn="l" rtl="0"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Select the top N eigenvectors (based on their eigenvalues) to become the N principal components.</a:t>
            </a:r>
            <a:endParaRPr lang="ar-E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7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AF02-414F-423E-860A-B29A6819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Advantages of pca</a:t>
            </a:r>
            <a:endParaRPr lang="ar-E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3556-29FC-4081-944C-151926BA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 rtl="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Easy to compute: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PCA is based on linear algebra, which is computationally easy to solve by computers. </a:t>
            </a:r>
          </a:p>
          <a:p>
            <a:pPr marL="457200" lvl="1" indent="0" algn="l" rtl="0">
              <a:buNone/>
            </a:pP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Speeds up other machine learning algorithms: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Machine learning algorithms converge faster when trained on principal components instead of the original dataset. 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Counteracts the issues of high-dimensional data: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High-dimensional data causes regression-based algorithms to overfit easily. By using PCA beforehand to lower the dimensions of the training dataset, we prevent the predictive algorithms from overfitting.</a:t>
            </a:r>
          </a:p>
          <a:p>
            <a:pPr marL="457200" indent="-457200" algn="l" rtl="0">
              <a:buFont typeface="+mj-lt"/>
              <a:buAutoNum type="arabicPeriod"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835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63BE-4F81-40F2-B04D-936B2421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disadvantages of pca</a:t>
            </a:r>
            <a:endParaRPr lang="ar-EG" sz="4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95E8-9242-4335-A28A-5AB4CEA39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 interpretability of principal components:</a:t>
            </a:r>
          </a:p>
          <a:p>
            <a:pPr lvl="2" algn="l" rtl="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 components are linear combinations of the features from the original data, but they are not as easy to interpret.</a:t>
            </a:r>
          </a:p>
          <a:p>
            <a:pPr lvl="1" algn="l" rtl="0"/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l" rtl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trade-off between information loss and dimensionality reduction</a:t>
            </a:r>
          </a:p>
          <a:p>
            <a:pPr lvl="2" algn="l" rtl="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Although dimensionality reduction is useful, it comes at a cost. Information loss is a necessary part of PCA. Balancing the trade-off between dimensionality reduction and information loss is unfortunately a necessary compromise that we have to make when using PCA.</a:t>
            </a:r>
          </a:p>
        </p:txBody>
      </p:sp>
    </p:spTree>
    <p:extLst>
      <p:ext uri="{BB962C8B-B14F-4D97-AF65-F5344CB8AC3E}">
        <p14:creationId xmlns:p14="http://schemas.microsoft.com/office/powerpoint/2010/main" val="5822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9D87-D94F-475F-A916-DC7BB15D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PCA</a:t>
            </a:r>
            <a:endParaRPr lang="ar-EG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89B3-1F15-418E-A174-22A33FC5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Comes under the 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Unsupervised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Machine Learning category.</a:t>
            </a:r>
          </a:p>
          <a:p>
            <a:pPr algn="l" rtl="0"/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Reducing the number of variables in a data collection while retaining as much information as feasible is the main goal of PCA.</a:t>
            </a:r>
          </a:p>
          <a:p>
            <a:pPr algn="l" rtl="0"/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 component analysis in machine learning can be mainly used for Dimensionality Reduction and also for important feature selection.</a:t>
            </a:r>
          </a:p>
          <a:p>
            <a:pPr algn="l" rtl="0"/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Correlated features to Independent features.</a:t>
            </a:r>
            <a:endParaRPr lang="ar-EG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75BC-2730-44E0-9C46-220DFE31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PCA</a:t>
            </a:r>
            <a:endParaRPr lang="ar-EG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FFBB-3FB9-4296-A78D-6DB665C1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principal components are vectors, but they are not chosen at random.</a:t>
            </a:r>
          </a:p>
          <a:p>
            <a:pPr algn="l" rtl="0"/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first principal component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is computed so that it explains the greatest amount of variance in the original features.</a:t>
            </a:r>
          </a:p>
          <a:p>
            <a:pPr algn="l" rtl="0"/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second component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orthogonal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to the first, and it explains the greatest amount of variance left after the first principal component.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0593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EEDB-6D1E-46AE-A1D6-E005EB7C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r>
              <a:rPr lang="en-US" dirty="0"/>
              <a:t>:</a:t>
            </a:r>
            <a:endParaRPr lang="ar-E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ED722-F91A-48F5-ABB5-306C1D2C39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Imagine we have a 2-dimensional dataset. </a:t>
            </a:r>
          </a:p>
          <a:p>
            <a:pPr algn="l" rtl="0"/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Each dimension can be represented as a feature column:</a:t>
            </a:r>
            <a:endParaRPr lang="ar-EG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26" name="Picture 2" descr="2 dimensional dataset">
            <a:extLst>
              <a:ext uri="{FF2B5EF4-FFF2-40B4-BE49-F238E27FC236}">
                <a16:creationId xmlns:a16="http://schemas.microsoft.com/office/drawing/2014/main" id="{9B38F2FE-86A4-4050-A98F-CB935E78A6A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855" y="2057402"/>
            <a:ext cx="3719744" cy="396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0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55AA-73D8-46A5-8CBF-BD09B297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r>
              <a:rPr lang="en-US" dirty="0"/>
              <a:t>: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4DC2-C774-4506-B919-EA3AED8FFD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We can represent the same dataset as a scatterplot:</a:t>
            </a:r>
            <a:endParaRPr lang="ar-EG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62" name="Picture 14" descr="scatteplot dataset">
            <a:extLst>
              <a:ext uri="{FF2B5EF4-FFF2-40B4-BE49-F238E27FC236}">
                <a16:creationId xmlns:a16="http://schemas.microsoft.com/office/drawing/2014/main" id="{221D2498-50D9-4F98-8E28-0EA10B6E25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489" y="2193925"/>
            <a:ext cx="4149421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79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6A36-9711-47D0-BB23-AEF3F57A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endParaRPr lang="ar-EG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F326-43D2-4AA8-B806-7DAC870EB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main aim of PCA is to find such principal components, which can describe the data points with a set of features well, principal components.</a:t>
            </a:r>
            <a:endParaRPr lang="ar-EG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074" name="Picture 2" descr="principal component of the scatterplot">
            <a:extLst>
              <a:ext uri="{FF2B5EF4-FFF2-40B4-BE49-F238E27FC236}">
                <a16:creationId xmlns:a16="http://schemas.microsoft.com/office/drawing/2014/main" id="{1783D7F1-11FF-4929-99EF-5034E426A2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489" y="2193925"/>
            <a:ext cx="4149421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0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41086B-B161-4C23-B600-2C865DA5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PCA</a:t>
            </a:r>
            <a:endParaRPr lang="ar-EG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32892-C955-4D64-ACCA-B0351C42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 very large datasets (where the number of dimensions can surpass 100 different variables), principal components remove noise by reducing a large number of features to just a couple of principal components.</a:t>
            </a:r>
          </a:p>
          <a:p>
            <a:pPr algn="l" rtl="0"/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rtl="0"/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 theory, PCA produces the same number of principal components as there are features in the training dataset. </a:t>
            </a:r>
          </a:p>
          <a:p>
            <a:pPr algn="l" rtl="0"/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rtl="0"/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 practice, though, we do not keep all of the principal components. </a:t>
            </a:r>
          </a:p>
          <a:p>
            <a:pPr algn="l" rtl="0"/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rtl="0"/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Each successive principal component explains the variance that is left after its preceding component, so picking just a few of the first components sufficiently approximates the original dataset without the need for additional features.</a:t>
            </a:r>
            <a:endParaRPr lang="ar-EG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5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A697-1A81-4FF0-B1C0-2BD55BB3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69495"/>
            <a:ext cx="8610600" cy="1293028"/>
          </a:xfrm>
        </p:spPr>
        <p:txBody>
          <a:bodyPr/>
          <a:lstStyle/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PCA used for?</a:t>
            </a:r>
            <a:endParaRPr lang="ar-EG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2FA5-0308-4D6B-9A02-85D8B118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2523"/>
            <a:ext cx="10820400" cy="4760219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sz="2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PCA is used across a variety of use cases:</a:t>
            </a:r>
          </a:p>
          <a:p>
            <a:pPr marL="1371600" lvl="2" indent="-457200" algn="l" rtl="0">
              <a:buFont typeface="+mj-lt"/>
              <a:buAutoNum type="arabicPeriod"/>
            </a:pPr>
            <a:r>
              <a:rPr lang="en-US" sz="2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Visualize multidimensional data:</a:t>
            </a:r>
          </a:p>
          <a:p>
            <a:pPr lvl="3" algn="l" rtl="0">
              <a:buFont typeface="Wingdings" panose="05000000000000000000" pitchFamily="2" charset="2"/>
              <a:buChar char="q"/>
            </a:pPr>
            <a:r>
              <a:rPr lang="en-US" sz="19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 visualizations are a great tool for communicating multidimensional data as 2- or 3-dimensional plots.</a:t>
            </a:r>
          </a:p>
          <a:p>
            <a:pPr lvl="3" algn="l" rtl="0">
              <a:buFont typeface="Wingdings" panose="05000000000000000000" pitchFamily="2" charset="2"/>
              <a:buChar char="q"/>
            </a:pPr>
            <a:endParaRPr lang="en-US" sz="19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371600" lvl="2" indent="-457200" algn="l" rtl="0">
              <a:buFont typeface="+mj-lt"/>
              <a:buAutoNum type="arabicPeriod"/>
            </a:pPr>
            <a:r>
              <a:rPr lang="en-US" sz="2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Compress information:</a:t>
            </a:r>
          </a:p>
          <a:p>
            <a:pPr lvl="3" algn="l" rtl="0">
              <a:buFont typeface="Wingdings" panose="05000000000000000000" pitchFamily="2" charset="2"/>
              <a:buChar char="q"/>
            </a:pPr>
            <a:r>
              <a:rPr lang="en-US" sz="19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Principal Component Analysis is used to compress information to store and transmit data more efficiently.</a:t>
            </a:r>
          </a:p>
          <a:p>
            <a:pPr lvl="3" algn="l" rtl="0">
              <a:buFont typeface="Wingdings" panose="05000000000000000000" pitchFamily="2" charset="2"/>
              <a:buChar char="q"/>
            </a:pPr>
            <a:endParaRPr lang="en-US" sz="19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371600" lvl="2" indent="-457200" algn="l" rtl="0">
              <a:buFont typeface="+mj-lt"/>
              <a:buAutoNum type="arabicPeriod"/>
            </a:pPr>
            <a:r>
              <a:rPr lang="en-US" sz="2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Simplify complex business decisions:</a:t>
            </a:r>
          </a:p>
          <a:p>
            <a:pPr lvl="3" algn="l" rtl="0">
              <a:buFont typeface="Wingdings" panose="05000000000000000000" pitchFamily="2" charset="2"/>
              <a:buChar char="q"/>
            </a:pPr>
            <a:r>
              <a:rPr lang="en-US" sz="19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PCA has been employed to simplify traditionally complex business decisions. For example, traders use over 300 financial instruments to manage portfolios.</a:t>
            </a:r>
          </a:p>
          <a:p>
            <a:pPr lvl="3" algn="l" rtl="0">
              <a:buFont typeface="Wingdings" panose="05000000000000000000" pitchFamily="2" charset="2"/>
              <a:buChar char="q"/>
            </a:pPr>
            <a:endParaRPr lang="en-US" sz="19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3" algn="l" rtl="0">
              <a:buFont typeface="Wingdings" panose="05000000000000000000" pitchFamily="2" charset="2"/>
              <a:buChar char="q"/>
            </a:pPr>
            <a:r>
              <a:rPr lang="en-US" sz="19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algorithm has proven successful in the risk management of interest rate derivative portfolios, lowering the number of financial instruments from more than 300 to just 3-4 principal components.</a:t>
            </a:r>
          </a:p>
          <a:p>
            <a:pPr lvl="3" algn="l" rtl="0">
              <a:buFont typeface="Wingdings" panose="05000000000000000000" pitchFamily="2" charset="2"/>
              <a:buChar char="q"/>
            </a:pPr>
            <a:endParaRPr lang="en-US" sz="19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371600" lvl="2" indent="-457200" algn="l" rtl="0">
              <a:buFont typeface="+mj-lt"/>
              <a:buAutoNum type="arabicPeriod"/>
            </a:pPr>
            <a:r>
              <a:rPr lang="en-US" sz="2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Clarify convoluted scientific processes:</a:t>
            </a:r>
          </a:p>
          <a:p>
            <a:pPr lvl="3" algn="l" rtl="0">
              <a:buFont typeface="Wingdings" panose="05000000000000000000" pitchFamily="2" charset="2"/>
              <a:buChar char="q"/>
            </a:pPr>
            <a:r>
              <a:rPr lang="en-US" sz="19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The algorithm has been applied extensively  in the understanding of convoluted and multidirectional factors, which increase the probability of neural ensembles to trigger action potentials.</a:t>
            </a:r>
          </a:p>
          <a:p>
            <a:pPr marL="1371600" lvl="3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4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6000-4670-404A-9048-EDE78E14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PCA used for?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0F60-ACFD-474B-AD15-642C9BBA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When PCA is used as part of preprocessing, the algorithm is applied to:</a:t>
            </a:r>
          </a:p>
          <a:p>
            <a:pPr algn="l" rt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Reduce the number of dimensions in the training dataset.</a:t>
            </a:r>
          </a:p>
          <a:p>
            <a:pPr marL="914400" lvl="1" indent="-457200" algn="l" rtl="0">
              <a:buFont typeface="+mj-lt"/>
              <a:buAutoNum type="arabicPeriod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De-noise the data</a:t>
            </a:r>
            <a:endParaRPr lang="ar-EG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6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157</TotalTime>
  <Words>820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Century Gothic</vt:lpstr>
      <vt:lpstr>Courier New</vt:lpstr>
      <vt:lpstr>Wingdings</vt:lpstr>
      <vt:lpstr>Vapor Trail</vt:lpstr>
      <vt:lpstr>BCA</vt:lpstr>
      <vt:lpstr>PCA</vt:lpstr>
      <vt:lpstr>PCA</vt:lpstr>
      <vt:lpstr>Example:</vt:lpstr>
      <vt:lpstr>Example:</vt:lpstr>
      <vt:lpstr>Example</vt:lpstr>
      <vt:lpstr>PCA</vt:lpstr>
      <vt:lpstr>What is PCA used for?</vt:lpstr>
      <vt:lpstr>What is PCA used for?</vt:lpstr>
      <vt:lpstr>How is PCA calculated?</vt:lpstr>
      <vt:lpstr>Eigen decomposition of the covariance matrix:</vt:lpstr>
      <vt:lpstr>Advantages of pca</vt:lpstr>
      <vt:lpstr>disadvantages of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BCA</dc:title>
  <dc:creator>Baher Hamada</dc:creator>
  <cp:lastModifiedBy>Baher Hamada</cp:lastModifiedBy>
  <cp:revision>10</cp:revision>
  <dcterms:created xsi:type="dcterms:W3CDTF">2024-06-28T05:38:30Z</dcterms:created>
  <dcterms:modified xsi:type="dcterms:W3CDTF">2024-06-28T08:16:06Z</dcterms:modified>
</cp:coreProperties>
</file>