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6DC"/>
    <a:srgbClr val="FF79DA"/>
    <a:srgbClr val="FDFDFD"/>
    <a:srgbClr val="F9EFFB"/>
    <a:srgbClr val="99E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/>
    <p:restoredTop sz="95755"/>
  </p:normalViewPr>
  <p:slideViewPr>
    <p:cSldViewPr snapToGrid="0" snapToObjects="1">
      <p:cViewPr>
        <p:scale>
          <a:sx n="77" d="100"/>
          <a:sy n="77" d="100"/>
        </p:scale>
        <p:origin x="6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1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1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83" r:id="rId6"/>
    <p:sldLayoutId id="2147483878" r:id="rId7"/>
    <p:sldLayoutId id="2147483879" r:id="rId8"/>
    <p:sldLayoutId id="2147483880" r:id="rId9"/>
    <p:sldLayoutId id="2147483882" r:id="rId10"/>
    <p:sldLayoutId id="214748388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DAAF955-C92A-E14F-9F5A-A97A1862F57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5715" y="4891080"/>
            <a:ext cx="4054475" cy="1233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>
                <a:latin typeface="Roboto" panose="02000000000000000000" pitchFamily="2" charset="0"/>
                <a:ea typeface="Roboto" panose="02000000000000000000" pitchFamily="2" charset="0"/>
              </a:rPr>
              <a:t>Projet 3 du parcourt développeur web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latin typeface="Roboto" panose="02000000000000000000" pitchFamily="2" charset="0"/>
                <a:ea typeface="Roboto" panose="02000000000000000000" pitchFamily="2" charset="0"/>
              </a:rPr>
              <a:t>Présenté par Bahia BENALI</a:t>
            </a:r>
          </a:p>
          <a:p>
            <a:pPr>
              <a:lnSpc>
                <a:spcPct val="90000"/>
              </a:lnSpc>
            </a:pPr>
            <a:endParaRPr lang="fr-FR" sz="1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F17CF4-AFFA-EE44-A17E-FC954D372681}"/>
              </a:ext>
            </a:extLst>
          </p:cNvPr>
          <p:cNvSpPr txBox="1"/>
          <p:nvPr/>
        </p:nvSpPr>
        <p:spPr>
          <a:xfrm>
            <a:off x="3877035" y="751969"/>
            <a:ext cx="461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  <a:endParaRPr lang="fr-FR" sz="6000" dirty="0">
              <a:latin typeface="Shrikhand" panose="02000000000000000000" pitchFamily="2" charset="77"/>
              <a:cs typeface="Shrikhand" panose="02000000000000000000" pitchFamily="2" charset="77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A94912-28C6-1E46-BA82-929E2BABF9BF}"/>
              </a:ext>
            </a:extLst>
          </p:cNvPr>
          <p:cNvSpPr txBox="1"/>
          <p:nvPr/>
        </p:nvSpPr>
        <p:spPr>
          <a:xfrm>
            <a:off x="3877035" y="2884742"/>
            <a:ext cx="4437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Roboto" panose="02000000000000000000" pitchFamily="2" charset="0"/>
                <a:ea typeface="Roboto" panose="02000000000000000000" pitchFamily="2" charset="0"/>
              </a:rPr>
              <a:t>Dynamisez une page web avec des animations CSS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546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27F3DD90-3E25-9847-BBAC-4C96F08ADE6B}"/>
              </a:ext>
            </a:extLst>
          </p:cNvPr>
          <p:cNvSpPr txBox="1"/>
          <p:nvPr/>
        </p:nvSpPr>
        <p:spPr>
          <a:xfrm>
            <a:off x="5236995" y="561068"/>
            <a:ext cx="171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Shrikhand" panose="02000000000000000000" pitchFamily="2" charset="77"/>
                <a:cs typeface="Shrikhand" panose="02000000000000000000" pitchFamily="2" charset="77"/>
              </a:rPr>
              <a:t>Loader</a:t>
            </a:r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3D07ED-7C38-D44F-BB5A-442D34AB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07" y="1796587"/>
            <a:ext cx="4239572" cy="4239572"/>
          </a:xfrm>
          <a:prstGeom prst="rect">
            <a:avLst/>
          </a:prstGeom>
          <a:scene3d>
            <a:camera prst="orthographicFront"/>
            <a:lightRig rig="threePt" dir="t"/>
          </a:scene3d>
          <a:sp3d contourW="25400">
            <a:contourClr>
              <a:srgbClr val="9356DC"/>
            </a:contourClr>
          </a:sp3d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233F5BE-9230-1E48-8F8E-AE964C1639B4}"/>
              </a:ext>
            </a:extLst>
          </p:cNvPr>
          <p:cNvCxnSpPr>
            <a:cxnSpLocks/>
          </p:cNvCxnSpPr>
          <p:nvPr/>
        </p:nvCxnSpPr>
        <p:spPr>
          <a:xfrm flipV="1">
            <a:off x="5236995" y="1145842"/>
            <a:ext cx="958138" cy="1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D80FFC-CF6A-A848-83A3-D8FB020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1" y="1796587"/>
            <a:ext cx="3557755" cy="42693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A02F9DB-9234-8D4F-A836-46BAB437CFB4}"/>
              </a:ext>
            </a:extLst>
          </p:cNvPr>
          <p:cNvSpPr/>
          <p:nvPr/>
        </p:nvSpPr>
        <p:spPr>
          <a:xfrm>
            <a:off x="-18217" y="-56211"/>
            <a:ext cx="293912" cy="6970422"/>
          </a:xfrm>
          <a:prstGeom prst="rect">
            <a:avLst/>
          </a:prstGeom>
          <a:solidFill>
            <a:srgbClr val="FF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E0F7D34-E399-FF4A-BED5-99B9B55F5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196" y="1796587"/>
            <a:ext cx="3151791" cy="18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82A315D-F527-CB4F-B669-8F52C261CEBA}"/>
              </a:ext>
            </a:extLst>
          </p:cNvPr>
          <p:cNvSpPr txBox="1"/>
          <p:nvPr/>
        </p:nvSpPr>
        <p:spPr>
          <a:xfrm>
            <a:off x="4022531" y="435960"/>
            <a:ext cx="3651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Shrikhand" panose="02000000000000000000" pitchFamily="2" charset="77"/>
                <a:cs typeface="Shrikhand" panose="02000000000000000000" pitchFamily="2" charset="77"/>
              </a:rPr>
              <a:t>Header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DE10D4-1519-974E-8D63-4916C58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656" r="4225"/>
          <a:stretch/>
        </p:blipFill>
        <p:spPr>
          <a:xfrm>
            <a:off x="6242958" y="1549983"/>
            <a:ext cx="5627293" cy="760935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126A71-1141-CF46-B194-C1ABC782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16" y="3025052"/>
            <a:ext cx="2339973" cy="2777446"/>
          </a:xfrm>
          <a:prstGeom prst="rect">
            <a:avLst/>
          </a:prstGeom>
          <a:ln w="28575">
            <a:solidFill>
              <a:srgbClr val="9356DC"/>
            </a:solidFill>
          </a:ln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425DB68-B148-5541-9E16-88F0CEA08A2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73921" cy="0"/>
          </a:xfrm>
          <a:prstGeom prst="line">
            <a:avLst/>
          </a:prstGeom>
          <a:ln w="269875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5E3AB45-921B-A047-A67A-4594D9689BB5}"/>
              </a:ext>
            </a:extLst>
          </p:cNvPr>
          <p:cNvSpPr/>
          <p:nvPr/>
        </p:nvSpPr>
        <p:spPr>
          <a:xfrm>
            <a:off x="11898088" y="0"/>
            <a:ext cx="293912" cy="6970422"/>
          </a:xfrm>
          <a:prstGeom prst="rect">
            <a:avLst/>
          </a:prstGeom>
          <a:solidFill>
            <a:srgbClr val="FF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2758CB8-2282-0D41-B4A7-DE7A54D16BA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947847" y="1020735"/>
            <a:ext cx="900192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3F639F-7100-0249-A1C3-331B1342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1" y="1549984"/>
            <a:ext cx="5353143" cy="94582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FC7D4A3-0479-4143-8D01-B0F6611C3AC9}"/>
              </a:ext>
            </a:extLst>
          </p:cNvPr>
          <p:cNvSpPr txBox="1"/>
          <p:nvPr/>
        </p:nvSpPr>
        <p:spPr>
          <a:xfrm>
            <a:off x="7673546" y="4529756"/>
            <a:ext cx="30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Liens vers une autre page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Position: Absolue/ Relative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1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60ED1-18D9-0A40-B450-ED4E0549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1016"/>
            <a:ext cx="10134600" cy="992481"/>
          </a:xfrm>
        </p:spPr>
        <p:txBody>
          <a:bodyPr/>
          <a:lstStyle/>
          <a:p>
            <a:pPr algn="ctr"/>
            <a:r>
              <a:rPr lang="fr-FR" dirty="0">
                <a:latin typeface="Shrikhand" panose="02000000000000000000" pitchFamily="2" charset="77"/>
                <a:cs typeface="Shrikhand" panose="02000000000000000000" pitchFamily="2" charset="77"/>
              </a:rPr>
              <a:t>Vignettes de fonctionnement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E3C0B6A-00FE-C14B-83DE-11563911121C}"/>
              </a:ext>
            </a:extLst>
          </p:cNvPr>
          <p:cNvCxnSpPr>
            <a:cxnSpLocks/>
          </p:cNvCxnSpPr>
          <p:nvPr/>
        </p:nvCxnSpPr>
        <p:spPr>
          <a:xfrm>
            <a:off x="3002219" y="1204550"/>
            <a:ext cx="1411520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640C1AF3-6F4B-0C4E-90D4-55268F70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9" y="1484404"/>
            <a:ext cx="3616081" cy="30489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05BABB-1A7B-D347-8FC2-BD803D3E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5" y="5373596"/>
            <a:ext cx="5697415" cy="956719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B956CA-3693-BE49-B8D7-984E3EF5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16" y="1832720"/>
            <a:ext cx="2539023" cy="3192559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049D13-54EB-A84C-A9B0-1CFE136CC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85" y="1832720"/>
            <a:ext cx="3087415" cy="3192559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0E257B-8E86-DA46-9359-F43715C88362}"/>
              </a:ext>
            </a:extLst>
          </p:cNvPr>
          <p:cNvSpPr/>
          <p:nvPr/>
        </p:nvSpPr>
        <p:spPr>
          <a:xfrm>
            <a:off x="11886711" y="-56212"/>
            <a:ext cx="293912" cy="6970422"/>
          </a:xfrm>
          <a:prstGeom prst="rect">
            <a:avLst/>
          </a:prstGeom>
          <a:solidFill>
            <a:srgbClr val="9356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0ADC5-8423-3A46-9403-18EF66A1BA1D}"/>
              </a:ext>
            </a:extLst>
          </p:cNvPr>
          <p:cNvSpPr/>
          <p:nvPr/>
        </p:nvSpPr>
        <p:spPr>
          <a:xfrm>
            <a:off x="-13141" y="-56211"/>
            <a:ext cx="293912" cy="6970422"/>
          </a:xfrm>
          <a:prstGeom prst="rect">
            <a:avLst/>
          </a:prstGeom>
          <a:solidFill>
            <a:srgbClr val="99E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60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B4C32C-EBDE-2045-A505-60A03F08209F}"/>
              </a:ext>
            </a:extLst>
          </p:cNvPr>
          <p:cNvSpPr txBox="1"/>
          <p:nvPr/>
        </p:nvSpPr>
        <p:spPr>
          <a:xfrm>
            <a:off x="4529528" y="334984"/>
            <a:ext cx="3132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Shrikhand" panose="02000000000000000000" pitchFamily="2" charset="77"/>
                <a:cs typeface="Shrikhand" panose="02000000000000000000" pitchFamily="2" charset="77"/>
              </a:rPr>
              <a:t>Animation:</a:t>
            </a:r>
          </a:p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Shrikhand" panose="02000000000000000000" pitchFamily="2" charset="77"/>
              </a:rPr>
              <a:t>Apparition des menus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7E2DC-CD21-154F-A2D3-98BF10A6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" y="1346930"/>
            <a:ext cx="4205927" cy="4829978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DFDFD"/>
            </a:contourClr>
          </a:sp3d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DC5E8A4-BF06-CB43-BF3A-57402A94BB4C}"/>
              </a:ext>
            </a:extLst>
          </p:cNvPr>
          <p:cNvCxnSpPr>
            <a:cxnSpLocks/>
          </p:cNvCxnSpPr>
          <p:nvPr/>
        </p:nvCxnSpPr>
        <p:spPr>
          <a:xfrm>
            <a:off x="4529528" y="879256"/>
            <a:ext cx="1411520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3CC6496-F01A-EF48-B663-637F44358279}"/>
              </a:ext>
            </a:extLst>
          </p:cNvPr>
          <p:cNvCxnSpPr>
            <a:cxnSpLocks/>
          </p:cNvCxnSpPr>
          <p:nvPr/>
        </p:nvCxnSpPr>
        <p:spPr>
          <a:xfrm>
            <a:off x="0" y="6742230"/>
            <a:ext cx="12192000" cy="0"/>
          </a:xfrm>
          <a:prstGeom prst="line">
            <a:avLst/>
          </a:prstGeom>
          <a:ln w="269875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88853C3C-4119-C045-9A16-062D09643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" t="12633"/>
          <a:stretch/>
        </p:blipFill>
        <p:spPr>
          <a:xfrm>
            <a:off x="5420979" y="2791241"/>
            <a:ext cx="5780368" cy="1514743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DFDFD"/>
            </a:contourClr>
          </a:sp3d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C2E348D-C413-0D41-BB9F-6800C199EFAC}"/>
              </a:ext>
            </a:extLst>
          </p:cNvPr>
          <p:cNvSpPr/>
          <p:nvPr/>
        </p:nvSpPr>
        <p:spPr>
          <a:xfrm>
            <a:off x="-28339" y="-56211"/>
            <a:ext cx="293912" cy="6970422"/>
          </a:xfrm>
          <a:prstGeom prst="rect">
            <a:avLst/>
          </a:prstGeom>
          <a:solidFill>
            <a:srgbClr val="9356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3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6820C97-FD24-884B-B969-0908AF47B21D}"/>
              </a:ext>
            </a:extLst>
          </p:cNvPr>
          <p:cNvSpPr txBox="1">
            <a:spLocks/>
          </p:cNvSpPr>
          <p:nvPr/>
        </p:nvSpPr>
        <p:spPr>
          <a:xfrm>
            <a:off x="944137" y="438120"/>
            <a:ext cx="10134600" cy="1015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DFDFD"/>
                </a:highlight>
                <a:latin typeface="Shrikhand" panose="02000000000000000000" pitchFamily="2" charset="77"/>
                <a:cs typeface="Shrikhand" panose="02000000000000000000" pitchFamily="2" charset="77"/>
              </a:rPr>
              <a:t>Animation:</a:t>
            </a:r>
          </a:p>
          <a:p>
            <a:pPr algn="ctr"/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DFDFD"/>
                </a:highlight>
                <a:latin typeface="Roboto" panose="02000000000000000000" pitchFamily="2" charset="0"/>
                <a:ea typeface="Roboto" panose="02000000000000000000" pitchFamily="2" charset="0"/>
                <a:cs typeface="Shrikhand" panose="02000000000000000000" pitchFamily="2" charset="77"/>
              </a:rPr>
              <a:t>Apparition des menus partie2</a:t>
            </a:r>
          </a:p>
          <a:p>
            <a:pPr algn="ctr"/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DFDFD"/>
              </a:highlight>
              <a:latin typeface="Shrikhand" panose="02000000000000000000" pitchFamily="2" charset="77"/>
              <a:cs typeface="Shrikhand" panose="02000000000000000000" pitchFamily="2" charset="77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7C6A05A-8534-0745-83F9-251EAE941BD9}"/>
              </a:ext>
            </a:extLst>
          </p:cNvPr>
          <p:cNvCxnSpPr>
            <a:cxnSpLocks/>
          </p:cNvCxnSpPr>
          <p:nvPr/>
        </p:nvCxnSpPr>
        <p:spPr>
          <a:xfrm>
            <a:off x="4684480" y="945965"/>
            <a:ext cx="1411520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5CC199-3F35-164D-B3A8-87F454E86E78}"/>
              </a:ext>
            </a:extLst>
          </p:cNvPr>
          <p:cNvSpPr/>
          <p:nvPr/>
        </p:nvSpPr>
        <p:spPr>
          <a:xfrm>
            <a:off x="11911229" y="-56211"/>
            <a:ext cx="293912" cy="6970422"/>
          </a:xfrm>
          <a:prstGeom prst="rect">
            <a:avLst/>
          </a:prstGeom>
          <a:solidFill>
            <a:srgbClr val="9356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E12977-DC53-BF42-894D-32EBB818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06" y="1549152"/>
            <a:ext cx="2946531" cy="4540556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9CDE2B-3347-FA48-83EC-283FF126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55" y="3429000"/>
            <a:ext cx="2654300" cy="2336800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BF2B98-1BAA-8E44-8541-3923E513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85" y="1549152"/>
            <a:ext cx="5593822" cy="1571104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</p:spTree>
    <p:extLst>
      <p:ext uri="{BB962C8B-B14F-4D97-AF65-F5344CB8AC3E}">
        <p14:creationId xmlns:p14="http://schemas.microsoft.com/office/powerpoint/2010/main" val="124770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151AC-2E79-A349-9C3A-0EFEB50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10156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DFDFD"/>
                </a:highlight>
                <a:latin typeface="Shrikhand" panose="02000000000000000000" pitchFamily="2" charset="77"/>
                <a:cs typeface="Shrikhand" panose="02000000000000000000" pitchFamily="2" charset="77"/>
              </a:rPr>
              <a:t>Animation: Etiquette verte de validation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03948E-7B32-424F-B865-A8B768DC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5" y="2363130"/>
            <a:ext cx="4606400" cy="333824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6E1BDF6-676A-534E-8C44-4E8A5264AD25}"/>
              </a:ext>
            </a:extLst>
          </p:cNvPr>
          <p:cNvCxnSpPr>
            <a:cxnSpLocks/>
          </p:cNvCxnSpPr>
          <p:nvPr/>
        </p:nvCxnSpPr>
        <p:spPr>
          <a:xfrm>
            <a:off x="0" y="100361"/>
            <a:ext cx="12192000" cy="0"/>
          </a:xfrm>
          <a:prstGeom prst="line">
            <a:avLst/>
          </a:prstGeom>
          <a:ln w="269875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A11F5F-04D9-6745-B024-1A1D237255C1}"/>
              </a:ext>
            </a:extLst>
          </p:cNvPr>
          <p:cNvCxnSpPr>
            <a:cxnSpLocks/>
          </p:cNvCxnSpPr>
          <p:nvPr/>
        </p:nvCxnSpPr>
        <p:spPr>
          <a:xfrm>
            <a:off x="1765655" y="1818683"/>
            <a:ext cx="1751268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E7FADF-69B2-B243-8412-464668C8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15" r="618"/>
          <a:stretch/>
        </p:blipFill>
        <p:spPr>
          <a:xfrm>
            <a:off x="5314020" y="2975066"/>
            <a:ext cx="3065209" cy="2143344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015EFE-C23C-4840-ABED-54B5A3141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485" y="2097291"/>
            <a:ext cx="3315638" cy="3869893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</p:spTree>
    <p:extLst>
      <p:ext uri="{BB962C8B-B14F-4D97-AF65-F5344CB8AC3E}">
        <p14:creationId xmlns:p14="http://schemas.microsoft.com/office/powerpoint/2010/main" val="38040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29C83E-482A-DF4E-8B02-F0C316001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" t="20105"/>
          <a:stretch/>
        </p:blipFill>
        <p:spPr>
          <a:xfrm>
            <a:off x="630025" y="5031406"/>
            <a:ext cx="3945135" cy="5847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extrusionClr>
              <a:srgbClr val="99E2D0"/>
            </a:extrusionClr>
            <a:contourClr>
              <a:srgbClr val="99E2D0"/>
            </a:contourClr>
          </a:sp3d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760D2D-43DB-D046-AFAB-14F7F8BE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06" y="3992870"/>
            <a:ext cx="2908529" cy="2617676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1E6502-23B8-D047-B03E-6EDACE18FC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5485" r="-1" b="1"/>
          <a:stretch/>
        </p:blipFill>
        <p:spPr>
          <a:xfrm>
            <a:off x="329521" y="2163932"/>
            <a:ext cx="4546141" cy="691586"/>
          </a:xfrm>
          <a:prstGeom prst="rect">
            <a:avLst/>
          </a:prstGeom>
          <a:gradFill>
            <a:gsLst>
              <a:gs pos="0">
                <a:srgbClr val="99E2D0">
                  <a:tint val="66000"/>
                  <a:satMod val="160000"/>
                </a:srgbClr>
              </a:gs>
              <a:gs pos="50000">
                <a:srgbClr val="99E2D0">
                  <a:tint val="44500"/>
                  <a:satMod val="160000"/>
                </a:srgbClr>
              </a:gs>
              <a:gs pos="100000">
                <a:srgbClr val="99E2D0">
                  <a:tint val="23500"/>
                  <a:satMod val="160000"/>
                </a:srgbClr>
              </a:gs>
            </a:gsLst>
            <a:lin ang="2700000" scaled="1"/>
          </a:gradFill>
          <a:scene3d>
            <a:camera prst="orthographicFront"/>
            <a:lightRig rig="threePt" dir="t"/>
          </a:scene3d>
          <a:sp3d>
            <a:extrusionClr>
              <a:srgbClr val="99E2D0"/>
            </a:extrusionClr>
            <a:contourClr>
              <a:srgbClr val="99E2D0"/>
            </a:contourClr>
          </a:sp3d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42D4C46-630D-6A44-BA61-C16CDBC1EA1F}"/>
              </a:ext>
            </a:extLst>
          </p:cNvPr>
          <p:cNvSpPr txBox="1"/>
          <p:nvPr/>
        </p:nvSpPr>
        <p:spPr>
          <a:xfrm>
            <a:off x="929391" y="657043"/>
            <a:ext cx="1023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Shrikhand" panose="02000000000000000000" pitchFamily="2" charset="77"/>
                <a:cs typeface="Shrikhand" panose="02000000000000000000" pitchFamily="2" charset="77"/>
              </a:rPr>
              <a:t>Animation des cœurs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E288E3-EB97-AB40-91C8-1DB712B89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888" y="1543260"/>
            <a:ext cx="5031167" cy="2232138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FF79DA"/>
            </a:contourClr>
          </a:sp3d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6BA9B30-76C9-D148-8344-D74753BEEBD8}"/>
              </a:ext>
            </a:extLst>
          </p:cNvPr>
          <p:cNvCxnSpPr>
            <a:cxnSpLocks/>
          </p:cNvCxnSpPr>
          <p:nvPr/>
        </p:nvCxnSpPr>
        <p:spPr>
          <a:xfrm flipV="1">
            <a:off x="0" y="6828019"/>
            <a:ext cx="12192000" cy="1"/>
          </a:xfrm>
          <a:prstGeom prst="line">
            <a:avLst/>
          </a:prstGeom>
          <a:ln w="254000">
            <a:solidFill>
              <a:srgbClr val="935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9F6C57-22F2-B541-9A7A-247F94D96AA4}"/>
              </a:ext>
            </a:extLst>
          </p:cNvPr>
          <p:cNvCxnSpPr>
            <a:cxnSpLocks/>
          </p:cNvCxnSpPr>
          <p:nvPr/>
        </p:nvCxnSpPr>
        <p:spPr>
          <a:xfrm>
            <a:off x="3688018" y="1241818"/>
            <a:ext cx="1411520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F9C93-151C-1D42-8795-3EF0D08A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9554"/>
            <a:ext cx="10134600" cy="1037993"/>
          </a:xfrm>
        </p:spPr>
        <p:txBody>
          <a:bodyPr/>
          <a:lstStyle/>
          <a:p>
            <a:pPr algn="ctr"/>
            <a:r>
              <a:rPr lang="fr-FR" dirty="0">
                <a:latin typeface="Shrikhand" panose="02000000000000000000" pitchFamily="2" charset="77"/>
                <a:cs typeface="Shrikhand" panose="02000000000000000000" pitchFamily="2" charset="77"/>
              </a:rPr>
              <a:t>Animation: les boutons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55B25B-7E09-2344-B12F-EF347CE2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78" y="1960949"/>
            <a:ext cx="2746552" cy="11540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B15CBA-F551-F14A-815C-49D67433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630" y="1960949"/>
            <a:ext cx="2746552" cy="10379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871EB-AF8F-924E-902B-1A90721D5E20}"/>
              </a:ext>
            </a:extLst>
          </p:cNvPr>
          <p:cNvSpPr/>
          <p:nvPr/>
        </p:nvSpPr>
        <p:spPr>
          <a:xfrm>
            <a:off x="-13141" y="-56211"/>
            <a:ext cx="293912" cy="6970422"/>
          </a:xfrm>
          <a:prstGeom prst="rect">
            <a:avLst/>
          </a:prstGeom>
          <a:solidFill>
            <a:srgbClr val="FF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3970435-AE75-0F49-8958-6BE15C09D819}"/>
              </a:ext>
            </a:extLst>
          </p:cNvPr>
          <p:cNvCxnSpPr>
            <a:cxnSpLocks/>
          </p:cNvCxnSpPr>
          <p:nvPr/>
        </p:nvCxnSpPr>
        <p:spPr>
          <a:xfrm>
            <a:off x="280771" y="121671"/>
            <a:ext cx="11911229" cy="0"/>
          </a:xfrm>
          <a:prstGeom prst="line">
            <a:avLst/>
          </a:prstGeom>
          <a:ln w="266700" cmpd="sng">
            <a:solidFill>
              <a:srgbClr val="935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7C0C5D1-5C33-B146-94E8-84EE078C7695}"/>
              </a:ext>
            </a:extLst>
          </p:cNvPr>
          <p:cNvCxnSpPr>
            <a:cxnSpLocks/>
          </p:cNvCxnSpPr>
          <p:nvPr/>
        </p:nvCxnSpPr>
        <p:spPr>
          <a:xfrm>
            <a:off x="3563523" y="1327430"/>
            <a:ext cx="1623939" cy="0"/>
          </a:xfrm>
          <a:prstGeom prst="line">
            <a:avLst/>
          </a:prstGeom>
          <a:ln w="38100">
            <a:solidFill>
              <a:srgbClr val="99E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A3C3E95E-7014-8647-B95F-49CD6DED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830" y="2799246"/>
            <a:ext cx="4025900" cy="3759200"/>
          </a:xfrm>
          <a:prstGeom prst="rect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99E2D0"/>
            </a:contourClr>
          </a:sp3d>
        </p:spPr>
      </p:pic>
    </p:spTree>
    <p:extLst>
      <p:ext uri="{BB962C8B-B14F-4D97-AF65-F5344CB8AC3E}">
        <p14:creationId xmlns:p14="http://schemas.microsoft.com/office/powerpoint/2010/main" val="294969774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7076</TotalTime>
  <Words>58</Words>
  <Application>Microsoft Macintosh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Bembo</vt:lpstr>
      <vt:lpstr>Roboto</vt:lpstr>
      <vt:lpstr>Shrikhand</vt:lpstr>
      <vt:lpstr>AdornVTI</vt:lpstr>
      <vt:lpstr>Présentation PowerPoint</vt:lpstr>
      <vt:lpstr>Présentation PowerPoint</vt:lpstr>
      <vt:lpstr>Présentation PowerPoint</vt:lpstr>
      <vt:lpstr>Vignettes de fonctionnement</vt:lpstr>
      <vt:lpstr>Présentation PowerPoint</vt:lpstr>
      <vt:lpstr>Présentation PowerPoint</vt:lpstr>
      <vt:lpstr>Animation: Etiquette verte de validation</vt:lpstr>
      <vt:lpstr>Présentation PowerPoint</vt:lpstr>
      <vt:lpstr>Animation: les boutons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Bahia Benali</dc:creator>
  <cp:lastModifiedBy>Bahia Benali</cp:lastModifiedBy>
  <cp:revision>2</cp:revision>
  <dcterms:created xsi:type="dcterms:W3CDTF">2022-02-12T18:00:13Z</dcterms:created>
  <dcterms:modified xsi:type="dcterms:W3CDTF">2022-02-17T16:01:57Z</dcterms:modified>
</cp:coreProperties>
</file>