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67" r:id="rId4"/>
    <p:sldId id="268" r:id="rId5"/>
    <p:sldId id="273" r:id="rId6"/>
    <p:sldId id="256" r:id="rId7"/>
    <p:sldId id="304" r:id="rId8"/>
    <p:sldId id="262" r:id="rId9"/>
    <p:sldId id="263" r:id="rId10"/>
    <p:sldId id="265" r:id="rId11"/>
    <p:sldId id="266" r:id="rId12"/>
    <p:sldId id="305" r:id="rId13"/>
    <p:sldId id="269" r:id="rId14"/>
    <p:sldId id="270" r:id="rId15"/>
    <p:sldId id="276" r:id="rId16"/>
    <p:sldId id="271" r:id="rId17"/>
    <p:sldId id="306" r:id="rId18"/>
    <p:sldId id="272" r:id="rId19"/>
    <p:sldId id="260"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31"/>
  </p:normalViewPr>
  <p:slideViewPr>
    <p:cSldViewPr snapToGrid="0" snapToObjects="1">
      <p:cViewPr varScale="1">
        <p:scale>
          <a:sx n="54" d="100"/>
          <a:sy n="54" d="100"/>
        </p:scale>
        <p:origin x="208" y="112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864D39-6442-4A4B-B6FA-F82214A866E5}" type="datetimeFigureOut">
              <a:rPr lang="en-US" smtClean="0"/>
              <a:t>9/18/19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6898E9-514C-7B49-89E3-75B7425FF392}" type="slidenum">
              <a:rPr lang="en-US" smtClean="0"/>
              <a:t>‹#›</a:t>
            </a:fld>
            <a:endParaRPr lang="en-US"/>
          </a:p>
        </p:txBody>
      </p:sp>
    </p:spTree>
    <p:extLst>
      <p:ext uri="{BB962C8B-B14F-4D97-AF65-F5344CB8AC3E}">
        <p14:creationId xmlns:p14="http://schemas.microsoft.com/office/powerpoint/2010/main" val="34313117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868D11-7154-5F4A-85B5-52D27F792E60}" type="slidenum">
              <a:rPr lang="en-US" smtClean="0"/>
              <a:t>2</a:t>
            </a:fld>
            <a:endParaRPr lang="en-US"/>
          </a:p>
        </p:txBody>
      </p:sp>
    </p:spTree>
    <p:extLst>
      <p:ext uri="{BB962C8B-B14F-4D97-AF65-F5344CB8AC3E}">
        <p14:creationId xmlns:p14="http://schemas.microsoft.com/office/powerpoint/2010/main" val="173457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46ABB5-609E-DB4F-ADF1-D9B3D57F16AF}"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28543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6ABB5-609E-DB4F-ADF1-D9B3D57F16AF}"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84964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6ABB5-609E-DB4F-ADF1-D9B3D57F16AF}"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90858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quarter" idx="1"/>
          </p:nvPr>
        </p:nvSpPr>
        <p:spPr>
          <a:xfrm>
            <a:off x="914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8982EE1-3232-C849-9A4C-D05490C232F8}"/>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1F0E151A-CD25-454C-A7A7-2806FEB8A21C}"/>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BB6E5270-9C2A-0D44-92CA-AC7BA1F2DD6A}"/>
              </a:ext>
            </a:extLst>
          </p:cNvPr>
          <p:cNvSpPr>
            <a:spLocks noGrp="1" noChangeArrowheads="1"/>
          </p:cNvSpPr>
          <p:nvPr>
            <p:ph type="sldNum" sz="quarter" idx="12"/>
          </p:nvPr>
        </p:nvSpPr>
        <p:spPr>
          <a:ln/>
        </p:spPr>
        <p:txBody>
          <a:bodyPr/>
          <a:lstStyle>
            <a:lvl1pPr>
              <a:defRPr/>
            </a:lvl1pPr>
          </a:lstStyle>
          <a:p>
            <a:fld id="{CD5EB7BD-79A7-A24D-9E41-CA0161BA0697}" type="slidenum">
              <a:rPr lang="en-GB" altLang="en-US"/>
              <a:pPr/>
              <a:t>‹#›</a:t>
            </a:fld>
            <a:endParaRPr lang="en-GB" altLang="en-US"/>
          </a:p>
        </p:txBody>
      </p:sp>
    </p:spTree>
    <p:extLst>
      <p:ext uri="{BB962C8B-B14F-4D97-AF65-F5344CB8AC3E}">
        <p14:creationId xmlns:p14="http://schemas.microsoft.com/office/powerpoint/2010/main" val="11749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6ABB5-609E-DB4F-ADF1-D9B3D57F16AF}"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93434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6ABB5-609E-DB4F-ADF1-D9B3D57F16AF}" type="datetimeFigureOut">
              <a:rPr lang="en-US" smtClean="0"/>
              <a:t>9/18/19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235355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46ABB5-609E-DB4F-ADF1-D9B3D57F16AF}"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210477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46ABB5-609E-DB4F-ADF1-D9B3D57F16AF}" type="datetimeFigureOut">
              <a:rPr lang="en-US" smtClean="0"/>
              <a:t>9/18/19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349220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46ABB5-609E-DB4F-ADF1-D9B3D57F16AF}" type="datetimeFigureOut">
              <a:rPr lang="en-US" smtClean="0"/>
              <a:t>9/18/19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32903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6ABB5-609E-DB4F-ADF1-D9B3D57F16AF}" type="datetimeFigureOut">
              <a:rPr lang="en-US" smtClean="0"/>
              <a:t>9/18/19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51223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6ABB5-609E-DB4F-ADF1-D9B3D57F16AF}"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129205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6ABB5-609E-DB4F-ADF1-D9B3D57F16AF}" type="datetimeFigureOut">
              <a:rPr lang="en-US" smtClean="0"/>
              <a:t>9/18/19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A9B9A2-1A6E-4948-84A0-4C4CE50D0EF7}" type="slidenum">
              <a:rPr lang="en-US" smtClean="0"/>
              <a:t>‹#›</a:t>
            </a:fld>
            <a:endParaRPr lang="en-US"/>
          </a:p>
        </p:txBody>
      </p:sp>
    </p:spTree>
    <p:extLst>
      <p:ext uri="{BB962C8B-B14F-4D97-AF65-F5344CB8AC3E}">
        <p14:creationId xmlns:p14="http://schemas.microsoft.com/office/powerpoint/2010/main" val="83242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6ABB5-609E-DB4F-ADF1-D9B3D57F16AF}" type="datetimeFigureOut">
              <a:rPr lang="en-US" smtClean="0"/>
              <a:t>9/18/19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9B9A2-1A6E-4948-84A0-4C4CE50D0EF7}" type="slidenum">
              <a:rPr lang="en-US" smtClean="0"/>
              <a:t>‹#›</a:t>
            </a:fld>
            <a:endParaRPr lang="en-US"/>
          </a:p>
        </p:txBody>
      </p:sp>
    </p:spTree>
    <p:extLst>
      <p:ext uri="{BB962C8B-B14F-4D97-AF65-F5344CB8AC3E}">
        <p14:creationId xmlns:p14="http://schemas.microsoft.com/office/powerpoint/2010/main" val="3900178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Solving Phylogenetic Trees</a:t>
            </a:r>
          </a:p>
        </p:txBody>
      </p:sp>
      <p:sp>
        <p:nvSpPr>
          <p:cNvPr id="3" name="Subtitle 2"/>
          <p:cNvSpPr>
            <a:spLocks noGrp="1"/>
          </p:cNvSpPr>
          <p:nvPr>
            <p:ph type="subTitle" idx="1"/>
          </p:nvPr>
        </p:nvSpPr>
        <p:spPr/>
        <p:txBody>
          <a:bodyPr/>
          <a:lstStyle/>
          <a:p>
            <a:r>
              <a:rPr lang="en-US" dirty="0"/>
              <a:t>Justin </a:t>
            </a:r>
            <a:r>
              <a:rPr lang="en-US" dirty="0" err="1"/>
              <a:t>Bahl</a:t>
            </a:r>
            <a:endParaRPr lang="en-US" dirty="0"/>
          </a:p>
        </p:txBody>
      </p:sp>
    </p:spTree>
    <p:extLst>
      <p:ext uri="{BB962C8B-B14F-4D97-AF65-F5344CB8AC3E}">
        <p14:creationId xmlns:p14="http://schemas.microsoft.com/office/powerpoint/2010/main" val="98947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DF755BDF-99F3-2847-AD95-006D28576A05}"/>
              </a:ext>
            </a:extLst>
          </p:cNvPr>
          <p:cNvSpPr>
            <a:spLocks noGrp="1" noChangeArrowheads="1"/>
          </p:cNvSpPr>
          <p:nvPr>
            <p:ph type="body" idx="1"/>
          </p:nvPr>
        </p:nvSpPr>
        <p:spPr>
          <a:xfrm>
            <a:off x="2209800" y="1219200"/>
            <a:ext cx="8001000" cy="4114800"/>
          </a:xfrm>
        </p:spPr>
        <p:txBody>
          <a:bodyPr/>
          <a:lstStyle/>
          <a:p>
            <a:pPr eaLnBrk="1" hangingPunct="1"/>
            <a:r>
              <a:rPr lang="en-US" altLang="en-US"/>
              <a:t>The probability of observing  “heads” in each of two flips under </a:t>
            </a:r>
            <a:r>
              <a:rPr lang="en-US" altLang="en-US" i="1"/>
              <a:t>H1</a:t>
            </a:r>
            <a:r>
              <a:rPr lang="en-US" altLang="en-US"/>
              <a:t> is:                           </a:t>
            </a:r>
            <a:r>
              <a:rPr lang="en-US" altLang="en-US" i="1"/>
              <a:t>L</a:t>
            </a:r>
            <a:r>
              <a:rPr lang="en-US" altLang="en-US"/>
              <a:t>(</a:t>
            </a:r>
            <a:r>
              <a:rPr lang="en-US" altLang="en-US" i="1"/>
              <a:t>H1</a:t>
            </a:r>
            <a:r>
              <a:rPr lang="en-US" altLang="en-US"/>
              <a:t>|</a:t>
            </a:r>
            <a:r>
              <a:rPr lang="en-US" altLang="en-US" i="1"/>
              <a:t>data</a:t>
            </a:r>
            <a:r>
              <a:rPr lang="en-US" altLang="en-US"/>
              <a:t>) =  0.5 </a:t>
            </a:r>
            <a:r>
              <a:rPr lang="en-US" altLang="en-US">
                <a:sym typeface="Symbol" pitchFamily="2" charset="2"/>
              </a:rPr>
              <a:t></a:t>
            </a:r>
            <a:r>
              <a:rPr lang="en-US" altLang="en-US"/>
              <a:t> 0.5  = 0·25</a:t>
            </a:r>
          </a:p>
          <a:p>
            <a:pPr eaLnBrk="1" hangingPunct="1">
              <a:buFontTx/>
              <a:buNone/>
            </a:pPr>
            <a:endParaRPr lang="en-US" altLang="en-US"/>
          </a:p>
          <a:p>
            <a:pPr eaLnBrk="1" hangingPunct="1"/>
            <a:r>
              <a:rPr lang="en-US" altLang="en-US"/>
              <a:t>The probability of observing  “heads” in each of two flips under </a:t>
            </a:r>
            <a:r>
              <a:rPr lang="en-US" altLang="en-US" i="1"/>
              <a:t>H2</a:t>
            </a:r>
            <a:r>
              <a:rPr lang="en-US" altLang="en-US"/>
              <a:t> is:</a:t>
            </a:r>
            <a:endParaRPr lang="en-US" altLang="en-US" i="1"/>
          </a:p>
          <a:p>
            <a:pPr eaLnBrk="1" hangingPunct="1">
              <a:buFontTx/>
              <a:buNone/>
            </a:pPr>
            <a:r>
              <a:rPr lang="en-US" altLang="en-US" i="1"/>
              <a:t>	L</a:t>
            </a:r>
            <a:r>
              <a:rPr lang="en-US" altLang="en-US"/>
              <a:t>(</a:t>
            </a:r>
            <a:r>
              <a:rPr lang="en-US" altLang="en-US" i="1"/>
              <a:t>H2|data</a:t>
            </a:r>
            <a:r>
              <a:rPr lang="en-US" altLang="en-US"/>
              <a:t>) =  0.8 </a:t>
            </a:r>
            <a:r>
              <a:rPr lang="en-US" altLang="en-US">
                <a:sym typeface="Symbol" pitchFamily="2" charset="2"/>
              </a:rPr>
              <a:t></a:t>
            </a:r>
            <a:r>
              <a:rPr lang="en-US" altLang="en-US"/>
              <a:t> 0.8  = 0.64</a:t>
            </a:r>
          </a:p>
        </p:txBody>
      </p:sp>
    </p:spTree>
    <p:extLst>
      <p:ext uri="{BB962C8B-B14F-4D97-AF65-F5344CB8AC3E}">
        <p14:creationId xmlns:p14="http://schemas.microsoft.com/office/powerpoint/2010/main" val="354704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a:extLst>
              <a:ext uri="{FF2B5EF4-FFF2-40B4-BE49-F238E27FC236}">
                <a16:creationId xmlns:a16="http://schemas.microsoft.com/office/drawing/2014/main" id="{B0098FD2-A3B5-E94E-A179-AB4DE32F5D44}"/>
              </a:ext>
            </a:extLst>
          </p:cNvPr>
          <p:cNvSpPr txBox="1">
            <a:spLocks noChangeArrowheads="1"/>
          </p:cNvSpPr>
          <p:nvPr/>
        </p:nvSpPr>
        <p:spPr bwMode="auto">
          <a:xfrm>
            <a:off x="2362200" y="1219200"/>
            <a:ext cx="7543800" cy="3785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US" altLang="en-US" sz="3200"/>
              <a:t>Since the probability of observing the data under </a:t>
            </a:r>
            <a:r>
              <a:rPr lang="en-US" altLang="en-US" sz="3200" i="1"/>
              <a:t>H2</a:t>
            </a:r>
            <a:r>
              <a:rPr lang="en-US" altLang="en-US" sz="3200"/>
              <a:t> is greater than under </a:t>
            </a:r>
            <a:r>
              <a:rPr lang="en-US" altLang="en-US" sz="3200" i="1"/>
              <a:t>H1,</a:t>
            </a:r>
            <a:r>
              <a:rPr lang="en-US" altLang="en-US" sz="3200"/>
              <a:t> you might argue that the “rigged” coin hypothesis is the more likely. </a:t>
            </a:r>
          </a:p>
          <a:p>
            <a:pPr>
              <a:spcBef>
                <a:spcPct val="50000"/>
              </a:spcBef>
            </a:pPr>
            <a:r>
              <a:rPr lang="en-US" altLang="en-US" sz="3200"/>
              <a:t>However, if you flipped the same coin 20 times and got “heads” 8 times, would </a:t>
            </a:r>
            <a:r>
              <a:rPr lang="en-US" altLang="en-US" sz="3200" i="1"/>
              <a:t>H2 </a:t>
            </a:r>
            <a:r>
              <a:rPr lang="en-US" altLang="en-US" sz="3200"/>
              <a:t>still be the better explanation of the data?</a:t>
            </a:r>
            <a:endParaRPr lang="en-GB" altLang="en-US" sz="3200"/>
          </a:p>
        </p:txBody>
      </p:sp>
    </p:spTree>
    <p:extLst>
      <p:ext uri="{BB962C8B-B14F-4D97-AF65-F5344CB8AC3E}">
        <p14:creationId xmlns:p14="http://schemas.microsoft.com/office/powerpoint/2010/main" val="152964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D03D7D6-2786-2343-B3C8-D79BEEABF0D1}"/>
              </a:ext>
            </a:extLst>
          </p:cNvPr>
          <p:cNvSpPr>
            <a:spLocks noGrp="1" noChangeArrowheads="1"/>
          </p:cNvSpPr>
          <p:nvPr>
            <p:ph type="body" idx="1"/>
          </p:nvPr>
        </p:nvSpPr>
        <p:spPr>
          <a:xfrm>
            <a:off x="2209800" y="838200"/>
            <a:ext cx="8001000" cy="4114800"/>
          </a:xfrm>
        </p:spPr>
        <p:txBody>
          <a:bodyPr/>
          <a:lstStyle/>
          <a:p>
            <a:pPr eaLnBrk="1" hangingPunct="1">
              <a:lnSpc>
                <a:spcPct val="90000"/>
              </a:lnSpc>
            </a:pPr>
            <a:r>
              <a:rPr lang="en-NZ" altLang="en-US"/>
              <a:t>Note that you could flip “heads” and “tails” in different orders</a:t>
            </a:r>
          </a:p>
          <a:p>
            <a:pPr eaLnBrk="1" hangingPunct="1">
              <a:lnSpc>
                <a:spcPct val="90000"/>
              </a:lnSpc>
              <a:buFontTx/>
              <a:buNone/>
            </a:pPr>
            <a:endParaRPr lang="en-NZ" altLang="en-US"/>
          </a:p>
          <a:p>
            <a:pPr eaLnBrk="1" hangingPunct="1">
              <a:lnSpc>
                <a:spcPct val="90000"/>
              </a:lnSpc>
            </a:pPr>
            <a:r>
              <a:rPr lang="en-NZ" altLang="en-US"/>
              <a:t>E.g.  HTHHTHTTHTTTTHHTTHTT</a:t>
            </a:r>
          </a:p>
          <a:p>
            <a:pPr eaLnBrk="1" hangingPunct="1">
              <a:lnSpc>
                <a:spcPct val="90000"/>
              </a:lnSpc>
            </a:pPr>
            <a:r>
              <a:rPr lang="en-NZ" altLang="en-US"/>
              <a:t>Or    HHHHHHHHTTTTTTTTTTTT</a:t>
            </a:r>
          </a:p>
          <a:p>
            <a:pPr eaLnBrk="1" hangingPunct="1">
              <a:lnSpc>
                <a:spcPct val="90000"/>
              </a:lnSpc>
              <a:buFontTx/>
              <a:buNone/>
            </a:pPr>
            <a:endParaRPr lang="en-NZ" altLang="en-US"/>
          </a:p>
          <a:p>
            <a:pPr eaLnBrk="1" hangingPunct="1">
              <a:lnSpc>
                <a:spcPct val="90000"/>
              </a:lnSpc>
              <a:buFontTx/>
              <a:buNone/>
            </a:pPr>
            <a:r>
              <a:rPr lang="en-NZ" altLang="en-US"/>
              <a:t>There are actually 20 choose 8 ways to do this</a:t>
            </a:r>
            <a:endParaRPr lang="en-AU" altLang="en-US"/>
          </a:p>
        </p:txBody>
      </p:sp>
      <p:pic>
        <p:nvPicPr>
          <p:cNvPr id="13316" name="Picture 4">
            <a:extLst>
              <a:ext uri="{FF2B5EF4-FFF2-40B4-BE49-F238E27FC236}">
                <a16:creationId xmlns:a16="http://schemas.microsoft.com/office/drawing/2014/main" id="{67DB7CB7-C640-9347-B163-F1C819813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4583114"/>
            <a:ext cx="17281525" cy="1658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061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Text Box 6">
            <a:extLst>
              <a:ext uri="{FF2B5EF4-FFF2-40B4-BE49-F238E27FC236}">
                <a16:creationId xmlns:a16="http://schemas.microsoft.com/office/drawing/2014/main" id="{55022B79-EAB8-734A-BDBB-BF9157FBDDE6}"/>
              </a:ext>
            </a:extLst>
          </p:cNvPr>
          <p:cNvSpPr txBox="1">
            <a:spLocks noChangeArrowheads="1"/>
          </p:cNvSpPr>
          <p:nvPr/>
        </p:nvSpPr>
        <p:spPr bwMode="auto">
          <a:xfrm>
            <a:off x="2133600" y="609600"/>
            <a:ext cx="80772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US" altLang="en-US" sz="3200">
                <a:latin typeface="Times New Roman" panose="02020603050405020304" pitchFamily="18" charset="0"/>
              </a:rPr>
              <a:t>The likelihood for </a:t>
            </a:r>
            <a:r>
              <a:rPr lang="en-US" altLang="en-US" sz="3200" i="1">
                <a:latin typeface="Times New Roman" panose="02020603050405020304" pitchFamily="18" charset="0"/>
              </a:rPr>
              <a:t>H1</a:t>
            </a:r>
            <a:r>
              <a:rPr lang="en-US" altLang="en-US" sz="3200">
                <a:latin typeface="Times New Roman" panose="02020603050405020304" pitchFamily="18" charset="0"/>
              </a:rPr>
              <a:t> of observing 8 “heads” and 12 “tails” (where each has an equal chance of appearing) under </a:t>
            </a:r>
            <a:r>
              <a:rPr lang="en-US" altLang="en-US" sz="3200" i="1">
                <a:latin typeface="Times New Roman" panose="02020603050405020304" pitchFamily="18" charset="0"/>
              </a:rPr>
              <a:t>H1</a:t>
            </a:r>
            <a:r>
              <a:rPr lang="en-US" altLang="en-US" sz="3200">
                <a:latin typeface="Times New Roman" panose="02020603050405020304" pitchFamily="18" charset="0"/>
              </a:rPr>
              <a:t> is:</a:t>
            </a:r>
            <a:endParaRPr lang="en-GB" altLang="en-US" sz="3200">
              <a:latin typeface="Times New Roman" panose="02020603050405020304" pitchFamily="18" charset="0"/>
            </a:endParaRPr>
          </a:p>
        </p:txBody>
      </p:sp>
      <p:sp>
        <p:nvSpPr>
          <p:cNvPr id="15367" name="Text Box 7">
            <a:extLst>
              <a:ext uri="{FF2B5EF4-FFF2-40B4-BE49-F238E27FC236}">
                <a16:creationId xmlns:a16="http://schemas.microsoft.com/office/drawing/2014/main" id="{515756B2-23CD-E34E-ABD1-0D1AA59E96DE}"/>
              </a:ext>
            </a:extLst>
          </p:cNvPr>
          <p:cNvSpPr txBox="1">
            <a:spLocks noChangeArrowheads="1"/>
          </p:cNvSpPr>
          <p:nvPr/>
        </p:nvSpPr>
        <p:spPr bwMode="auto">
          <a:xfrm>
            <a:off x="3505200" y="2925763"/>
            <a:ext cx="21336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i="1">
                <a:latin typeface="Times New Roman" charset="0"/>
                <a:ea typeface="ＭＳ Ｐゴシック" charset="0"/>
              </a:rPr>
              <a:t>L</a:t>
            </a:r>
            <a:r>
              <a:rPr lang="en-GB" sz="2800">
                <a:latin typeface="Times New Roman" charset="0"/>
                <a:ea typeface="ＭＳ Ｐゴシック" charset="0"/>
              </a:rPr>
              <a:t>(</a:t>
            </a:r>
            <a:r>
              <a:rPr lang="en-GB" sz="2800" i="1">
                <a:latin typeface="Times New Roman" charset="0"/>
                <a:ea typeface="ＭＳ Ｐゴシック" charset="0"/>
              </a:rPr>
              <a:t>H1 data</a:t>
            </a:r>
            <a:r>
              <a:rPr lang="en-GB" sz="2800">
                <a:latin typeface="Times New Roman" charset="0"/>
                <a:ea typeface="ＭＳ Ｐゴシック" charset="0"/>
              </a:rPr>
              <a:t>) =</a:t>
            </a:r>
          </a:p>
        </p:txBody>
      </p:sp>
      <p:sp>
        <p:nvSpPr>
          <p:cNvPr id="15368" name="Text Box 8">
            <a:extLst>
              <a:ext uri="{FF2B5EF4-FFF2-40B4-BE49-F238E27FC236}">
                <a16:creationId xmlns:a16="http://schemas.microsoft.com/office/drawing/2014/main" id="{792FC1C5-2D97-B644-A3A4-8319A3C036BF}"/>
              </a:ext>
            </a:extLst>
          </p:cNvPr>
          <p:cNvSpPr txBox="1">
            <a:spLocks noChangeArrowheads="1"/>
          </p:cNvSpPr>
          <p:nvPr/>
        </p:nvSpPr>
        <p:spPr bwMode="auto">
          <a:xfrm>
            <a:off x="5638800" y="2925763"/>
            <a:ext cx="3505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aseline="-25000">
                <a:latin typeface="Times New Roman" charset="0"/>
                <a:ea typeface="ＭＳ Ｐゴシック" charset="0"/>
              </a:rPr>
              <a:t>20</a:t>
            </a:r>
            <a:r>
              <a:rPr lang="en-GB" sz="2800">
                <a:latin typeface="Times New Roman" charset="0"/>
                <a:ea typeface="ＭＳ Ｐゴシック" charset="0"/>
              </a:rPr>
              <a:t>C</a:t>
            </a:r>
            <a:r>
              <a:rPr lang="en-GB" sz="2800" baseline="-25000">
                <a:latin typeface="Times New Roman" charset="0"/>
                <a:ea typeface="ＭＳ Ｐゴシック" charset="0"/>
              </a:rPr>
              <a:t>8</a:t>
            </a:r>
            <a:r>
              <a:rPr lang="en-GB" sz="2800">
                <a:latin typeface="Times New Roman" charset="0"/>
                <a:ea typeface="ＭＳ Ｐゴシック" charset="0"/>
              </a:rPr>
              <a:t> </a:t>
            </a:r>
            <a:r>
              <a:rPr lang="en-GB" sz="2800">
                <a:latin typeface="Times New Roman" charset="0"/>
                <a:ea typeface="ＭＳ Ｐゴシック" charset="0"/>
                <a:sym typeface="Symbol" charset="0"/>
              </a:rPr>
              <a:t> (0.5)</a:t>
            </a:r>
            <a:r>
              <a:rPr lang="en-GB" sz="2800" baseline="30000">
                <a:latin typeface="Times New Roman" charset="0"/>
                <a:ea typeface="ＭＳ Ｐゴシック" charset="0"/>
                <a:sym typeface="Symbol" charset="0"/>
              </a:rPr>
              <a:t>8</a:t>
            </a:r>
            <a:r>
              <a:rPr lang="en-GB" sz="2800">
                <a:latin typeface="Times New Roman" charset="0"/>
                <a:ea typeface="ＭＳ Ｐゴシック" charset="0"/>
                <a:sym typeface="Symbol" charset="0"/>
              </a:rPr>
              <a:t>(0.5)</a:t>
            </a:r>
            <a:r>
              <a:rPr lang="en-GB" sz="2800" baseline="30000">
                <a:latin typeface="Times New Roman" charset="0"/>
                <a:ea typeface="ＭＳ Ｐゴシック" charset="0"/>
                <a:sym typeface="Symbol" charset="0"/>
              </a:rPr>
              <a:t>12</a:t>
            </a:r>
            <a:r>
              <a:rPr lang="en-GB" sz="2800">
                <a:latin typeface="Times New Roman" charset="0"/>
                <a:ea typeface="ＭＳ Ｐゴシック" charset="0"/>
              </a:rPr>
              <a:t> </a:t>
            </a:r>
          </a:p>
        </p:txBody>
      </p:sp>
      <p:sp>
        <p:nvSpPr>
          <p:cNvPr id="15369" name="Text Box 9">
            <a:extLst>
              <a:ext uri="{FF2B5EF4-FFF2-40B4-BE49-F238E27FC236}">
                <a16:creationId xmlns:a16="http://schemas.microsoft.com/office/drawing/2014/main" id="{C4F0F7B1-5C61-D04A-BA39-DC3360203A3A}"/>
              </a:ext>
            </a:extLst>
          </p:cNvPr>
          <p:cNvSpPr txBox="1">
            <a:spLocks noChangeArrowheads="1"/>
          </p:cNvSpPr>
          <p:nvPr/>
        </p:nvSpPr>
        <p:spPr bwMode="auto">
          <a:xfrm>
            <a:off x="3733800" y="3763963"/>
            <a:ext cx="3886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800">
                <a:latin typeface="Times New Roman" panose="02020603050405020304" pitchFamily="18" charset="0"/>
              </a:rPr>
              <a:t>20 </a:t>
            </a:r>
            <a:r>
              <a:rPr lang="en-GB" altLang="en-US" sz="2800">
                <a:latin typeface="Times New Roman" panose="02020603050405020304" pitchFamily="18" charset="0"/>
                <a:sym typeface="Symbol" pitchFamily="2" charset="2"/>
              </a:rPr>
              <a:t>19 18….21</a:t>
            </a:r>
          </a:p>
        </p:txBody>
      </p:sp>
      <p:sp>
        <p:nvSpPr>
          <p:cNvPr id="15370" name="Text Box 10">
            <a:extLst>
              <a:ext uri="{FF2B5EF4-FFF2-40B4-BE49-F238E27FC236}">
                <a16:creationId xmlns:a16="http://schemas.microsoft.com/office/drawing/2014/main" id="{214FD62C-D2CA-594C-B2E9-247477957756}"/>
              </a:ext>
            </a:extLst>
          </p:cNvPr>
          <p:cNvSpPr txBox="1">
            <a:spLocks noChangeArrowheads="1"/>
          </p:cNvSpPr>
          <p:nvPr/>
        </p:nvSpPr>
        <p:spPr bwMode="auto">
          <a:xfrm>
            <a:off x="2667000" y="4221163"/>
            <a:ext cx="67818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800">
                <a:latin typeface="Times New Roman" panose="02020603050405020304" pitchFamily="18" charset="0"/>
              </a:rPr>
              <a:t>(8 </a:t>
            </a:r>
            <a:r>
              <a:rPr lang="en-GB" altLang="en-US" sz="2800">
                <a:latin typeface="Times New Roman" panose="02020603050405020304" pitchFamily="18" charset="0"/>
                <a:sym typeface="Symbol" pitchFamily="2" charset="2"/>
              </a:rPr>
              <a:t>7 6….21)(121110….21)</a:t>
            </a:r>
          </a:p>
        </p:txBody>
      </p:sp>
      <p:sp>
        <p:nvSpPr>
          <p:cNvPr id="15371" name="Line 11">
            <a:extLst>
              <a:ext uri="{FF2B5EF4-FFF2-40B4-BE49-F238E27FC236}">
                <a16:creationId xmlns:a16="http://schemas.microsoft.com/office/drawing/2014/main" id="{2134773F-6F92-CD41-9358-29651F98A06C}"/>
              </a:ext>
            </a:extLst>
          </p:cNvPr>
          <p:cNvSpPr>
            <a:spLocks noChangeShapeType="1"/>
          </p:cNvSpPr>
          <p:nvPr/>
        </p:nvSpPr>
        <p:spPr bwMode="auto">
          <a:xfrm>
            <a:off x="2652713" y="4203700"/>
            <a:ext cx="5181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5372" name="Line 12">
            <a:extLst>
              <a:ext uri="{FF2B5EF4-FFF2-40B4-BE49-F238E27FC236}">
                <a16:creationId xmlns:a16="http://schemas.microsoft.com/office/drawing/2014/main" id="{95341C44-6A23-914D-BC00-7C15DF096D5B}"/>
              </a:ext>
            </a:extLst>
          </p:cNvPr>
          <p:cNvSpPr>
            <a:spLocks noChangeShapeType="1"/>
          </p:cNvSpPr>
          <p:nvPr/>
        </p:nvSpPr>
        <p:spPr bwMode="auto">
          <a:xfrm>
            <a:off x="4343400" y="2925763"/>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5373" name="Text Box 13">
            <a:extLst>
              <a:ext uri="{FF2B5EF4-FFF2-40B4-BE49-F238E27FC236}">
                <a16:creationId xmlns:a16="http://schemas.microsoft.com/office/drawing/2014/main" id="{A66E69FA-BF10-9145-B0B2-D556409F9CFA}"/>
              </a:ext>
            </a:extLst>
          </p:cNvPr>
          <p:cNvSpPr txBox="1">
            <a:spLocks noChangeArrowheads="1"/>
          </p:cNvSpPr>
          <p:nvPr/>
        </p:nvSpPr>
        <p:spPr bwMode="auto">
          <a:xfrm>
            <a:off x="2286000" y="3916363"/>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atin typeface="Times New Roman" charset="0"/>
                <a:ea typeface="ＭＳ Ｐゴシック" charset="0"/>
              </a:rPr>
              <a:t>=</a:t>
            </a:r>
          </a:p>
        </p:txBody>
      </p:sp>
      <p:sp>
        <p:nvSpPr>
          <p:cNvPr id="15374" name="Text Box 14">
            <a:extLst>
              <a:ext uri="{FF2B5EF4-FFF2-40B4-BE49-F238E27FC236}">
                <a16:creationId xmlns:a16="http://schemas.microsoft.com/office/drawing/2014/main" id="{5F0AA79C-EC34-CC4B-9A06-125B5691C33B}"/>
              </a:ext>
            </a:extLst>
          </p:cNvPr>
          <p:cNvSpPr txBox="1">
            <a:spLocks noChangeArrowheads="1"/>
          </p:cNvSpPr>
          <p:nvPr/>
        </p:nvSpPr>
        <p:spPr bwMode="auto">
          <a:xfrm>
            <a:off x="7824788" y="3933826"/>
            <a:ext cx="23431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New Roman" charset="0"/>
                <a:ea typeface="ＭＳ Ｐゴシック" charset="0"/>
                <a:sym typeface="Symbol" charset="0"/>
              </a:rPr>
              <a:t> (0.5)</a:t>
            </a:r>
            <a:r>
              <a:rPr lang="en-GB" sz="2800" baseline="30000">
                <a:latin typeface="Times New Roman" charset="0"/>
                <a:ea typeface="ＭＳ Ｐゴシック" charset="0"/>
                <a:sym typeface="Symbol" charset="0"/>
              </a:rPr>
              <a:t>8</a:t>
            </a:r>
            <a:r>
              <a:rPr lang="en-GB" sz="2800">
                <a:latin typeface="Times New Roman" charset="0"/>
                <a:ea typeface="ＭＳ Ｐゴシック" charset="0"/>
                <a:sym typeface="Symbol" charset="0"/>
              </a:rPr>
              <a:t>(0.5)</a:t>
            </a:r>
            <a:r>
              <a:rPr lang="en-GB" sz="2800" baseline="30000">
                <a:latin typeface="Times New Roman" charset="0"/>
                <a:ea typeface="ＭＳ Ｐゴシック" charset="0"/>
                <a:sym typeface="Symbol" charset="0"/>
              </a:rPr>
              <a:t>12</a:t>
            </a:r>
            <a:r>
              <a:rPr lang="en-GB" sz="2800">
                <a:latin typeface="Times New Roman" charset="0"/>
                <a:ea typeface="ＭＳ Ｐゴシック" charset="0"/>
              </a:rPr>
              <a:t> </a:t>
            </a:r>
          </a:p>
        </p:txBody>
      </p:sp>
    </p:spTree>
    <p:extLst>
      <p:ext uri="{BB962C8B-B14F-4D97-AF65-F5344CB8AC3E}">
        <p14:creationId xmlns:p14="http://schemas.microsoft.com/office/powerpoint/2010/main" val="179705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6">
            <a:extLst>
              <a:ext uri="{FF2B5EF4-FFF2-40B4-BE49-F238E27FC236}">
                <a16:creationId xmlns:a16="http://schemas.microsoft.com/office/drawing/2014/main" id="{48A99A83-6555-4345-94F8-BC58D3303C11}"/>
              </a:ext>
            </a:extLst>
          </p:cNvPr>
          <p:cNvSpPr txBox="1">
            <a:spLocks noChangeArrowheads="1"/>
          </p:cNvSpPr>
          <p:nvPr/>
        </p:nvSpPr>
        <p:spPr bwMode="auto">
          <a:xfrm>
            <a:off x="2279650" y="2060575"/>
            <a:ext cx="8077200" cy="1373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US" altLang="en-US" sz="2800"/>
              <a:t>The likelihood for </a:t>
            </a:r>
            <a:r>
              <a:rPr lang="en-US" altLang="en-US" sz="2800" i="1"/>
              <a:t>H2</a:t>
            </a:r>
            <a:r>
              <a:rPr lang="en-US" altLang="en-US" sz="2800"/>
              <a:t> of observing 8 “heads” and 12 “tails” (where “heads has a probability of 0.8 of appearing) under </a:t>
            </a:r>
            <a:r>
              <a:rPr lang="en-US" altLang="en-US" sz="2800" i="1"/>
              <a:t>H2</a:t>
            </a:r>
            <a:r>
              <a:rPr lang="en-US" altLang="en-US" sz="2800"/>
              <a:t> is:</a:t>
            </a:r>
            <a:endParaRPr lang="en-GB" altLang="en-US" sz="2800"/>
          </a:p>
        </p:txBody>
      </p:sp>
      <p:sp>
        <p:nvSpPr>
          <p:cNvPr id="16391" name="Text Box 7">
            <a:extLst>
              <a:ext uri="{FF2B5EF4-FFF2-40B4-BE49-F238E27FC236}">
                <a16:creationId xmlns:a16="http://schemas.microsoft.com/office/drawing/2014/main" id="{F9947823-937E-8043-AD56-3D4F0E02B4B9}"/>
              </a:ext>
            </a:extLst>
          </p:cNvPr>
          <p:cNvSpPr txBox="1">
            <a:spLocks noChangeArrowheads="1"/>
          </p:cNvSpPr>
          <p:nvPr/>
        </p:nvSpPr>
        <p:spPr bwMode="auto">
          <a:xfrm>
            <a:off x="2286000" y="3733801"/>
            <a:ext cx="2133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i="1">
                <a:latin typeface="Times" charset="0"/>
                <a:ea typeface="ＭＳ Ｐゴシック" charset="0"/>
              </a:rPr>
              <a:t>L</a:t>
            </a:r>
            <a:r>
              <a:rPr lang="en-GB" sz="2800">
                <a:latin typeface="Times" charset="0"/>
                <a:ea typeface="ＭＳ Ｐゴシック" charset="0"/>
              </a:rPr>
              <a:t>(</a:t>
            </a:r>
            <a:r>
              <a:rPr lang="en-GB" sz="2800" i="1">
                <a:latin typeface="Times" charset="0"/>
                <a:ea typeface="ＭＳ Ｐゴシック" charset="0"/>
              </a:rPr>
              <a:t>H2 data</a:t>
            </a:r>
            <a:r>
              <a:rPr lang="en-GB" sz="2800">
                <a:latin typeface="Times" charset="0"/>
                <a:ea typeface="ＭＳ Ｐゴシック" charset="0"/>
              </a:rPr>
              <a:t>) =</a:t>
            </a:r>
          </a:p>
        </p:txBody>
      </p:sp>
      <p:sp>
        <p:nvSpPr>
          <p:cNvPr id="16392" name="Text Box 8">
            <a:extLst>
              <a:ext uri="{FF2B5EF4-FFF2-40B4-BE49-F238E27FC236}">
                <a16:creationId xmlns:a16="http://schemas.microsoft.com/office/drawing/2014/main" id="{E9BC404B-AD9C-0C46-8A91-29F8F9764C19}"/>
              </a:ext>
            </a:extLst>
          </p:cNvPr>
          <p:cNvSpPr txBox="1">
            <a:spLocks noChangeArrowheads="1"/>
          </p:cNvSpPr>
          <p:nvPr/>
        </p:nvSpPr>
        <p:spPr bwMode="auto">
          <a:xfrm>
            <a:off x="4419600" y="3733801"/>
            <a:ext cx="30480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baseline="-25000">
                <a:latin typeface="Times" charset="0"/>
                <a:ea typeface="ＭＳ Ｐゴシック" charset="0"/>
              </a:rPr>
              <a:t>20</a:t>
            </a:r>
            <a:r>
              <a:rPr lang="en-GB" sz="2800">
                <a:latin typeface="Times" charset="0"/>
                <a:ea typeface="ＭＳ Ｐゴシック" charset="0"/>
              </a:rPr>
              <a:t>C</a:t>
            </a:r>
            <a:r>
              <a:rPr lang="en-GB" sz="2800" baseline="-25000">
                <a:latin typeface="Times" charset="0"/>
                <a:ea typeface="ＭＳ Ｐゴシック" charset="0"/>
              </a:rPr>
              <a:t>8</a:t>
            </a:r>
            <a:r>
              <a:rPr lang="en-GB" sz="2800">
                <a:latin typeface="Times" charset="0"/>
                <a:ea typeface="ＭＳ Ｐゴシック" charset="0"/>
              </a:rPr>
              <a:t> </a:t>
            </a:r>
            <a:r>
              <a:rPr lang="en-GB" sz="2800">
                <a:latin typeface="Times" charset="0"/>
                <a:ea typeface="ＭＳ Ｐゴシック" charset="0"/>
                <a:sym typeface="Symbol" charset="0"/>
              </a:rPr>
              <a:t> (0.8)</a:t>
            </a:r>
            <a:r>
              <a:rPr lang="en-GB" sz="2800" baseline="30000">
                <a:latin typeface="Times" charset="0"/>
                <a:ea typeface="ＭＳ Ｐゴシック" charset="0"/>
                <a:sym typeface="Symbol" charset="0"/>
              </a:rPr>
              <a:t>8</a:t>
            </a:r>
            <a:r>
              <a:rPr lang="en-GB" sz="2800">
                <a:latin typeface="Times" charset="0"/>
                <a:ea typeface="ＭＳ Ｐゴシック" charset="0"/>
                <a:sym typeface="Symbol" charset="0"/>
              </a:rPr>
              <a:t>(0.2)</a:t>
            </a:r>
            <a:r>
              <a:rPr lang="en-GB" sz="2800" baseline="30000">
                <a:latin typeface="Times" charset="0"/>
                <a:ea typeface="ＭＳ Ｐゴシック" charset="0"/>
                <a:sym typeface="Symbol" charset="0"/>
              </a:rPr>
              <a:t>12</a:t>
            </a:r>
            <a:endParaRPr lang="en-GB" sz="2800">
              <a:latin typeface="Times" charset="0"/>
              <a:ea typeface="ＭＳ Ｐゴシック" charset="0"/>
            </a:endParaRPr>
          </a:p>
        </p:txBody>
      </p:sp>
      <p:sp>
        <p:nvSpPr>
          <p:cNvPr id="16393" name="Line 9">
            <a:extLst>
              <a:ext uri="{FF2B5EF4-FFF2-40B4-BE49-F238E27FC236}">
                <a16:creationId xmlns:a16="http://schemas.microsoft.com/office/drawing/2014/main" id="{CD6228D6-F544-B748-8C90-32BB1B48B6C0}"/>
              </a:ext>
            </a:extLst>
          </p:cNvPr>
          <p:cNvSpPr>
            <a:spLocks noChangeShapeType="1"/>
          </p:cNvSpPr>
          <p:nvPr/>
        </p:nvSpPr>
        <p:spPr bwMode="auto">
          <a:xfrm>
            <a:off x="3124200" y="3733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6394" name="Text Box 10">
            <a:extLst>
              <a:ext uri="{FF2B5EF4-FFF2-40B4-BE49-F238E27FC236}">
                <a16:creationId xmlns:a16="http://schemas.microsoft.com/office/drawing/2014/main" id="{91D59B20-25A5-3845-BAA3-B9E405555BD5}"/>
              </a:ext>
            </a:extLst>
          </p:cNvPr>
          <p:cNvSpPr txBox="1">
            <a:spLocks noChangeArrowheads="1"/>
          </p:cNvSpPr>
          <p:nvPr/>
        </p:nvSpPr>
        <p:spPr bwMode="auto">
          <a:xfrm>
            <a:off x="2286000" y="685800"/>
            <a:ext cx="76200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Numbers can be very low, so normally take natural logs  </a:t>
            </a:r>
            <a:r>
              <a:rPr lang="en-GB" sz="2800">
                <a:solidFill>
                  <a:srgbClr val="1942E6"/>
                </a:solidFill>
                <a:latin typeface="Times" charset="0"/>
                <a:ea typeface="ＭＳ Ｐゴシック" charset="0"/>
              </a:rPr>
              <a:t>ln</a:t>
            </a:r>
            <a:r>
              <a:rPr lang="en-GB" sz="2800" i="1">
                <a:solidFill>
                  <a:srgbClr val="1942E6"/>
                </a:solidFill>
                <a:latin typeface="Times" charset="0"/>
                <a:ea typeface="ＭＳ Ｐゴシック" charset="0"/>
              </a:rPr>
              <a:t>L</a:t>
            </a:r>
            <a:r>
              <a:rPr lang="en-GB" sz="2800">
                <a:solidFill>
                  <a:srgbClr val="1942E6"/>
                </a:solidFill>
                <a:latin typeface="Times" charset="0"/>
                <a:ea typeface="ＭＳ Ｐゴシック" charset="0"/>
              </a:rPr>
              <a:t>(</a:t>
            </a:r>
            <a:r>
              <a:rPr lang="en-GB" sz="2800" i="1">
                <a:solidFill>
                  <a:srgbClr val="1942E6"/>
                </a:solidFill>
                <a:latin typeface="Times" charset="0"/>
                <a:ea typeface="ＭＳ Ｐゴシック" charset="0"/>
              </a:rPr>
              <a:t>H1</a:t>
            </a:r>
            <a:r>
              <a:rPr lang="en-GB" sz="2800">
                <a:solidFill>
                  <a:srgbClr val="1942E6"/>
                </a:solidFill>
                <a:latin typeface="Times" charset="0"/>
                <a:ea typeface="ＭＳ Ｐゴシック" charset="0"/>
              </a:rPr>
              <a:t>)= </a:t>
            </a:r>
            <a:r>
              <a:rPr lang="en-GB" sz="2800">
                <a:solidFill>
                  <a:srgbClr val="1942E6"/>
                </a:solidFill>
                <a:latin typeface="Times" charset="0"/>
                <a:ea typeface="ＭＳ Ｐゴシック" charset="0"/>
                <a:sym typeface="Symbol" charset="0"/>
              </a:rPr>
              <a:t></a:t>
            </a:r>
            <a:r>
              <a:rPr lang="en-GB" sz="2800">
                <a:solidFill>
                  <a:srgbClr val="1942E6"/>
                </a:solidFill>
                <a:latin typeface="Times" charset="0"/>
                <a:ea typeface="ＭＳ Ｐゴシック" charset="0"/>
              </a:rPr>
              <a:t>2.119</a:t>
            </a:r>
          </a:p>
        </p:txBody>
      </p:sp>
      <p:sp>
        <p:nvSpPr>
          <p:cNvPr id="16395" name="Text Box 11">
            <a:extLst>
              <a:ext uri="{FF2B5EF4-FFF2-40B4-BE49-F238E27FC236}">
                <a16:creationId xmlns:a16="http://schemas.microsoft.com/office/drawing/2014/main" id="{C27F31DD-F355-F146-8A00-0E385C61A686}"/>
              </a:ext>
            </a:extLst>
          </p:cNvPr>
          <p:cNvSpPr txBox="1">
            <a:spLocks noChangeArrowheads="1"/>
          </p:cNvSpPr>
          <p:nvPr/>
        </p:nvSpPr>
        <p:spPr bwMode="auto">
          <a:xfrm>
            <a:off x="2286000" y="4648201"/>
            <a:ext cx="32766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solidFill>
                  <a:srgbClr val="1942E6"/>
                </a:solidFill>
                <a:latin typeface="Times" charset="0"/>
                <a:ea typeface="ＭＳ Ｐゴシック" charset="0"/>
              </a:rPr>
              <a:t>ln</a:t>
            </a:r>
            <a:r>
              <a:rPr lang="en-GB" sz="2800" i="1">
                <a:solidFill>
                  <a:srgbClr val="1942E6"/>
                </a:solidFill>
                <a:latin typeface="Times" charset="0"/>
                <a:ea typeface="ＭＳ Ｐゴシック" charset="0"/>
              </a:rPr>
              <a:t>L</a:t>
            </a:r>
            <a:r>
              <a:rPr lang="en-GB" sz="2800">
                <a:solidFill>
                  <a:srgbClr val="1942E6"/>
                </a:solidFill>
                <a:latin typeface="Times" charset="0"/>
                <a:ea typeface="ＭＳ Ｐゴシック" charset="0"/>
              </a:rPr>
              <a:t>(</a:t>
            </a:r>
            <a:r>
              <a:rPr lang="en-GB" sz="2800" i="1">
                <a:solidFill>
                  <a:srgbClr val="1942E6"/>
                </a:solidFill>
                <a:latin typeface="Times" charset="0"/>
                <a:ea typeface="ＭＳ Ｐゴシック" charset="0"/>
              </a:rPr>
              <a:t>H2</a:t>
            </a:r>
            <a:r>
              <a:rPr lang="en-GB" sz="2800">
                <a:solidFill>
                  <a:srgbClr val="1942E6"/>
                </a:solidFill>
                <a:latin typeface="Times" charset="0"/>
                <a:ea typeface="ＭＳ Ｐゴシック" charset="0"/>
              </a:rPr>
              <a:t>)= </a:t>
            </a:r>
            <a:r>
              <a:rPr lang="en-GB" sz="2800">
                <a:solidFill>
                  <a:srgbClr val="1942E6"/>
                </a:solidFill>
                <a:latin typeface="Times" charset="0"/>
                <a:ea typeface="ＭＳ Ｐゴシック" charset="0"/>
                <a:sym typeface="Symbol" charset="0"/>
              </a:rPr>
              <a:t></a:t>
            </a:r>
            <a:r>
              <a:rPr lang="en-GB" sz="2800">
                <a:solidFill>
                  <a:srgbClr val="1942E6"/>
                </a:solidFill>
                <a:latin typeface="Times" charset="0"/>
                <a:ea typeface="ＭＳ Ｐゴシック" charset="0"/>
              </a:rPr>
              <a:t>9.355</a:t>
            </a:r>
          </a:p>
        </p:txBody>
      </p:sp>
      <p:sp>
        <p:nvSpPr>
          <p:cNvPr id="16398" name="Text Box 14">
            <a:extLst>
              <a:ext uri="{FF2B5EF4-FFF2-40B4-BE49-F238E27FC236}">
                <a16:creationId xmlns:a16="http://schemas.microsoft.com/office/drawing/2014/main" id="{FE84FC08-D8A5-6445-A399-7DF76D8D9612}"/>
              </a:ext>
            </a:extLst>
          </p:cNvPr>
          <p:cNvSpPr txBox="1">
            <a:spLocks noChangeArrowheads="1"/>
          </p:cNvSpPr>
          <p:nvPr/>
        </p:nvSpPr>
        <p:spPr bwMode="auto">
          <a:xfrm>
            <a:off x="2279650" y="5373688"/>
            <a:ext cx="6934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Maximum likelihood is less likely to be misleading with more data</a:t>
            </a:r>
          </a:p>
        </p:txBody>
      </p:sp>
    </p:spTree>
    <p:extLst>
      <p:ext uri="{BB962C8B-B14F-4D97-AF65-F5344CB8AC3E}">
        <p14:creationId xmlns:p14="http://schemas.microsoft.com/office/powerpoint/2010/main" val="214509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8EF9700-51A6-BC46-91C3-1BBFD21EDCD5}"/>
              </a:ext>
            </a:extLst>
          </p:cNvPr>
          <p:cNvSpPr>
            <a:spLocks noChangeArrowheads="1"/>
          </p:cNvSpPr>
          <p:nvPr/>
        </p:nvSpPr>
        <p:spPr bwMode="auto">
          <a:xfrm>
            <a:off x="2057400" y="1295400"/>
            <a:ext cx="82296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90000"/>
              </a:lnSpc>
              <a:spcBef>
                <a:spcPct val="20000"/>
              </a:spcBef>
            </a:pPr>
            <a:r>
              <a:rPr lang="en-US" altLang="en-US">
                <a:latin typeface="Times New Roman" panose="02020603050405020304" pitchFamily="18" charset="0"/>
              </a:rPr>
              <a:t>Plotting likelihood (or </a:t>
            </a:r>
            <a:r>
              <a:rPr lang="en-GB" altLang="en-US"/>
              <a:t>–ln</a:t>
            </a:r>
            <a:r>
              <a:rPr lang="en-GB" altLang="en-US" i="1"/>
              <a:t>L</a:t>
            </a:r>
            <a:r>
              <a:rPr lang="en-US" altLang="en-US">
                <a:latin typeface="Times New Roman" panose="02020603050405020304" pitchFamily="18" charset="0"/>
              </a:rPr>
              <a:t>) values for different </a:t>
            </a:r>
            <a:r>
              <a:rPr lang="en-US" altLang="en-US" i="1">
                <a:latin typeface="Times New Roman" panose="02020603050405020304" pitchFamily="18" charset="0"/>
              </a:rPr>
              <a:t>parameter </a:t>
            </a:r>
            <a:r>
              <a:rPr lang="en-US" altLang="en-US">
                <a:latin typeface="Times New Roman" panose="02020603050405020304" pitchFamily="18" charset="0"/>
              </a:rPr>
              <a:t>values (e.g. equilibrium base frequency for Adenine, </a:t>
            </a:r>
            <a:r>
              <a:rPr lang="en-GB" altLang="en-US"/>
              <a:t>π</a:t>
            </a:r>
            <a:r>
              <a:rPr lang="en-GB" altLang="en-US" baseline="-25000"/>
              <a:t>A</a:t>
            </a:r>
            <a:r>
              <a:rPr lang="en-US" altLang="en-US">
                <a:latin typeface="Times New Roman" panose="02020603050405020304" pitchFamily="18" charset="0"/>
              </a:rPr>
              <a:t>) gives the </a:t>
            </a:r>
            <a:r>
              <a:rPr lang="en-US" altLang="en-US" i="1">
                <a:latin typeface="Times New Roman" panose="02020603050405020304" pitchFamily="18" charset="0"/>
              </a:rPr>
              <a:t>likelihood surface</a:t>
            </a:r>
            <a:r>
              <a:rPr lang="en-US" altLang="en-US">
                <a:latin typeface="Times New Roman" panose="02020603050405020304" pitchFamily="18" charset="0"/>
              </a:rPr>
              <a:t>. The best score on this surface (the lowest point) identifies the </a:t>
            </a:r>
            <a:r>
              <a:rPr lang="en-US" altLang="en-US" i="1">
                <a:latin typeface="Times New Roman" panose="02020603050405020304" pitchFamily="18" charset="0"/>
              </a:rPr>
              <a:t>maximum likelihood estimate</a:t>
            </a:r>
            <a:r>
              <a:rPr lang="en-US" altLang="en-US" b="1" i="1">
                <a:latin typeface="Times New Roman" panose="02020603050405020304" pitchFamily="18" charset="0"/>
              </a:rPr>
              <a:t> </a:t>
            </a:r>
            <a:r>
              <a:rPr lang="en-US" altLang="en-US">
                <a:latin typeface="Times New Roman" panose="02020603050405020304" pitchFamily="18" charset="0"/>
              </a:rPr>
              <a:t>(MLE), and indicates the hypothesis best supported by the data.</a:t>
            </a:r>
            <a:endParaRPr lang="en-GB" altLang="en-US">
              <a:latin typeface="Times New Roman" panose="02020603050405020304" pitchFamily="18" charset="0"/>
            </a:endParaRPr>
          </a:p>
        </p:txBody>
      </p:sp>
      <p:sp>
        <p:nvSpPr>
          <p:cNvPr id="27651" name="Text Box 3">
            <a:extLst>
              <a:ext uri="{FF2B5EF4-FFF2-40B4-BE49-F238E27FC236}">
                <a16:creationId xmlns:a16="http://schemas.microsoft.com/office/drawing/2014/main" id="{14EB004A-4CFF-8B4C-B0E9-D74D3A222D30}"/>
              </a:ext>
            </a:extLst>
          </p:cNvPr>
          <p:cNvSpPr txBox="1">
            <a:spLocks noChangeArrowheads="1"/>
          </p:cNvSpPr>
          <p:nvPr/>
        </p:nvSpPr>
        <p:spPr bwMode="auto">
          <a:xfrm>
            <a:off x="2927350" y="620713"/>
            <a:ext cx="62039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New Roman" charset="0"/>
                <a:ea typeface="ＭＳ Ｐゴシック" charset="0"/>
              </a:rPr>
              <a:t>The maximum likelihood estimate (MLE)</a:t>
            </a:r>
          </a:p>
        </p:txBody>
      </p:sp>
      <p:pic>
        <p:nvPicPr>
          <p:cNvPr id="11267" name="Picture 4">
            <a:extLst>
              <a:ext uri="{FF2B5EF4-FFF2-40B4-BE49-F238E27FC236}">
                <a16:creationId xmlns:a16="http://schemas.microsoft.com/office/drawing/2014/main" id="{692E697D-F741-5B4D-A29C-F3DE43F9D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27376"/>
            <a:ext cx="38862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5">
            <a:extLst>
              <a:ext uri="{FF2B5EF4-FFF2-40B4-BE49-F238E27FC236}">
                <a16:creationId xmlns:a16="http://schemas.microsoft.com/office/drawing/2014/main" id="{066C8092-2878-794E-BC2D-D2DA2544758A}"/>
              </a:ext>
            </a:extLst>
          </p:cNvPr>
          <p:cNvSpPr txBox="1">
            <a:spLocks noChangeArrowheads="1"/>
          </p:cNvSpPr>
          <p:nvPr/>
        </p:nvSpPr>
        <p:spPr bwMode="auto">
          <a:xfrm>
            <a:off x="6858000" y="4191000"/>
            <a:ext cx="25908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800"/>
              <a:t>Here the MLE for π</a:t>
            </a:r>
            <a:r>
              <a:rPr lang="en-GB" altLang="en-US" sz="2800" baseline="-25000"/>
              <a:t>A</a:t>
            </a:r>
            <a:r>
              <a:rPr lang="en-GB" altLang="en-US" sz="2800"/>
              <a:t> ≈ 0.35</a:t>
            </a:r>
          </a:p>
        </p:txBody>
      </p:sp>
      <p:sp>
        <p:nvSpPr>
          <p:cNvPr id="27654" name="Rectangle 6">
            <a:extLst>
              <a:ext uri="{FF2B5EF4-FFF2-40B4-BE49-F238E27FC236}">
                <a16:creationId xmlns:a16="http://schemas.microsoft.com/office/drawing/2014/main" id="{019B4AC2-5780-EF40-AC71-4E840727A03E}"/>
              </a:ext>
            </a:extLst>
          </p:cNvPr>
          <p:cNvSpPr>
            <a:spLocks noChangeArrowheads="1"/>
          </p:cNvSpPr>
          <p:nvPr/>
        </p:nvSpPr>
        <p:spPr bwMode="auto">
          <a:xfrm>
            <a:off x="3962400" y="5791200"/>
            <a:ext cx="1219200" cy="3048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27655" name="Text Box 7">
            <a:extLst>
              <a:ext uri="{FF2B5EF4-FFF2-40B4-BE49-F238E27FC236}">
                <a16:creationId xmlns:a16="http://schemas.microsoft.com/office/drawing/2014/main" id="{B8AAB062-4608-6F44-9665-F41C3BC03782}"/>
              </a:ext>
            </a:extLst>
          </p:cNvPr>
          <p:cNvSpPr txBox="1">
            <a:spLocks noChangeArrowheads="1"/>
          </p:cNvSpPr>
          <p:nvPr/>
        </p:nvSpPr>
        <p:spPr bwMode="auto">
          <a:xfrm>
            <a:off x="3962400" y="5562600"/>
            <a:ext cx="685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a:t>π</a:t>
            </a:r>
            <a:r>
              <a:rPr lang="en-GB" altLang="en-US" baseline="-25000"/>
              <a:t>A</a:t>
            </a:r>
          </a:p>
        </p:txBody>
      </p:sp>
    </p:spTree>
    <p:extLst>
      <p:ext uri="{BB962C8B-B14F-4D97-AF65-F5344CB8AC3E}">
        <p14:creationId xmlns:p14="http://schemas.microsoft.com/office/powerpoint/2010/main" val="241514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A5ECA5A1-E600-784C-8EDD-A12D92937C7E}"/>
              </a:ext>
            </a:extLst>
          </p:cNvPr>
          <p:cNvSpPr>
            <a:spLocks noChangeArrowheads="1"/>
          </p:cNvSpPr>
          <p:nvPr/>
        </p:nvSpPr>
        <p:spPr bwMode="auto">
          <a:xfrm>
            <a:off x="2208213" y="692151"/>
            <a:ext cx="7848600"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2600">
                <a:latin typeface="Times New Roman" charset="0"/>
                <a:ea typeface="ＭＳ Ｐゴシック" charset="0"/>
              </a:rPr>
              <a:t>In phylogenetics, the hypothesis is a tree topology, its branch-lengths and a model under which the data evolved</a:t>
            </a:r>
          </a:p>
        </p:txBody>
      </p:sp>
      <p:sp>
        <p:nvSpPr>
          <p:cNvPr id="17428" name="Line 20">
            <a:extLst>
              <a:ext uri="{FF2B5EF4-FFF2-40B4-BE49-F238E27FC236}">
                <a16:creationId xmlns:a16="http://schemas.microsoft.com/office/drawing/2014/main" id="{5A18B49B-BD6E-7940-A00D-4AB018223EB6}"/>
              </a:ext>
            </a:extLst>
          </p:cNvPr>
          <p:cNvSpPr>
            <a:spLocks noChangeShapeType="1"/>
          </p:cNvSpPr>
          <p:nvPr/>
        </p:nvSpPr>
        <p:spPr bwMode="auto">
          <a:xfrm>
            <a:off x="5181600" y="2743200"/>
            <a:ext cx="0" cy="609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7429" name="Line 21">
            <a:extLst>
              <a:ext uri="{FF2B5EF4-FFF2-40B4-BE49-F238E27FC236}">
                <a16:creationId xmlns:a16="http://schemas.microsoft.com/office/drawing/2014/main" id="{A6C62604-4C19-EC41-B267-2DD54A609E11}"/>
              </a:ext>
            </a:extLst>
          </p:cNvPr>
          <p:cNvSpPr>
            <a:spLocks noChangeShapeType="1"/>
          </p:cNvSpPr>
          <p:nvPr/>
        </p:nvSpPr>
        <p:spPr bwMode="auto">
          <a:xfrm flipV="1">
            <a:off x="5181600" y="2286000"/>
            <a:ext cx="457200" cy="457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7430" name="Line 22">
            <a:extLst>
              <a:ext uri="{FF2B5EF4-FFF2-40B4-BE49-F238E27FC236}">
                <a16:creationId xmlns:a16="http://schemas.microsoft.com/office/drawing/2014/main" id="{ABEE5D66-BA1A-D14B-B2A6-0CAB52A9E2C5}"/>
              </a:ext>
            </a:extLst>
          </p:cNvPr>
          <p:cNvSpPr>
            <a:spLocks noChangeShapeType="1"/>
          </p:cNvSpPr>
          <p:nvPr/>
        </p:nvSpPr>
        <p:spPr bwMode="auto">
          <a:xfrm>
            <a:off x="4800600" y="2362200"/>
            <a:ext cx="3810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7431" name="Line 23">
            <a:extLst>
              <a:ext uri="{FF2B5EF4-FFF2-40B4-BE49-F238E27FC236}">
                <a16:creationId xmlns:a16="http://schemas.microsoft.com/office/drawing/2014/main" id="{73720DA4-FF67-824C-9BF8-C7F254045F1C}"/>
              </a:ext>
            </a:extLst>
          </p:cNvPr>
          <p:cNvSpPr>
            <a:spLocks noChangeShapeType="1"/>
          </p:cNvSpPr>
          <p:nvPr/>
        </p:nvSpPr>
        <p:spPr bwMode="auto">
          <a:xfrm>
            <a:off x="5181600" y="3352800"/>
            <a:ext cx="304800" cy="304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7432" name="Line 24">
            <a:extLst>
              <a:ext uri="{FF2B5EF4-FFF2-40B4-BE49-F238E27FC236}">
                <a16:creationId xmlns:a16="http://schemas.microsoft.com/office/drawing/2014/main" id="{723C6C0A-B8C1-0C42-9210-68C3AE2E97EA}"/>
              </a:ext>
            </a:extLst>
          </p:cNvPr>
          <p:cNvSpPr>
            <a:spLocks noChangeShapeType="1"/>
          </p:cNvSpPr>
          <p:nvPr/>
        </p:nvSpPr>
        <p:spPr bwMode="auto">
          <a:xfrm flipV="1">
            <a:off x="4953000" y="3352800"/>
            <a:ext cx="228600" cy="228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7433" name="Text Box 25">
            <a:extLst>
              <a:ext uri="{FF2B5EF4-FFF2-40B4-BE49-F238E27FC236}">
                <a16:creationId xmlns:a16="http://schemas.microsoft.com/office/drawing/2014/main" id="{9130B18D-7B3E-3D45-9A83-33402E55BABD}"/>
              </a:ext>
            </a:extLst>
          </p:cNvPr>
          <p:cNvSpPr txBox="1">
            <a:spLocks noChangeArrowheads="1"/>
          </p:cNvSpPr>
          <p:nvPr/>
        </p:nvSpPr>
        <p:spPr bwMode="auto">
          <a:xfrm>
            <a:off x="4151314" y="1844676"/>
            <a:ext cx="2020887"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New Roman" charset="0"/>
                <a:ea typeface="ＭＳ Ｐゴシック" charset="0"/>
              </a:rPr>
              <a:t>Sheep   Goat  </a:t>
            </a:r>
          </a:p>
        </p:txBody>
      </p:sp>
      <p:sp>
        <p:nvSpPr>
          <p:cNvPr id="17434" name="Text Box 26">
            <a:extLst>
              <a:ext uri="{FF2B5EF4-FFF2-40B4-BE49-F238E27FC236}">
                <a16:creationId xmlns:a16="http://schemas.microsoft.com/office/drawing/2014/main" id="{A479E0C3-C06F-A84D-94D8-3131344FFAC7}"/>
              </a:ext>
            </a:extLst>
          </p:cNvPr>
          <p:cNvSpPr txBox="1">
            <a:spLocks noChangeArrowheads="1"/>
          </p:cNvSpPr>
          <p:nvPr/>
        </p:nvSpPr>
        <p:spPr bwMode="auto">
          <a:xfrm>
            <a:off x="4008438" y="3573463"/>
            <a:ext cx="24384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New Roman" charset="0"/>
                <a:ea typeface="ＭＳ Ｐゴシック" charset="0"/>
              </a:rPr>
              <a:t>   Cow   Bison</a:t>
            </a:r>
          </a:p>
        </p:txBody>
      </p:sp>
      <p:sp>
        <p:nvSpPr>
          <p:cNvPr id="17435" name="Text Box 27">
            <a:extLst>
              <a:ext uri="{FF2B5EF4-FFF2-40B4-BE49-F238E27FC236}">
                <a16:creationId xmlns:a16="http://schemas.microsoft.com/office/drawing/2014/main" id="{1BE49D35-4681-BF4C-A57D-7668BFFD07B7}"/>
              </a:ext>
            </a:extLst>
          </p:cNvPr>
          <p:cNvSpPr txBox="1">
            <a:spLocks noChangeArrowheads="1"/>
          </p:cNvSpPr>
          <p:nvPr/>
        </p:nvSpPr>
        <p:spPr bwMode="auto">
          <a:xfrm>
            <a:off x="6781800" y="2133600"/>
            <a:ext cx="2438400" cy="15621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atin typeface="Times New Roman" charset="0"/>
                <a:ea typeface="ＭＳ Ｐゴシック" charset="0"/>
              </a:rPr>
              <a:t>Branch-lengths as expected numbers of substitutions per site</a:t>
            </a:r>
          </a:p>
        </p:txBody>
      </p:sp>
      <p:sp>
        <p:nvSpPr>
          <p:cNvPr id="17436" name="Text Box 28">
            <a:extLst>
              <a:ext uri="{FF2B5EF4-FFF2-40B4-BE49-F238E27FC236}">
                <a16:creationId xmlns:a16="http://schemas.microsoft.com/office/drawing/2014/main" id="{C0F01B0D-B9B4-444D-9CB7-7D918F374FF5}"/>
              </a:ext>
            </a:extLst>
          </p:cNvPr>
          <p:cNvSpPr txBox="1">
            <a:spLocks noChangeArrowheads="1"/>
          </p:cNvSpPr>
          <p:nvPr/>
        </p:nvSpPr>
        <p:spPr bwMode="auto">
          <a:xfrm>
            <a:off x="4343400" y="2362200"/>
            <a:ext cx="68580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New Roman" charset="0"/>
                <a:ea typeface="ＭＳ Ｐゴシック" charset="0"/>
              </a:rPr>
              <a:t>0.10</a:t>
            </a:r>
          </a:p>
        </p:txBody>
      </p:sp>
      <p:sp>
        <p:nvSpPr>
          <p:cNvPr id="17437" name="Text Box 29">
            <a:extLst>
              <a:ext uri="{FF2B5EF4-FFF2-40B4-BE49-F238E27FC236}">
                <a16:creationId xmlns:a16="http://schemas.microsoft.com/office/drawing/2014/main" id="{459445FE-6908-A044-B061-9C7F5521D2C1}"/>
              </a:ext>
            </a:extLst>
          </p:cNvPr>
          <p:cNvSpPr txBox="1">
            <a:spLocks noChangeArrowheads="1"/>
          </p:cNvSpPr>
          <p:nvPr/>
        </p:nvSpPr>
        <p:spPr bwMode="auto">
          <a:xfrm>
            <a:off x="5303838" y="3213100"/>
            <a:ext cx="76200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New Roman" charset="0"/>
                <a:ea typeface="ＭＳ Ｐゴシック" charset="0"/>
              </a:rPr>
              <a:t>0.08</a:t>
            </a:r>
          </a:p>
        </p:txBody>
      </p:sp>
      <p:sp>
        <p:nvSpPr>
          <p:cNvPr id="17438" name="Text Box 30">
            <a:extLst>
              <a:ext uri="{FF2B5EF4-FFF2-40B4-BE49-F238E27FC236}">
                <a16:creationId xmlns:a16="http://schemas.microsoft.com/office/drawing/2014/main" id="{4DC8D8F0-6C03-BC40-AE5C-AF50A7D8132A}"/>
              </a:ext>
            </a:extLst>
          </p:cNvPr>
          <p:cNvSpPr txBox="1">
            <a:spLocks noChangeArrowheads="1"/>
          </p:cNvSpPr>
          <p:nvPr/>
        </p:nvSpPr>
        <p:spPr bwMode="auto">
          <a:xfrm>
            <a:off x="4367213" y="3213100"/>
            <a:ext cx="76200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New Roman" charset="0"/>
                <a:ea typeface="ＭＳ Ｐゴシック" charset="0"/>
              </a:rPr>
              <a:t>0.05</a:t>
            </a:r>
          </a:p>
        </p:txBody>
      </p:sp>
      <p:sp>
        <p:nvSpPr>
          <p:cNvPr id="17439" name="Text Box 31">
            <a:extLst>
              <a:ext uri="{FF2B5EF4-FFF2-40B4-BE49-F238E27FC236}">
                <a16:creationId xmlns:a16="http://schemas.microsoft.com/office/drawing/2014/main" id="{877334A7-F8EA-DB48-B786-21C33AB01718}"/>
              </a:ext>
            </a:extLst>
          </p:cNvPr>
          <p:cNvSpPr txBox="1">
            <a:spLocks noChangeArrowheads="1"/>
          </p:cNvSpPr>
          <p:nvPr/>
        </p:nvSpPr>
        <p:spPr bwMode="auto">
          <a:xfrm>
            <a:off x="4572000" y="2819400"/>
            <a:ext cx="76200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New Roman" charset="0"/>
                <a:ea typeface="ＭＳ Ｐゴシック" charset="0"/>
              </a:rPr>
              <a:t>0.32</a:t>
            </a:r>
          </a:p>
        </p:txBody>
      </p:sp>
      <p:sp>
        <p:nvSpPr>
          <p:cNvPr id="17449" name="Rectangle 41">
            <a:extLst>
              <a:ext uri="{FF2B5EF4-FFF2-40B4-BE49-F238E27FC236}">
                <a16:creationId xmlns:a16="http://schemas.microsoft.com/office/drawing/2014/main" id="{DAA2860F-12B4-5640-9A7A-8750887DADF6}"/>
              </a:ext>
            </a:extLst>
          </p:cNvPr>
          <p:cNvSpPr>
            <a:spLocks noChangeArrowheads="1"/>
          </p:cNvSpPr>
          <p:nvPr/>
        </p:nvSpPr>
        <p:spPr bwMode="auto">
          <a:xfrm>
            <a:off x="1919289" y="4437064"/>
            <a:ext cx="8353425"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2800" i="1" dirty="0">
                <a:solidFill>
                  <a:srgbClr val="ED181E"/>
                </a:solidFill>
                <a:latin typeface="Times New Roman" charset="0"/>
                <a:ea typeface="ＭＳ Ｐゴシック" charset="0"/>
              </a:rPr>
              <a:t>Parsimony</a:t>
            </a:r>
            <a:r>
              <a:rPr lang="en-GB" sz="2800" dirty="0">
                <a:latin typeface="Times New Roman" charset="0"/>
                <a:ea typeface="ＭＳ Ｐゴシック" charset="0"/>
              </a:rPr>
              <a:t> seeks to minimise the number of substitutions</a:t>
            </a:r>
          </a:p>
          <a:p>
            <a:pPr>
              <a:defRPr/>
            </a:pPr>
            <a:r>
              <a:rPr lang="en-GB" sz="2800" dirty="0">
                <a:latin typeface="Times New Roman" charset="0"/>
                <a:ea typeface="ＭＳ Ｐゴシック" charset="0"/>
              </a:rPr>
              <a:t> </a:t>
            </a:r>
          </a:p>
          <a:p>
            <a:pPr>
              <a:defRPr/>
            </a:pPr>
            <a:r>
              <a:rPr lang="en-GB" sz="2800" i="1" dirty="0">
                <a:solidFill>
                  <a:srgbClr val="ED181E"/>
                </a:solidFill>
                <a:latin typeface="Times New Roman" charset="0"/>
                <a:ea typeface="ＭＳ Ｐゴシック" charset="0"/>
              </a:rPr>
              <a:t>Likelihood</a:t>
            </a:r>
            <a:r>
              <a:rPr lang="en-GB" sz="2800" dirty="0">
                <a:latin typeface="Times New Roman" charset="0"/>
                <a:ea typeface="ＭＳ Ｐゴシック" charset="0"/>
              </a:rPr>
              <a:t> seeks to estimate the actual number of substitutions</a:t>
            </a:r>
          </a:p>
        </p:txBody>
      </p:sp>
      <p:sp>
        <p:nvSpPr>
          <p:cNvPr id="17450" name="Text Box 42">
            <a:extLst>
              <a:ext uri="{FF2B5EF4-FFF2-40B4-BE49-F238E27FC236}">
                <a16:creationId xmlns:a16="http://schemas.microsoft.com/office/drawing/2014/main" id="{C38E2569-EE59-154B-ABB4-155BD44B4CC5}"/>
              </a:ext>
            </a:extLst>
          </p:cNvPr>
          <p:cNvSpPr txBox="1">
            <a:spLocks noChangeArrowheads="1"/>
          </p:cNvSpPr>
          <p:nvPr/>
        </p:nvSpPr>
        <p:spPr bwMode="auto">
          <a:xfrm>
            <a:off x="5486400" y="2362200"/>
            <a:ext cx="762000" cy="427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New Roman" charset="0"/>
                <a:ea typeface="ＭＳ Ｐゴシック" charset="0"/>
              </a:rPr>
              <a:t>0.14</a:t>
            </a:r>
          </a:p>
        </p:txBody>
      </p:sp>
      <p:sp>
        <p:nvSpPr>
          <p:cNvPr id="17451" name="Line 43">
            <a:extLst>
              <a:ext uri="{FF2B5EF4-FFF2-40B4-BE49-F238E27FC236}">
                <a16:creationId xmlns:a16="http://schemas.microsoft.com/office/drawing/2014/main" id="{9AD34E18-F9EB-524C-AED6-D49EAD01632F}"/>
              </a:ext>
            </a:extLst>
          </p:cNvPr>
          <p:cNvSpPr>
            <a:spLocks noChangeShapeType="1"/>
          </p:cNvSpPr>
          <p:nvPr/>
        </p:nvSpPr>
        <p:spPr bwMode="auto">
          <a:xfrm>
            <a:off x="6172200" y="2514600"/>
            <a:ext cx="609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Tree>
    <p:extLst>
      <p:ext uri="{BB962C8B-B14F-4D97-AF65-F5344CB8AC3E}">
        <p14:creationId xmlns:p14="http://schemas.microsoft.com/office/powerpoint/2010/main" val="21318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CD03A59-D7D8-F34C-8542-64CAB152EE46}"/>
              </a:ext>
            </a:extLst>
          </p:cNvPr>
          <p:cNvSpPr>
            <a:spLocks noChangeArrowheads="1"/>
          </p:cNvSpPr>
          <p:nvPr/>
        </p:nvSpPr>
        <p:spPr bwMode="auto">
          <a:xfrm>
            <a:off x="2279651" y="549275"/>
            <a:ext cx="7777163"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GB" sz="2600" dirty="0">
                <a:solidFill>
                  <a:srgbClr val="ED181E"/>
                </a:solidFill>
                <a:latin typeface="Times New Roman" charset="0"/>
                <a:ea typeface="ＭＳ Ｐゴシック" charset="0"/>
              </a:rPr>
              <a:t>Likelihood</a:t>
            </a:r>
            <a:r>
              <a:rPr lang="en-GB" sz="2600" dirty="0">
                <a:latin typeface="Times New Roman" charset="0"/>
                <a:ea typeface="ＭＳ Ｐゴシック" charset="0"/>
              </a:rPr>
              <a:t> assumes that sites evolve independently, but  by common mechanisms</a:t>
            </a:r>
          </a:p>
        </p:txBody>
      </p:sp>
      <p:sp>
        <p:nvSpPr>
          <p:cNvPr id="60419" name="Text Box 3">
            <a:extLst>
              <a:ext uri="{FF2B5EF4-FFF2-40B4-BE49-F238E27FC236}">
                <a16:creationId xmlns:a16="http://schemas.microsoft.com/office/drawing/2014/main" id="{6AA4FCFE-DF98-9240-B4AD-1681CC0B7E12}"/>
              </a:ext>
            </a:extLst>
          </p:cNvPr>
          <p:cNvSpPr txBox="1">
            <a:spLocks noChangeArrowheads="1"/>
          </p:cNvSpPr>
          <p:nvPr/>
        </p:nvSpPr>
        <p:spPr bwMode="auto">
          <a:xfrm>
            <a:off x="2351088" y="2852739"/>
            <a:ext cx="339014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GB" b="1" dirty="0">
                <a:latin typeface="Courier New" charset="0"/>
                <a:ea typeface="ＭＳ Ｐゴシック" charset="0"/>
              </a:rPr>
              <a:t>Oak     </a:t>
            </a:r>
            <a:r>
              <a:rPr lang="en-GB" b="1" dirty="0">
                <a:solidFill>
                  <a:srgbClr val="ED181E"/>
                </a:solidFill>
                <a:latin typeface="Courier New" charset="0"/>
                <a:ea typeface="ＭＳ Ｐゴシック" charset="0"/>
              </a:rPr>
              <a:t>A</a:t>
            </a:r>
            <a:r>
              <a:rPr lang="en-GB" b="1" dirty="0">
                <a:solidFill>
                  <a:srgbClr val="187534"/>
                </a:solidFill>
                <a:latin typeface="Courier New" charset="0"/>
                <a:ea typeface="ＭＳ Ｐゴシック" charset="0"/>
              </a:rPr>
              <a:t>T</a:t>
            </a:r>
            <a:r>
              <a:rPr lang="en-GB" b="1" dirty="0">
                <a:latin typeface="Courier New" charset="0"/>
                <a:ea typeface="ＭＳ Ｐゴシック" charset="0"/>
              </a:rPr>
              <a:t>G</a:t>
            </a:r>
            <a:r>
              <a:rPr lang="en-GB" b="1" dirty="0">
                <a:solidFill>
                  <a:srgbClr val="ED181E"/>
                </a:solidFill>
                <a:latin typeface="Courier New" charset="0"/>
                <a:ea typeface="ＭＳ Ｐゴシック" charset="0"/>
              </a:rPr>
              <a:t>A</a:t>
            </a:r>
            <a:r>
              <a:rPr lang="en-GB" b="1" dirty="0">
                <a:latin typeface="Courier New" charset="0"/>
                <a:ea typeface="ＭＳ Ｐゴシック" charset="0"/>
              </a:rPr>
              <a:t>C</a:t>
            </a:r>
            <a:r>
              <a:rPr lang="en-GB" b="1" dirty="0">
                <a:solidFill>
                  <a:srgbClr val="1A25E5"/>
                </a:solidFill>
                <a:latin typeface="Courier New" charset="0"/>
                <a:ea typeface="ＭＳ Ｐゴシック" charset="0"/>
              </a:rPr>
              <a:t>C</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a:t>
            </a:r>
            <a:r>
              <a:rPr lang="en-GB" b="1" dirty="0">
                <a:solidFill>
                  <a:srgbClr val="187534"/>
                </a:solidFill>
                <a:latin typeface="Courier New" charset="0"/>
                <a:ea typeface="ＭＳ Ｐゴシック" charset="0"/>
              </a:rPr>
              <a:t>T</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CC</a:t>
            </a:r>
            <a:r>
              <a:rPr lang="en-GB" b="1" dirty="0">
                <a:solidFill>
                  <a:srgbClr val="ED181E"/>
                </a:solidFill>
                <a:latin typeface="Courier New" charset="0"/>
                <a:ea typeface="ＭＳ Ｐゴシック" charset="0"/>
              </a:rPr>
              <a:t>A</a:t>
            </a:r>
            <a:r>
              <a:rPr lang="en-GB" b="1" dirty="0">
                <a:latin typeface="Courier New" charset="0"/>
                <a:ea typeface="ＭＳ Ｐゴシック" charset="0"/>
              </a:rPr>
              <a:t>G       Ash     </a:t>
            </a:r>
            <a:r>
              <a:rPr lang="en-GB" b="1" dirty="0">
                <a:solidFill>
                  <a:srgbClr val="ED181E"/>
                </a:solidFill>
                <a:latin typeface="Courier New" charset="0"/>
                <a:ea typeface="ＭＳ Ｐゴシック" charset="0"/>
              </a:rPr>
              <a:t>A</a:t>
            </a:r>
            <a:r>
              <a:rPr lang="en-GB" b="1" dirty="0">
                <a:solidFill>
                  <a:srgbClr val="1A25E5"/>
                </a:solidFill>
                <a:latin typeface="Courier New" charset="0"/>
                <a:ea typeface="ＭＳ Ｐゴシック" charset="0"/>
              </a:rPr>
              <a:t>C</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a:t>
            </a:r>
            <a:r>
              <a:rPr lang="en-GB" b="1" dirty="0">
                <a:solidFill>
                  <a:srgbClr val="187534"/>
                </a:solidFill>
                <a:latin typeface="Courier New" charset="0"/>
                <a:ea typeface="ＭＳ Ｐゴシック" charset="0"/>
              </a:rPr>
              <a:t>T</a:t>
            </a:r>
            <a:r>
              <a:rPr lang="en-GB" b="1" dirty="0">
                <a:solidFill>
                  <a:srgbClr val="1A25E5"/>
                </a:solidFill>
                <a:latin typeface="Courier New" charset="0"/>
                <a:ea typeface="ＭＳ Ｐゴシック" charset="0"/>
              </a:rPr>
              <a:t>C</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a:t>
            </a:r>
            <a:r>
              <a:rPr lang="en-GB" b="1" dirty="0">
                <a:latin typeface="Courier New" charset="0"/>
                <a:ea typeface="ＭＳ Ｐゴシック" charset="0"/>
              </a:rPr>
              <a:t>C</a:t>
            </a:r>
            <a:r>
              <a:rPr lang="en-GB" b="1" dirty="0">
                <a:solidFill>
                  <a:srgbClr val="ED181E"/>
                </a:solidFill>
                <a:latin typeface="Courier New" charset="0"/>
                <a:ea typeface="ＭＳ Ｐゴシック" charset="0"/>
              </a:rPr>
              <a:t>A</a:t>
            </a:r>
            <a:r>
              <a:rPr lang="en-GB" b="1" dirty="0">
                <a:solidFill>
                  <a:srgbClr val="187534"/>
                </a:solidFill>
                <a:latin typeface="Courier New" charset="0"/>
                <a:ea typeface="ＭＳ Ｐゴシック" charset="0"/>
              </a:rPr>
              <a:t>T</a:t>
            </a:r>
            <a:r>
              <a:rPr lang="en-GB" b="1" dirty="0">
                <a:solidFill>
                  <a:srgbClr val="1A25E5"/>
                </a:solidFill>
                <a:latin typeface="Courier New" charset="0"/>
                <a:ea typeface="ＭＳ Ｐゴシック" charset="0"/>
              </a:rPr>
              <a:t>C</a:t>
            </a:r>
            <a:r>
              <a:rPr lang="en-GB" b="1" dirty="0">
                <a:solidFill>
                  <a:srgbClr val="ED181E"/>
                </a:solidFill>
                <a:latin typeface="Courier New" charset="0"/>
                <a:ea typeface="ＭＳ Ｐゴシック" charset="0"/>
              </a:rPr>
              <a:t>A</a:t>
            </a:r>
            <a:r>
              <a:rPr lang="en-GB" b="1" dirty="0">
                <a:latin typeface="Courier New" charset="0"/>
                <a:ea typeface="ＭＳ Ｐゴシック" charset="0"/>
              </a:rPr>
              <a:t>G  Maple   </a:t>
            </a:r>
            <a:r>
              <a:rPr lang="en-GB" b="1" dirty="0">
                <a:solidFill>
                  <a:srgbClr val="ED181E"/>
                </a:solidFill>
                <a:latin typeface="Courier New" charset="0"/>
                <a:ea typeface="ＭＳ Ｐゴシック" charset="0"/>
              </a:rPr>
              <a:t>A</a:t>
            </a:r>
            <a:r>
              <a:rPr lang="en-GB" b="1" dirty="0">
                <a:solidFill>
                  <a:srgbClr val="187534"/>
                </a:solidFill>
                <a:latin typeface="Courier New" charset="0"/>
                <a:ea typeface="ＭＳ Ｐゴシック" charset="0"/>
              </a:rPr>
              <a:t>T</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a:t>
            </a:r>
            <a:r>
              <a:rPr lang="en-GB" b="1" dirty="0">
                <a:solidFill>
                  <a:srgbClr val="187534"/>
                </a:solidFill>
                <a:latin typeface="Courier New" charset="0"/>
                <a:ea typeface="ＭＳ Ｐゴシック" charset="0"/>
              </a:rPr>
              <a:t>T</a:t>
            </a:r>
            <a:r>
              <a:rPr lang="en-GB" b="1" dirty="0">
                <a:solidFill>
                  <a:srgbClr val="1A25E5"/>
                </a:solidFill>
                <a:latin typeface="Courier New" charset="0"/>
                <a:ea typeface="ＭＳ Ｐゴシック" charset="0"/>
              </a:rPr>
              <a:t>C</a:t>
            </a:r>
            <a:r>
              <a:rPr lang="en-GB" b="1" dirty="0">
                <a:latin typeface="Courier New" charset="0"/>
                <a:ea typeface="ＭＳ Ｐゴシック" charset="0"/>
              </a:rPr>
              <a:t>G</a:t>
            </a:r>
            <a:r>
              <a:rPr lang="en-GB" b="1" dirty="0">
                <a:solidFill>
                  <a:srgbClr val="1A25E5"/>
                </a:solidFill>
                <a:latin typeface="Courier New" charset="0"/>
                <a:ea typeface="ＭＳ Ｐゴシック" charset="0"/>
              </a:rPr>
              <a:t>C</a:t>
            </a:r>
            <a:r>
              <a:rPr lang="en-GB" b="1" dirty="0">
                <a:solidFill>
                  <a:srgbClr val="187534"/>
                </a:solidFill>
                <a:latin typeface="Courier New" charset="0"/>
                <a:ea typeface="ＭＳ Ｐゴシック" charset="0"/>
              </a:rPr>
              <a:t>T</a:t>
            </a:r>
            <a:r>
              <a:rPr lang="en-GB" b="1" dirty="0">
                <a:solidFill>
                  <a:srgbClr val="ED181E"/>
                </a:solidFill>
                <a:latin typeface="Courier New" charset="0"/>
                <a:ea typeface="ＭＳ Ｐゴシック" charset="0"/>
              </a:rPr>
              <a:t>A</a:t>
            </a:r>
            <a:r>
              <a:rPr lang="en-GB" b="1" dirty="0">
                <a:solidFill>
                  <a:srgbClr val="1A25E5"/>
                </a:solidFill>
                <a:latin typeface="Courier New" charset="0"/>
                <a:ea typeface="ＭＳ Ｐゴシック" charset="0"/>
              </a:rPr>
              <a:t>CC</a:t>
            </a:r>
            <a:r>
              <a:rPr lang="en-GB" b="1" dirty="0">
                <a:latin typeface="Courier New" charset="0"/>
                <a:ea typeface="ＭＳ Ｐゴシック" charset="0"/>
              </a:rPr>
              <a:t>GG</a:t>
            </a:r>
          </a:p>
        </p:txBody>
      </p:sp>
      <p:sp>
        <p:nvSpPr>
          <p:cNvPr id="60420" name="Text Box 4">
            <a:extLst>
              <a:ext uri="{FF2B5EF4-FFF2-40B4-BE49-F238E27FC236}">
                <a16:creationId xmlns:a16="http://schemas.microsoft.com/office/drawing/2014/main" id="{CACDC64F-4A91-1B4D-B18B-DD7FD83CF931}"/>
              </a:ext>
            </a:extLst>
          </p:cNvPr>
          <p:cNvSpPr txBox="1">
            <a:spLocks noChangeArrowheads="1"/>
          </p:cNvSpPr>
          <p:nvPr/>
        </p:nvSpPr>
        <p:spPr bwMode="auto">
          <a:xfrm>
            <a:off x="2286001" y="4267200"/>
            <a:ext cx="4386263"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solidFill>
                  <a:srgbClr val="8C6136"/>
                </a:solidFill>
                <a:latin typeface="Times New Roman" charset="0"/>
                <a:ea typeface="ＭＳ Ｐゴシック" charset="0"/>
              </a:rPr>
              <a:t>Transitions at six sites, only one transversion is observed </a:t>
            </a:r>
          </a:p>
          <a:p>
            <a:pPr>
              <a:spcBef>
                <a:spcPct val="50000"/>
              </a:spcBef>
              <a:defRPr/>
            </a:pPr>
            <a:r>
              <a:rPr lang="en-GB">
                <a:solidFill>
                  <a:srgbClr val="8C6136"/>
                </a:solidFill>
                <a:latin typeface="Times New Roman" charset="0"/>
                <a:ea typeface="ＭＳ Ｐゴシック" charset="0"/>
              </a:rPr>
              <a:t>Hence, an ML model should allow for different transition and transversion substitution rates</a:t>
            </a:r>
          </a:p>
        </p:txBody>
      </p:sp>
      <p:sp>
        <p:nvSpPr>
          <p:cNvPr id="60421" name="Text Box 5">
            <a:extLst>
              <a:ext uri="{FF2B5EF4-FFF2-40B4-BE49-F238E27FC236}">
                <a16:creationId xmlns:a16="http://schemas.microsoft.com/office/drawing/2014/main" id="{82122424-C1AA-934F-B506-DE605715377C}"/>
              </a:ext>
            </a:extLst>
          </p:cNvPr>
          <p:cNvSpPr txBox="1">
            <a:spLocks noChangeArrowheads="1"/>
          </p:cNvSpPr>
          <p:nvPr/>
        </p:nvSpPr>
        <p:spPr bwMode="auto">
          <a:xfrm>
            <a:off x="7391400" y="30480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solidFill>
                  <a:srgbClr val="1822CD"/>
                </a:solidFill>
                <a:latin typeface="Times New Roman" charset="0"/>
                <a:ea typeface="ＭＳ Ｐゴシック" charset="0"/>
              </a:rPr>
              <a:t>A              G</a:t>
            </a:r>
          </a:p>
        </p:txBody>
      </p:sp>
      <p:sp>
        <p:nvSpPr>
          <p:cNvPr id="60422" name="Text Box 6">
            <a:extLst>
              <a:ext uri="{FF2B5EF4-FFF2-40B4-BE49-F238E27FC236}">
                <a16:creationId xmlns:a16="http://schemas.microsoft.com/office/drawing/2014/main" id="{D3E025A3-BAE4-6A4F-AA1A-79710C566910}"/>
              </a:ext>
            </a:extLst>
          </p:cNvPr>
          <p:cNvSpPr txBox="1">
            <a:spLocks noChangeArrowheads="1"/>
          </p:cNvSpPr>
          <p:nvPr/>
        </p:nvSpPr>
        <p:spPr bwMode="auto">
          <a:xfrm>
            <a:off x="7315200" y="4343400"/>
            <a:ext cx="1981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solidFill>
                  <a:srgbClr val="1822CD"/>
                </a:solidFill>
                <a:latin typeface="Times New Roman" charset="0"/>
                <a:ea typeface="ＭＳ Ｐゴシック" charset="0"/>
              </a:rPr>
              <a:t>C               T</a:t>
            </a:r>
          </a:p>
        </p:txBody>
      </p:sp>
      <p:sp>
        <p:nvSpPr>
          <p:cNvPr id="60423" name="Line 7">
            <a:extLst>
              <a:ext uri="{FF2B5EF4-FFF2-40B4-BE49-F238E27FC236}">
                <a16:creationId xmlns:a16="http://schemas.microsoft.com/office/drawing/2014/main" id="{59C456A4-AA27-3A4A-895F-7A0801500968}"/>
              </a:ext>
            </a:extLst>
          </p:cNvPr>
          <p:cNvSpPr>
            <a:spLocks noChangeShapeType="1"/>
          </p:cNvSpPr>
          <p:nvPr/>
        </p:nvSpPr>
        <p:spPr bwMode="auto">
          <a:xfrm flipV="1">
            <a:off x="7772400" y="3429000"/>
            <a:ext cx="914400" cy="91440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4" name="Line 8">
            <a:extLst>
              <a:ext uri="{FF2B5EF4-FFF2-40B4-BE49-F238E27FC236}">
                <a16:creationId xmlns:a16="http://schemas.microsoft.com/office/drawing/2014/main" id="{267494C3-B4CE-C242-8E8A-A7F23A3E9459}"/>
              </a:ext>
            </a:extLst>
          </p:cNvPr>
          <p:cNvSpPr>
            <a:spLocks noChangeShapeType="1"/>
          </p:cNvSpPr>
          <p:nvPr/>
        </p:nvSpPr>
        <p:spPr bwMode="auto">
          <a:xfrm>
            <a:off x="7772400" y="3429000"/>
            <a:ext cx="914400" cy="91440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5" name="Line 9">
            <a:extLst>
              <a:ext uri="{FF2B5EF4-FFF2-40B4-BE49-F238E27FC236}">
                <a16:creationId xmlns:a16="http://schemas.microsoft.com/office/drawing/2014/main" id="{62926C91-E956-A04D-9F20-A5CBFA969E0C}"/>
              </a:ext>
            </a:extLst>
          </p:cNvPr>
          <p:cNvSpPr>
            <a:spLocks noChangeShapeType="1"/>
          </p:cNvSpPr>
          <p:nvPr/>
        </p:nvSpPr>
        <p:spPr bwMode="auto">
          <a:xfrm>
            <a:off x="7772400" y="3276600"/>
            <a:ext cx="914400" cy="0"/>
          </a:xfrm>
          <a:prstGeom prst="line">
            <a:avLst/>
          </a:prstGeom>
          <a:noFill/>
          <a:ln w="1905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6" name="Line 10">
            <a:extLst>
              <a:ext uri="{FF2B5EF4-FFF2-40B4-BE49-F238E27FC236}">
                <a16:creationId xmlns:a16="http://schemas.microsoft.com/office/drawing/2014/main" id="{CAF3143E-DE29-C744-ADCD-C5C769C4CE5E}"/>
              </a:ext>
            </a:extLst>
          </p:cNvPr>
          <p:cNvSpPr>
            <a:spLocks noChangeShapeType="1"/>
          </p:cNvSpPr>
          <p:nvPr/>
        </p:nvSpPr>
        <p:spPr bwMode="auto">
          <a:xfrm>
            <a:off x="7772400" y="4572000"/>
            <a:ext cx="838200" cy="0"/>
          </a:xfrm>
          <a:prstGeom prst="line">
            <a:avLst/>
          </a:prstGeom>
          <a:noFill/>
          <a:ln w="1905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7" name="Line 11">
            <a:extLst>
              <a:ext uri="{FF2B5EF4-FFF2-40B4-BE49-F238E27FC236}">
                <a16:creationId xmlns:a16="http://schemas.microsoft.com/office/drawing/2014/main" id="{2CFD69C9-FBAF-084D-9863-C227402F7AFC}"/>
              </a:ext>
            </a:extLst>
          </p:cNvPr>
          <p:cNvSpPr>
            <a:spLocks noChangeShapeType="1"/>
          </p:cNvSpPr>
          <p:nvPr/>
        </p:nvSpPr>
        <p:spPr bwMode="auto">
          <a:xfrm>
            <a:off x="8915400" y="3505200"/>
            <a:ext cx="0" cy="83820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8" name="Line 12">
            <a:extLst>
              <a:ext uri="{FF2B5EF4-FFF2-40B4-BE49-F238E27FC236}">
                <a16:creationId xmlns:a16="http://schemas.microsoft.com/office/drawing/2014/main" id="{66E398B6-4D09-8D42-A89C-AAF8A0D46941}"/>
              </a:ext>
            </a:extLst>
          </p:cNvPr>
          <p:cNvSpPr>
            <a:spLocks noChangeShapeType="1"/>
          </p:cNvSpPr>
          <p:nvPr/>
        </p:nvSpPr>
        <p:spPr bwMode="auto">
          <a:xfrm>
            <a:off x="7543800" y="3505200"/>
            <a:ext cx="0" cy="83820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29" name="Line 13">
            <a:extLst>
              <a:ext uri="{FF2B5EF4-FFF2-40B4-BE49-F238E27FC236}">
                <a16:creationId xmlns:a16="http://schemas.microsoft.com/office/drawing/2014/main" id="{CD5738AC-D43B-B14A-9098-74899ACD9DCC}"/>
              </a:ext>
            </a:extLst>
          </p:cNvPr>
          <p:cNvSpPr>
            <a:spLocks noChangeShapeType="1"/>
          </p:cNvSpPr>
          <p:nvPr/>
        </p:nvSpPr>
        <p:spPr bwMode="auto">
          <a:xfrm>
            <a:off x="7162800" y="5410200"/>
            <a:ext cx="838200" cy="0"/>
          </a:xfrm>
          <a:prstGeom prst="line">
            <a:avLst/>
          </a:prstGeom>
          <a:noFill/>
          <a:ln w="1905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30" name="Line 14">
            <a:extLst>
              <a:ext uri="{FF2B5EF4-FFF2-40B4-BE49-F238E27FC236}">
                <a16:creationId xmlns:a16="http://schemas.microsoft.com/office/drawing/2014/main" id="{15744CEC-DEDA-7443-9288-2448F37BFA9D}"/>
              </a:ext>
            </a:extLst>
          </p:cNvPr>
          <p:cNvSpPr>
            <a:spLocks noChangeShapeType="1"/>
          </p:cNvSpPr>
          <p:nvPr/>
        </p:nvSpPr>
        <p:spPr bwMode="auto">
          <a:xfrm>
            <a:off x="7162800" y="5943600"/>
            <a:ext cx="838200"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0431" name="Text Box 15">
            <a:extLst>
              <a:ext uri="{FF2B5EF4-FFF2-40B4-BE49-F238E27FC236}">
                <a16:creationId xmlns:a16="http://schemas.microsoft.com/office/drawing/2014/main" id="{4B1B692C-6944-3E43-9C66-8C64E99A24B7}"/>
              </a:ext>
            </a:extLst>
          </p:cNvPr>
          <p:cNvSpPr txBox="1">
            <a:spLocks noChangeArrowheads="1"/>
          </p:cNvSpPr>
          <p:nvPr/>
        </p:nvSpPr>
        <p:spPr bwMode="auto">
          <a:xfrm>
            <a:off x="7696200" y="27432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atin typeface="Times New Roman" charset="0"/>
                <a:ea typeface="ＭＳ Ｐゴシック" charset="0"/>
              </a:rPr>
              <a:t>Purines</a:t>
            </a:r>
          </a:p>
        </p:txBody>
      </p:sp>
      <p:sp>
        <p:nvSpPr>
          <p:cNvPr id="60432" name="Text Box 16">
            <a:extLst>
              <a:ext uri="{FF2B5EF4-FFF2-40B4-BE49-F238E27FC236}">
                <a16:creationId xmlns:a16="http://schemas.microsoft.com/office/drawing/2014/main" id="{1FE4148B-D8D7-FF4A-9096-6F1DAEB8F478}"/>
              </a:ext>
            </a:extLst>
          </p:cNvPr>
          <p:cNvSpPr txBox="1">
            <a:spLocks noChangeArrowheads="1"/>
          </p:cNvSpPr>
          <p:nvPr/>
        </p:nvSpPr>
        <p:spPr bwMode="auto">
          <a:xfrm>
            <a:off x="7391400" y="4724400"/>
            <a:ext cx="1752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atin typeface="Times New Roman" charset="0"/>
                <a:ea typeface="ＭＳ Ｐゴシック" charset="0"/>
              </a:rPr>
              <a:t>Pyrimidines</a:t>
            </a:r>
          </a:p>
        </p:txBody>
      </p:sp>
      <p:sp>
        <p:nvSpPr>
          <p:cNvPr id="60433" name="Text Box 17">
            <a:extLst>
              <a:ext uri="{FF2B5EF4-FFF2-40B4-BE49-F238E27FC236}">
                <a16:creationId xmlns:a16="http://schemas.microsoft.com/office/drawing/2014/main" id="{C656747C-94E1-A64F-B4A8-25FDB0D0F1FA}"/>
              </a:ext>
            </a:extLst>
          </p:cNvPr>
          <p:cNvSpPr txBox="1">
            <a:spLocks noChangeArrowheads="1"/>
          </p:cNvSpPr>
          <p:nvPr/>
        </p:nvSpPr>
        <p:spPr bwMode="auto">
          <a:xfrm>
            <a:off x="8077200" y="5181601"/>
            <a:ext cx="19812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a:latin typeface="Times New Roman" charset="0"/>
                <a:ea typeface="ＭＳ Ｐゴシック" charset="0"/>
              </a:rPr>
              <a:t>Transitions</a:t>
            </a:r>
          </a:p>
          <a:p>
            <a:pPr>
              <a:spcBef>
                <a:spcPct val="50000"/>
              </a:spcBef>
              <a:defRPr/>
            </a:pPr>
            <a:r>
              <a:rPr lang="en-GB">
                <a:latin typeface="Times New Roman" charset="0"/>
                <a:ea typeface="ＭＳ Ｐゴシック" charset="0"/>
              </a:rPr>
              <a:t>Transversions</a:t>
            </a:r>
          </a:p>
        </p:txBody>
      </p:sp>
    </p:spTree>
    <p:extLst>
      <p:ext uri="{BB962C8B-B14F-4D97-AF65-F5344CB8AC3E}">
        <p14:creationId xmlns:p14="http://schemas.microsoft.com/office/powerpoint/2010/main" val="283958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a:extLst>
              <a:ext uri="{FF2B5EF4-FFF2-40B4-BE49-F238E27FC236}">
                <a16:creationId xmlns:a16="http://schemas.microsoft.com/office/drawing/2014/main" id="{797B003C-1449-854D-9B20-02365634EDD5}"/>
              </a:ext>
            </a:extLst>
          </p:cNvPr>
          <p:cNvSpPr txBox="1">
            <a:spLocks noChangeArrowheads="1"/>
          </p:cNvSpPr>
          <p:nvPr/>
        </p:nvSpPr>
        <p:spPr bwMode="auto">
          <a:xfrm>
            <a:off x="2351088" y="549275"/>
            <a:ext cx="73152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dirty="0">
                <a:latin typeface="Times" charset="0"/>
                <a:ea typeface="ＭＳ Ｐゴシック" charset="0"/>
              </a:rPr>
              <a:t>The model is reversible, </a:t>
            </a:r>
            <a:r>
              <a:rPr lang="en-GB" sz="2800" dirty="0" err="1">
                <a:latin typeface="Times" charset="0"/>
                <a:ea typeface="ＭＳ Ｐゴシック" charset="0"/>
              </a:rPr>
              <a:t>ie</a:t>
            </a:r>
            <a:r>
              <a:rPr lang="en-GB" sz="2800" dirty="0">
                <a:latin typeface="Times" charset="0"/>
                <a:ea typeface="ＭＳ Ｐゴシック" charset="0"/>
              </a:rPr>
              <a:t>. p(A</a:t>
            </a:r>
            <a:r>
              <a:rPr lang="en-GB" sz="2800" dirty="0">
                <a:latin typeface="Times" charset="0"/>
                <a:ea typeface="ＭＳ Ｐゴシック" charset="0"/>
                <a:sym typeface="Symbol" charset="0"/>
              </a:rPr>
              <a:t>G) = p(</a:t>
            </a:r>
            <a:r>
              <a:rPr lang="en-GB" sz="2800" dirty="0">
                <a:latin typeface="Times" charset="0"/>
                <a:ea typeface="ＭＳ Ｐゴシック" charset="0"/>
              </a:rPr>
              <a:t>G</a:t>
            </a:r>
            <a:r>
              <a:rPr lang="en-GB" sz="2800" dirty="0">
                <a:latin typeface="Times" charset="0"/>
                <a:ea typeface="ＭＳ Ｐゴシック" charset="0"/>
                <a:sym typeface="Symbol" charset="0"/>
              </a:rPr>
              <a:t>A), so the root can be placed at any node</a:t>
            </a:r>
          </a:p>
        </p:txBody>
      </p:sp>
      <p:sp>
        <p:nvSpPr>
          <p:cNvPr id="18438" name="Line 6">
            <a:extLst>
              <a:ext uri="{FF2B5EF4-FFF2-40B4-BE49-F238E27FC236}">
                <a16:creationId xmlns:a16="http://schemas.microsoft.com/office/drawing/2014/main" id="{FBDEC072-C62F-C142-9BFD-DD595E505166}"/>
              </a:ext>
            </a:extLst>
          </p:cNvPr>
          <p:cNvSpPr>
            <a:spLocks noChangeShapeType="1"/>
          </p:cNvSpPr>
          <p:nvPr/>
        </p:nvSpPr>
        <p:spPr bwMode="auto">
          <a:xfrm>
            <a:off x="2438400" y="3276600"/>
            <a:ext cx="762000" cy="762000"/>
          </a:xfrm>
          <a:prstGeom prst="line">
            <a:avLst/>
          </a:prstGeom>
          <a:noFill/>
          <a:ln w="38100">
            <a:solidFill>
              <a:srgbClr val="80008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39" name="Line 7">
            <a:extLst>
              <a:ext uri="{FF2B5EF4-FFF2-40B4-BE49-F238E27FC236}">
                <a16:creationId xmlns:a16="http://schemas.microsoft.com/office/drawing/2014/main" id="{F34B976B-A27B-3E4E-9676-E17D706C0A4E}"/>
              </a:ext>
            </a:extLst>
          </p:cNvPr>
          <p:cNvSpPr>
            <a:spLocks noChangeShapeType="1"/>
          </p:cNvSpPr>
          <p:nvPr/>
        </p:nvSpPr>
        <p:spPr bwMode="auto">
          <a:xfrm flipV="1">
            <a:off x="3200400" y="3276600"/>
            <a:ext cx="762000" cy="762000"/>
          </a:xfrm>
          <a:prstGeom prst="line">
            <a:avLst/>
          </a:prstGeom>
          <a:noFill/>
          <a:ln w="38100">
            <a:solidFill>
              <a:srgbClr val="008000"/>
            </a:solidFill>
            <a:round/>
            <a:headEnd type="none" w="med" len="lg"/>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40" name="Line 8">
            <a:extLst>
              <a:ext uri="{FF2B5EF4-FFF2-40B4-BE49-F238E27FC236}">
                <a16:creationId xmlns:a16="http://schemas.microsoft.com/office/drawing/2014/main" id="{C1C0E115-35BE-9D45-85F4-DFC1988C9890}"/>
              </a:ext>
            </a:extLst>
          </p:cNvPr>
          <p:cNvSpPr>
            <a:spLocks noChangeShapeType="1"/>
          </p:cNvSpPr>
          <p:nvPr/>
        </p:nvSpPr>
        <p:spPr bwMode="auto">
          <a:xfrm>
            <a:off x="3200400" y="4038600"/>
            <a:ext cx="762000" cy="762000"/>
          </a:xfrm>
          <a:prstGeom prst="line">
            <a:avLst/>
          </a:prstGeom>
          <a:noFill/>
          <a:ln w="38100">
            <a:solidFill>
              <a:srgbClr val="FF6600"/>
            </a:solidFill>
            <a:round/>
            <a:headEnd type="triangle" w="med" len="lg"/>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42" name="Line 10">
            <a:extLst>
              <a:ext uri="{FF2B5EF4-FFF2-40B4-BE49-F238E27FC236}">
                <a16:creationId xmlns:a16="http://schemas.microsoft.com/office/drawing/2014/main" id="{0480EB24-FF06-DF49-9A69-E8729D21448C}"/>
              </a:ext>
            </a:extLst>
          </p:cNvPr>
          <p:cNvSpPr>
            <a:spLocks noChangeShapeType="1"/>
          </p:cNvSpPr>
          <p:nvPr/>
        </p:nvSpPr>
        <p:spPr bwMode="auto">
          <a:xfrm flipV="1">
            <a:off x="3962400" y="3962400"/>
            <a:ext cx="914400" cy="838200"/>
          </a:xfrm>
          <a:prstGeom prst="line">
            <a:avLst/>
          </a:prstGeom>
          <a:noFill/>
          <a:ln w="38100">
            <a:solidFill>
              <a:srgbClr val="0000FF"/>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44" name="Line 12">
            <a:extLst>
              <a:ext uri="{FF2B5EF4-FFF2-40B4-BE49-F238E27FC236}">
                <a16:creationId xmlns:a16="http://schemas.microsoft.com/office/drawing/2014/main" id="{A563EE52-8080-A74F-A047-62CE792CF30C}"/>
              </a:ext>
            </a:extLst>
          </p:cNvPr>
          <p:cNvSpPr>
            <a:spLocks noChangeShapeType="1"/>
          </p:cNvSpPr>
          <p:nvPr/>
        </p:nvSpPr>
        <p:spPr bwMode="auto">
          <a:xfrm flipV="1">
            <a:off x="3962400" y="4797426"/>
            <a:ext cx="1341438" cy="3175"/>
          </a:xfrm>
          <a:prstGeom prst="line">
            <a:avLst/>
          </a:prstGeom>
          <a:noFill/>
          <a:ln w="38100">
            <a:solidFill>
              <a:srgbClr val="FF0000"/>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45" name="Oval 13">
            <a:extLst>
              <a:ext uri="{FF2B5EF4-FFF2-40B4-BE49-F238E27FC236}">
                <a16:creationId xmlns:a16="http://schemas.microsoft.com/office/drawing/2014/main" id="{BCF5A30E-232A-1848-B3A2-AF094E2DD442}"/>
              </a:ext>
            </a:extLst>
          </p:cNvPr>
          <p:cNvSpPr>
            <a:spLocks noChangeArrowheads="1"/>
          </p:cNvSpPr>
          <p:nvPr/>
        </p:nvSpPr>
        <p:spPr bwMode="auto">
          <a:xfrm>
            <a:off x="3810000" y="4572000"/>
            <a:ext cx="381000" cy="3810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18446" name="Text Box 14">
            <a:extLst>
              <a:ext uri="{FF2B5EF4-FFF2-40B4-BE49-F238E27FC236}">
                <a16:creationId xmlns:a16="http://schemas.microsoft.com/office/drawing/2014/main" id="{01CC75DA-9E77-AF4E-BBD6-0C5FE0668B85}"/>
              </a:ext>
            </a:extLst>
          </p:cNvPr>
          <p:cNvSpPr txBox="1">
            <a:spLocks noChangeArrowheads="1"/>
          </p:cNvSpPr>
          <p:nvPr/>
        </p:nvSpPr>
        <p:spPr bwMode="auto">
          <a:xfrm>
            <a:off x="3886200" y="4953001"/>
            <a:ext cx="914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Root</a:t>
            </a:r>
          </a:p>
        </p:txBody>
      </p:sp>
      <p:sp>
        <p:nvSpPr>
          <p:cNvPr id="18447" name="Text Box 15">
            <a:extLst>
              <a:ext uri="{FF2B5EF4-FFF2-40B4-BE49-F238E27FC236}">
                <a16:creationId xmlns:a16="http://schemas.microsoft.com/office/drawing/2014/main" id="{7282EE15-0A5E-EE40-9CB9-412A9F9CA05A}"/>
              </a:ext>
            </a:extLst>
          </p:cNvPr>
          <p:cNvSpPr txBox="1">
            <a:spLocks noChangeArrowheads="1"/>
          </p:cNvSpPr>
          <p:nvPr/>
        </p:nvSpPr>
        <p:spPr bwMode="auto">
          <a:xfrm>
            <a:off x="2209800" y="2819401"/>
            <a:ext cx="244633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A               A</a:t>
            </a:r>
            <a:endParaRPr lang="en-GB" sz="2800">
              <a:latin typeface="Times" charset="0"/>
              <a:ea typeface="ＭＳ Ｐゴシック" charset="0"/>
              <a:sym typeface="Symbol" charset="0"/>
            </a:endParaRPr>
          </a:p>
        </p:txBody>
      </p:sp>
      <p:sp>
        <p:nvSpPr>
          <p:cNvPr id="18448" name="Text Box 16">
            <a:extLst>
              <a:ext uri="{FF2B5EF4-FFF2-40B4-BE49-F238E27FC236}">
                <a16:creationId xmlns:a16="http://schemas.microsoft.com/office/drawing/2014/main" id="{240B5EC5-7910-6045-901B-31C6128413AA}"/>
              </a:ext>
            </a:extLst>
          </p:cNvPr>
          <p:cNvSpPr txBox="1">
            <a:spLocks noChangeArrowheads="1"/>
          </p:cNvSpPr>
          <p:nvPr/>
        </p:nvSpPr>
        <p:spPr bwMode="auto">
          <a:xfrm>
            <a:off x="4800600" y="3657601"/>
            <a:ext cx="533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G </a:t>
            </a:r>
            <a:endParaRPr lang="en-GB" sz="2800">
              <a:latin typeface="Times" charset="0"/>
              <a:ea typeface="ＭＳ Ｐゴシック" charset="0"/>
              <a:sym typeface="Symbol" charset="0"/>
            </a:endParaRPr>
          </a:p>
        </p:txBody>
      </p:sp>
      <p:sp>
        <p:nvSpPr>
          <p:cNvPr id="18449" name="Text Box 17">
            <a:extLst>
              <a:ext uri="{FF2B5EF4-FFF2-40B4-BE49-F238E27FC236}">
                <a16:creationId xmlns:a16="http://schemas.microsoft.com/office/drawing/2014/main" id="{11B87B22-974C-0549-A604-13E07617A131}"/>
              </a:ext>
            </a:extLst>
          </p:cNvPr>
          <p:cNvSpPr txBox="1">
            <a:spLocks noChangeArrowheads="1"/>
          </p:cNvSpPr>
          <p:nvPr/>
        </p:nvSpPr>
        <p:spPr bwMode="auto">
          <a:xfrm>
            <a:off x="5305425" y="4581526"/>
            <a:ext cx="533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G </a:t>
            </a:r>
            <a:endParaRPr lang="en-GB" sz="2800">
              <a:latin typeface="Times" charset="0"/>
              <a:ea typeface="ＭＳ Ｐゴシック" charset="0"/>
              <a:sym typeface="Symbol" charset="0"/>
            </a:endParaRPr>
          </a:p>
        </p:txBody>
      </p:sp>
      <p:sp>
        <p:nvSpPr>
          <p:cNvPr id="18450" name="Text Box 18">
            <a:extLst>
              <a:ext uri="{FF2B5EF4-FFF2-40B4-BE49-F238E27FC236}">
                <a16:creationId xmlns:a16="http://schemas.microsoft.com/office/drawing/2014/main" id="{3C588484-369A-1746-8591-994B3585C0A7}"/>
              </a:ext>
            </a:extLst>
          </p:cNvPr>
          <p:cNvSpPr txBox="1">
            <a:spLocks noChangeArrowheads="1"/>
          </p:cNvSpPr>
          <p:nvPr/>
        </p:nvSpPr>
        <p:spPr bwMode="auto">
          <a:xfrm>
            <a:off x="2819400" y="3886201"/>
            <a:ext cx="533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A </a:t>
            </a:r>
            <a:endParaRPr lang="en-GB" sz="2800">
              <a:latin typeface="Times" charset="0"/>
              <a:ea typeface="ＭＳ Ｐゴシック" charset="0"/>
              <a:sym typeface="Symbol" charset="0"/>
            </a:endParaRPr>
          </a:p>
        </p:txBody>
      </p:sp>
      <p:sp>
        <p:nvSpPr>
          <p:cNvPr id="18451" name="Text Box 19">
            <a:extLst>
              <a:ext uri="{FF2B5EF4-FFF2-40B4-BE49-F238E27FC236}">
                <a16:creationId xmlns:a16="http://schemas.microsoft.com/office/drawing/2014/main" id="{6DF28701-86D9-9D4D-BAC6-6F6FBC8D7957}"/>
              </a:ext>
            </a:extLst>
          </p:cNvPr>
          <p:cNvSpPr txBox="1">
            <a:spLocks noChangeArrowheads="1"/>
          </p:cNvSpPr>
          <p:nvPr/>
        </p:nvSpPr>
        <p:spPr bwMode="auto">
          <a:xfrm>
            <a:off x="3432175" y="4724401"/>
            <a:ext cx="533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G </a:t>
            </a:r>
            <a:endParaRPr lang="en-GB" sz="2800">
              <a:latin typeface="Times" charset="0"/>
              <a:ea typeface="ＭＳ Ｐゴシック" charset="0"/>
              <a:sym typeface="Symbol" charset="0"/>
            </a:endParaRPr>
          </a:p>
        </p:txBody>
      </p:sp>
      <p:sp>
        <p:nvSpPr>
          <p:cNvPr id="18452" name="Text Box 20">
            <a:extLst>
              <a:ext uri="{FF2B5EF4-FFF2-40B4-BE49-F238E27FC236}">
                <a16:creationId xmlns:a16="http://schemas.microsoft.com/office/drawing/2014/main" id="{E728FBD9-D632-DC45-8F6F-A74399182BBB}"/>
              </a:ext>
            </a:extLst>
          </p:cNvPr>
          <p:cNvSpPr txBox="1">
            <a:spLocks noChangeArrowheads="1"/>
          </p:cNvSpPr>
          <p:nvPr/>
        </p:nvSpPr>
        <p:spPr bwMode="auto">
          <a:xfrm>
            <a:off x="2279650" y="1628775"/>
            <a:ext cx="70104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Pattern probability = </a:t>
            </a:r>
            <a:r>
              <a:rPr lang="en-GB" sz="2800">
                <a:solidFill>
                  <a:srgbClr val="ED181E"/>
                </a:solidFill>
                <a:latin typeface="Times" charset="0"/>
                <a:ea typeface="ＭＳ Ｐゴシック" charset="0"/>
              </a:rPr>
              <a:t>p(G </a:t>
            </a:r>
            <a:r>
              <a:rPr lang="en-GB" sz="2800">
                <a:solidFill>
                  <a:srgbClr val="ED181E"/>
                </a:solidFill>
                <a:latin typeface="Times" charset="0"/>
                <a:ea typeface="ＭＳ Ｐゴシック" charset="0"/>
                <a:sym typeface="Symbol" charset="0"/>
              </a:rPr>
              <a:t>G)</a:t>
            </a:r>
            <a:r>
              <a:rPr lang="en-GB" sz="2800">
                <a:latin typeface="Times" charset="0"/>
                <a:ea typeface="ＭＳ Ｐゴシック" charset="0"/>
                <a:sym typeface="Symbol" charset="0"/>
              </a:rPr>
              <a:t>  </a:t>
            </a:r>
            <a:r>
              <a:rPr lang="en-GB" sz="2800">
                <a:solidFill>
                  <a:srgbClr val="1822CD"/>
                </a:solidFill>
                <a:latin typeface="Times" charset="0"/>
                <a:ea typeface="ＭＳ Ｐゴシック" charset="0"/>
                <a:sym typeface="Symbol" charset="0"/>
              </a:rPr>
              <a:t>p(</a:t>
            </a:r>
            <a:r>
              <a:rPr lang="en-GB" sz="2800">
                <a:solidFill>
                  <a:srgbClr val="1822CD"/>
                </a:solidFill>
                <a:latin typeface="Times" charset="0"/>
                <a:ea typeface="ＭＳ Ｐゴシック" charset="0"/>
              </a:rPr>
              <a:t>G </a:t>
            </a:r>
            <a:r>
              <a:rPr lang="en-GB" sz="2800">
                <a:solidFill>
                  <a:srgbClr val="1822CD"/>
                </a:solidFill>
                <a:latin typeface="Times" charset="0"/>
                <a:ea typeface="ＭＳ Ｐゴシック" charset="0"/>
                <a:sym typeface="Symbol" charset="0"/>
              </a:rPr>
              <a:t>G)</a:t>
            </a:r>
            <a:r>
              <a:rPr lang="en-GB" sz="2800">
                <a:latin typeface="Times" charset="0"/>
                <a:ea typeface="ＭＳ Ｐゴシック" charset="0"/>
                <a:sym typeface="Symbol" charset="0"/>
              </a:rPr>
              <a:t>  </a:t>
            </a:r>
            <a:r>
              <a:rPr lang="en-GB" sz="2800">
                <a:solidFill>
                  <a:srgbClr val="F05400"/>
                </a:solidFill>
                <a:latin typeface="Times" charset="0"/>
                <a:ea typeface="ＭＳ Ｐゴシック" charset="0"/>
                <a:sym typeface="Symbol" charset="0"/>
              </a:rPr>
              <a:t>p(</a:t>
            </a:r>
            <a:r>
              <a:rPr lang="en-GB" sz="2800">
                <a:solidFill>
                  <a:srgbClr val="F05400"/>
                </a:solidFill>
                <a:latin typeface="Times" charset="0"/>
                <a:ea typeface="ＭＳ Ｐゴシック" charset="0"/>
              </a:rPr>
              <a:t>G </a:t>
            </a:r>
            <a:r>
              <a:rPr lang="en-GB" sz="2800">
                <a:solidFill>
                  <a:srgbClr val="F05400"/>
                </a:solidFill>
                <a:latin typeface="Times" charset="0"/>
                <a:ea typeface="ＭＳ Ｐゴシック" charset="0"/>
                <a:sym typeface="Symbol" charset="0"/>
              </a:rPr>
              <a:t>A)</a:t>
            </a:r>
            <a:r>
              <a:rPr lang="en-GB" sz="2800">
                <a:latin typeface="Times" charset="0"/>
                <a:ea typeface="ＭＳ Ｐゴシック" charset="0"/>
                <a:sym typeface="Symbol" charset="0"/>
              </a:rPr>
              <a:t>  </a:t>
            </a:r>
            <a:r>
              <a:rPr lang="en-GB" sz="2800">
                <a:solidFill>
                  <a:srgbClr val="9D29DB"/>
                </a:solidFill>
                <a:latin typeface="Times" charset="0"/>
                <a:ea typeface="ＭＳ Ｐゴシック" charset="0"/>
                <a:sym typeface="Symbol" charset="0"/>
              </a:rPr>
              <a:t>p(</a:t>
            </a:r>
            <a:r>
              <a:rPr lang="en-GB" sz="2800">
                <a:solidFill>
                  <a:srgbClr val="9D29DB"/>
                </a:solidFill>
                <a:latin typeface="Times" charset="0"/>
                <a:ea typeface="ＭＳ Ｐゴシック" charset="0"/>
              </a:rPr>
              <a:t>A </a:t>
            </a:r>
            <a:r>
              <a:rPr lang="en-GB" sz="2800">
                <a:solidFill>
                  <a:srgbClr val="9D29DB"/>
                </a:solidFill>
                <a:latin typeface="Times" charset="0"/>
                <a:ea typeface="ＭＳ Ｐゴシック" charset="0"/>
                <a:sym typeface="Symbol" charset="0"/>
              </a:rPr>
              <a:t>A)</a:t>
            </a:r>
            <a:r>
              <a:rPr lang="en-GB" sz="2800">
                <a:latin typeface="Times" charset="0"/>
                <a:ea typeface="ＭＳ Ｐゴシック" charset="0"/>
                <a:sym typeface="Symbol" charset="0"/>
              </a:rPr>
              <a:t>  </a:t>
            </a:r>
            <a:r>
              <a:rPr lang="en-GB" sz="2800">
                <a:solidFill>
                  <a:srgbClr val="187534"/>
                </a:solidFill>
                <a:latin typeface="Times" charset="0"/>
                <a:ea typeface="ＭＳ Ｐゴシック" charset="0"/>
                <a:sym typeface="Symbol" charset="0"/>
              </a:rPr>
              <a:t>p(</a:t>
            </a:r>
            <a:r>
              <a:rPr lang="en-GB" sz="2800">
                <a:solidFill>
                  <a:srgbClr val="187534"/>
                </a:solidFill>
                <a:latin typeface="Times" charset="0"/>
                <a:ea typeface="ＭＳ Ｐゴシック" charset="0"/>
              </a:rPr>
              <a:t>A </a:t>
            </a:r>
            <a:r>
              <a:rPr lang="en-GB" sz="2800">
                <a:solidFill>
                  <a:srgbClr val="187534"/>
                </a:solidFill>
                <a:latin typeface="Times" charset="0"/>
                <a:ea typeface="ＭＳ Ｐゴシック" charset="0"/>
                <a:sym typeface="Symbol" charset="0"/>
              </a:rPr>
              <a:t>A)</a:t>
            </a:r>
            <a:endParaRPr lang="en-GB" sz="2800">
              <a:latin typeface="Times" charset="0"/>
              <a:ea typeface="ＭＳ Ｐゴシック" charset="0"/>
            </a:endParaRPr>
          </a:p>
        </p:txBody>
      </p:sp>
    </p:spTree>
    <p:extLst>
      <p:ext uri="{BB962C8B-B14F-4D97-AF65-F5344CB8AC3E}">
        <p14:creationId xmlns:p14="http://schemas.microsoft.com/office/powerpoint/2010/main" val="23142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Line 15">
            <a:extLst>
              <a:ext uri="{FF2B5EF4-FFF2-40B4-BE49-F238E27FC236}">
                <a16:creationId xmlns:a16="http://schemas.microsoft.com/office/drawing/2014/main" id="{1827289A-121B-6346-889B-35523709AF68}"/>
              </a:ext>
            </a:extLst>
          </p:cNvPr>
          <p:cNvSpPr>
            <a:spLocks noChangeShapeType="1"/>
          </p:cNvSpPr>
          <p:nvPr/>
        </p:nvSpPr>
        <p:spPr bwMode="auto">
          <a:xfrm>
            <a:off x="28956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0" name="Line 16">
            <a:extLst>
              <a:ext uri="{FF2B5EF4-FFF2-40B4-BE49-F238E27FC236}">
                <a16:creationId xmlns:a16="http://schemas.microsoft.com/office/drawing/2014/main" id="{1C37BBAC-D6F9-0C43-B3F3-DBEC71521DC3}"/>
              </a:ext>
            </a:extLst>
          </p:cNvPr>
          <p:cNvSpPr>
            <a:spLocks noChangeShapeType="1"/>
          </p:cNvSpPr>
          <p:nvPr/>
        </p:nvSpPr>
        <p:spPr bwMode="auto">
          <a:xfrm flipV="1">
            <a:off x="28956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1" name="Line 17">
            <a:extLst>
              <a:ext uri="{FF2B5EF4-FFF2-40B4-BE49-F238E27FC236}">
                <a16:creationId xmlns:a16="http://schemas.microsoft.com/office/drawing/2014/main" id="{E74D2C74-7C7C-0148-9DE2-21E9731C0829}"/>
              </a:ext>
            </a:extLst>
          </p:cNvPr>
          <p:cNvSpPr>
            <a:spLocks noChangeShapeType="1"/>
          </p:cNvSpPr>
          <p:nvPr/>
        </p:nvSpPr>
        <p:spPr bwMode="auto">
          <a:xfrm>
            <a:off x="26670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2" name="Text Box 18">
            <a:extLst>
              <a:ext uri="{FF2B5EF4-FFF2-40B4-BE49-F238E27FC236}">
                <a16:creationId xmlns:a16="http://schemas.microsoft.com/office/drawing/2014/main" id="{551A2C34-183E-964C-947A-5B0A76784CB7}"/>
              </a:ext>
            </a:extLst>
          </p:cNvPr>
          <p:cNvSpPr txBox="1">
            <a:spLocks noChangeArrowheads="1"/>
          </p:cNvSpPr>
          <p:nvPr/>
        </p:nvSpPr>
        <p:spPr bwMode="auto">
          <a:xfrm>
            <a:off x="25146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63" name="Text Box 19">
            <a:extLst>
              <a:ext uri="{FF2B5EF4-FFF2-40B4-BE49-F238E27FC236}">
                <a16:creationId xmlns:a16="http://schemas.microsoft.com/office/drawing/2014/main" id="{6118E737-0F79-604D-AEF6-BF0E3B4A35C0}"/>
              </a:ext>
            </a:extLst>
          </p:cNvPr>
          <p:cNvSpPr txBox="1">
            <a:spLocks noChangeArrowheads="1"/>
          </p:cNvSpPr>
          <p:nvPr/>
        </p:nvSpPr>
        <p:spPr bwMode="auto">
          <a:xfrm>
            <a:off x="25146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64" name="Line 20">
            <a:extLst>
              <a:ext uri="{FF2B5EF4-FFF2-40B4-BE49-F238E27FC236}">
                <a16:creationId xmlns:a16="http://schemas.microsoft.com/office/drawing/2014/main" id="{0F047EB3-5853-6843-8B35-D05331714015}"/>
              </a:ext>
            </a:extLst>
          </p:cNvPr>
          <p:cNvSpPr>
            <a:spLocks noChangeShapeType="1"/>
          </p:cNvSpPr>
          <p:nvPr/>
        </p:nvSpPr>
        <p:spPr bwMode="auto">
          <a:xfrm flipV="1">
            <a:off x="26670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5" name="Line 21">
            <a:extLst>
              <a:ext uri="{FF2B5EF4-FFF2-40B4-BE49-F238E27FC236}">
                <a16:creationId xmlns:a16="http://schemas.microsoft.com/office/drawing/2014/main" id="{20264F39-B671-0646-8244-8B363A0057ED}"/>
              </a:ext>
            </a:extLst>
          </p:cNvPr>
          <p:cNvSpPr>
            <a:spLocks noChangeShapeType="1"/>
          </p:cNvSpPr>
          <p:nvPr/>
        </p:nvSpPr>
        <p:spPr bwMode="auto">
          <a:xfrm>
            <a:off x="28956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6" name="Line 22">
            <a:extLst>
              <a:ext uri="{FF2B5EF4-FFF2-40B4-BE49-F238E27FC236}">
                <a16:creationId xmlns:a16="http://schemas.microsoft.com/office/drawing/2014/main" id="{A4EF2F2D-C127-A843-A491-96E1C10F097D}"/>
              </a:ext>
            </a:extLst>
          </p:cNvPr>
          <p:cNvSpPr>
            <a:spLocks noChangeShapeType="1"/>
          </p:cNvSpPr>
          <p:nvPr/>
        </p:nvSpPr>
        <p:spPr bwMode="auto">
          <a:xfrm>
            <a:off x="36576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7" name="Line 23">
            <a:extLst>
              <a:ext uri="{FF2B5EF4-FFF2-40B4-BE49-F238E27FC236}">
                <a16:creationId xmlns:a16="http://schemas.microsoft.com/office/drawing/2014/main" id="{C0511CC9-2048-A54C-B71C-89549D11B6A1}"/>
              </a:ext>
            </a:extLst>
          </p:cNvPr>
          <p:cNvSpPr>
            <a:spLocks noChangeShapeType="1"/>
          </p:cNvSpPr>
          <p:nvPr/>
        </p:nvSpPr>
        <p:spPr bwMode="auto">
          <a:xfrm flipV="1">
            <a:off x="36576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8" name="Line 24">
            <a:extLst>
              <a:ext uri="{FF2B5EF4-FFF2-40B4-BE49-F238E27FC236}">
                <a16:creationId xmlns:a16="http://schemas.microsoft.com/office/drawing/2014/main" id="{D52CE219-CA58-0D4B-B010-F65DDC3A5C34}"/>
              </a:ext>
            </a:extLst>
          </p:cNvPr>
          <p:cNvSpPr>
            <a:spLocks noChangeShapeType="1"/>
          </p:cNvSpPr>
          <p:nvPr/>
        </p:nvSpPr>
        <p:spPr bwMode="auto">
          <a:xfrm>
            <a:off x="34290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69" name="Text Box 25">
            <a:extLst>
              <a:ext uri="{FF2B5EF4-FFF2-40B4-BE49-F238E27FC236}">
                <a16:creationId xmlns:a16="http://schemas.microsoft.com/office/drawing/2014/main" id="{076CF6AA-1F63-AD41-ACF9-77AF5272C5B5}"/>
              </a:ext>
            </a:extLst>
          </p:cNvPr>
          <p:cNvSpPr txBox="1">
            <a:spLocks noChangeArrowheads="1"/>
          </p:cNvSpPr>
          <p:nvPr/>
        </p:nvSpPr>
        <p:spPr bwMode="auto">
          <a:xfrm>
            <a:off x="32766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70" name="Text Box 26">
            <a:extLst>
              <a:ext uri="{FF2B5EF4-FFF2-40B4-BE49-F238E27FC236}">
                <a16:creationId xmlns:a16="http://schemas.microsoft.com/office/drawing/2014/main" id="{30D5DFF6-E9B6-FE44-B5B7-9B3AA89AACC1}"/>
              </a:ext>
            </a:extLst>
          </p:cNvPr>
          <p:cNvSpPr txBox="1">
            <a:spLocks noChangeArrowheads="1"/>
          </p:cNvSpPr>
          <p:nvPr/>
        </p:nvSpPr>
        <p:spPr bwMode="auto">
          <a:xfrm>
            <a:off x="32766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71" name="Line 27">
            <a:extLst>
              <a:ext uri="{FF2B5EF4-FFF2-40B4-BE49-F238E27FC236}">
                <a16:creationId xmlns:a16="http://schemas.microsoft.com/office/drawing/2014/main" id="{FA43D5EB-C05C-B04F-87EB-6723E8E0C360}"/>
              </a:ext>
            </a:extLst>
          </p:cNvPr>
          <p:cNvSpPr>
            <a:spLocks noChangeShapeType="1"/>
          </p:cNvSpPr>
          <p:nvPr/>
        </p:nvSpPr>
        <p:spPr bwMode="auto">
          <a:xfrm flipV="1">
            <a:off x="34290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2" name="Line 28">
            <a:extLst>
              <a:ext uri="{FF2B5EF4-FFF2-40B4-BE49-F238E27FC236}">
                <a16:creationId xmlns:a16="http://schemas.microsoft.com/office/drawing/2014/main" id="{486CE04A-3C79-2A41-B472-7C4A3927D741}"/>
              </a:ext>
            </a:extLst>
          </p:cNvPr>
          <p:cNvSpPr>
            <a:spLocks noChangeShapeType="1"/>
          </p:cNvSpPr>
          <p:nvPr/>
        </p:nvSpPr>
        <p:spPr bwMode="auto">
          <a:xfrm>
            <a:off x="36576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3" name="Line 29">
            <a:extLst>
              <a:ext uri="{FF2B5EF4-FFF2-40B4-BE49-F238E27FC236}">
                <a16:creationId xmlns:a16="http://schemas.microsoft.com/office/drawing/2014/main" id="{29A8D4CC-EA47-0F4C-A50C-DB7EE150EFA6}"/>
              </a:ext>
            </a:extLst>
          </p:cNvPr>
          <p:cNvSpPr>
            <a:spLocks noChangeShapeType="1"/>
          </p:cNvSpPr>
          <p:nvPr/>
        </p:nvSpPr>
        <p:spPr bwMode="auto">
          <a:xfrm>
            <a:off x="2895600" y="2590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4" name="Line 30">
            <a:extLst>
              <a:ext uri="{FF2B5EF4-FFF2-40B4-BE49-F238E27FC236}">
                <a16:creationId xmlns:a16="http://schemas.microsoft.com/office/drawing/2014/main" id="{54CEE98C-B52A-C94A-8073-AB78CD32E0D3}"/>
              </a:ext>
            </a:extLst>
          </p:cNvPr>
          <p:cNvSpPr>
            <a:spLocks noChangeShapeType="1"/>
          </p:cNvSpPr>
          <p:nvPr/>
        </p:nvSpPr>
        <p:spPr bwMode="auto">
          <a:xfrm flipV="1">
            <a:off x="28956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5" name="Line 31">
            <a:extLst>
              <a:ext uri="{FF2B5EF4-FFF2-40B4-BE49-F238E27FC236}">
                <a16:creationId xmlns:a16="http://schemas.microsoft.com/office/drawing/2014/main" id="{FFA7CD0C-E354-C741-AB29-B4FE24BED7B3}"/>
              </a:ext>
            </a:extLst>
          </p:cNvPr>
          <p:cNvSpPr>
            <a:spLocks noChangeShapeType="1"/>
          </p:cNvSpPr>
          <p:nvPr/>
        </p:nvSpPr>
        <p:spPr bwMode="auto">
          <a:xfrm>
            <a:off x="26670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6" name="Text Box 32">
            <a:extLst>
              <a:ext uri="{FF2B5EF4-FFF2-40B4-BE49-F238E27FC236}">
                <a16:creationId xmlns:a16="http://schemas.microsoft.com/office/drawing/2014/main" id="{D6C819D1-F060-F04E-BDEE-D96F61D5FA87}"/>
              </a:ext>
            </a:extLst>
          </p:cNvPr>
          <p:cNvSpPr txBox="1">
            <a:spLocks noChangeArrowheads="1"/>
          </p:cNvSpPr>
          <p:nvPr/>
        </p:nvSpPr>
        <p:spPr bwMode="auto">
          <a:xfrm>
            <a:off x="2514600" y="2057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77" name="Text Box 33">
            <a:extLst>
              <a:ext uri="{FF2B5EF4-FFF2-40B4-BE49-F238E27FC236}">
                <a16:creationId xmlns:a16="http://schemas.microsoft.com/office/drawing/2014/main" id="{E5D40D21-69DD-BA4C-9CE0-70B012F23F10}"/>
              </a:ext>
            </a:extLst>
          </p:cNvPr>
          <p:cNvSpPr txBox="1">
            <a:spLocks noChangeArrowheads="1"/>
          </p:cNvSpPr>
          <p:nvPr/>
        </p:nvSpPr>
        <p:spPr bwMode="auto">
          <a:xfrm>
            <a:off x="2514600" y="3048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78" name="Line 34">
            <a:extLst>
              <a:ext uri="{FF2B5EF4-FFF2-40B4-BE49-F238E27FC236}">
                <a16:creationId xmlns:a16="http://schemas.microsoft.com/office/drawing/2014/main" id="{C69EF111-7252-0244-AD2D-E9703E61455E}"/>
              </a:ext>
            </a:extLst>
          </p:cNvPr>
          <p:cNvSpPr>
            <a:spLocks noChangeShapeType="1"/>
          </p:cNvSpPr>
          <p:nvPr/>
        </p:nvSpPr>
        <p:spPr bwMode="auto">
          <a:xfrm flipV="1">
            <a:off x="26670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79" name="Line 35">
            <a:extLst>
              <a:ext uri="{FF2B5EF4-FFF2-40B4-BE49-F238E27FC236}">
                <a16:creationId xmlns:a16="http://schemas.microsoft.com/office/drawing/2014/main" id="{31C1D9F2-FB54-4D47-9FB1-558A4911E19B}"/>
              </a:ext>
            </a:extLst>
          </p:cNvPr>
          <p:cNvSpPr>
            <a:spLocks noChangeShapeType="1"/>
          </p:cNvSpPr>
          <p:nvPr/>
        </p:nvSpPr>
        <p:spPr bwMode="auto">
          <a:xfrm>
            <a:off x="28956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0" name="Line 36">
            <a:extLst>
              <a:ext uri="{FF2B5EF4-FFF2-40B4-BE49-F238E27FC236}">
                <a16:creationId xmlns:a16="http://schemas.microsoft.com/office/drawing/2014/main" id="{11103FAB-5D42-554B-B16C-123F0804B1D5}"/>
              </a:ext>
            </a:extLst>
          </p:cNvPr>
          <p:cNvSpPr>
            <a:spLocks noChangeShapeType="1"/>
          </p:cNvSpPr>
          <p:nvPr/>
        </p:nvSpPr>
        <p:spPr bwMode="auto">
          <a:xfrm>
            <a:off x="3657600" y="2590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1" name="Line 37">
            <a:extLst>
              <a:ext uri="{FF2B5EF4-FFF2-40B4-BE49-F238E27FC236}">
                <a16:creationId xmlns:a16="http://schemas.microsoft.com/office/drawing/2014/main" id="{B933F468-D023-3545-BB20-9D7CF5B834C3}"/>
              </a:ext>
            </a:extLst>
          </p:cNvPr>
          <p:cNvSpPr>
            <a:spLocks noChangeShapeType="1"/>
          </p:cNvSpPr>
          <p:nvPr/>
        </p:nvSpPr>
        <p:spPr bwMode="auto">
          <a:xfrm flipV="1">
            <a:off x="36576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2" name="Line 38">
            <a:extLst>
              <a:ext uri="{FF2B5EF4-FFF2-40B4-BE49-F238E27FC236}">
                <a16:creationId xmlns:a16="http://schemas.microsoft.com/office/drawing/2014/main" id="{F4A424EB-BD55-7540-A48A-E1F0586D488E}"/>
              </a:ext>
            </a:extLst>
          </p:cNvPr>
          <p:cNvSpPr>
            <a:spLocks noChangeShapeType="1"/>
          </p:cNvSpPr>
          <p:nvPr/>
        </p:nvSpPr>
        <p:spPr bwMode="auto">
          <a:xfrm>
            <a:off x="34290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3" name="Text Box 39">
            <a:extLst>
              <a:ext uri="{FF2B5EF4-FFF2-40B4-BE49-F238E27FC236}">
                <a16:creationId xmlns:a16="http://schemas.microsoft.com/office/drawing/2014/main" id="{7ABC7CB2-DFE2-824C-A03C-9E0C88379104}"/>
              </a:ext>
            </a:extLst>
          </p:cNvPr>
          <p:cNvSpPr txBox="1">
            <a:spLocks noChangeArrowheads="1"/>
          </p:cNvSpPr>
          <p:nvPr/>
        </p:nvSpPr>
        <p:spPr bwMode="auto">
          <a:xfrm>
            <a:off x="3276600" y="2057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84" name="Text Box 40">
            <a:extLst>
              <a:ext uri="{FF2B5EF4-FFF2-40B4-BE49-F238E27FC236}">
                <a16:creationId xmlns:a16="http://schemas.microsoft.com/office/drawing/2014/main" id="{F249639A-729B-6A46-89E9-695EBBDD37D5}"/>
              </a:ext>
            </a:extLst>
          </p:cNvPr>
          <p:cNvSpPr txBox="1">
            <a:spLocks noChangeArrowheads="1"/>
          </p:cNvSpPr>
          <p:nvPr/>
        </p:nvSpPr>
        <p:spPr bwMode="auto">
          <a:xfrm>
            <a:off x="3276600" y="3048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85" name="Line 41">
            <a:extLst>
              <a:ext uri="{FF2B5EF4-FFF2-40B4-BE49-F238E27FC236}">
                <a16:creationId xmlns:a16="http://schemas.microsoft.com/office/drawing/2014/main" id="{711FA0B9-1342-4F47-A4A6-709B10439598}"/>
              </a:ext>
            </a:extLst>
          </p:cNvPr>
          <p:cNvSpPr>
            <a:spLocks noChangeShapeType="1"/>
          </p:cNvSpPr>
          <p:nvPr/>
        </p:nvSpPr>
        <p:spPr bwMode="auto">
          <a:xfrm flipV="1">
            <a:off x="34290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6" name="Line 42">
            <a:extLst>
              <a:ext uri="{FF2B5EF4-FFF2-40B4-BE49-F238E27FC236}">
                <a16:creationId xmlns:a16="http://schemas.microsoft.com/office/drawing/2014/main" id="{04FF01DC-37A7-8040-8B72-87ACCB687104}"/>
              </a:ext>
            </a:extLst>
          </p:cNvPr>
          <p:cNvSpPr>
            <a:spLocks noChangeShapeType="1"/>
          </p:cNvSpPr>
          <p:nvPr/>
        </p:nvSpPr>
        <p:spPr bwMode="auto">
          <a:xfrm>
            <a:off x="36576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7" name="Line 43">
            <a:extLst>
              <a:ext uri="{FF2B5EF4-FFF2-40B4-BE49-F238E27FC236}">
                <a16:creationId xmlns:a16="http://schemas.microsoft.com/office/drawing/2014/main" id="{4018F095-A7C9-064B-8FBE-83A8E4EB1109}"/>
              </a:ext>
            </a:extLst>
          </p:cNvPr>
          <p:cNvSpPr>
            <a:spLocks noChangeShapeType="1"/>
          </p:cNvSpPr>
          <p:nvPr/>
        </p:nvSpPr>
        <p:spPr bwMode="auto">
          <a:xfrm>
            <a:off x="2895600" y="39624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8" name="Line 44">
            <a:extLst>
              <a:ext uri="{FF2B5EF4-FFF2-40B4-BE49-F238E27FC236}">
                <a16:creationId xmlns:a16="http://schemas.microsoft.com/office/drawing/2014/main" id="{9A813B63-DA09-0642-8882-9698A818D34A}"/>
              </a:ext>
            </a:extLst>
          </p:cNvPr>
          <p:cNvSpPr>
            <a:spLocks noChangeShapeType="1"/>
          </p:cNvSpPr>
          <p:nvPr/>
        </p:nvSpPr>
        <p:spPr bwMode="auto">
          <a:xfrm flipV="1">
            <a:off x="28956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89" name="Line 45">
            <a:extLst>
              <a:ext uri="{FF2B5EF4-FFF2-40B4-BE49-F238E27FC236}">
                <a16:creationId xmlns:a16="http://schemas.microsoft.com/office/drawing/2014/main" id="{AD2BA176-126A-004B-84E2-774A55182AA3}"/>
              </a:ext>
            </a:extLst>
          </p:cNvPr>
          <p:cNvSpPr>
            <a:spLocks noChangeShapeType="1"/>
          </p:cNvSpPr>
          <p:nvPr/>
        </p:nvSpPr>
        <p:spPr bwMode="auto">
          <a:xfrm>
            <a:off x="26670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0" name="Text Box 46">
            <a:extLst>
              <a:ext uri="{FF2B5EF4-FFF2-40B4-BE49-F238E27FC236}">
                <a16:creationId xmlns:a16="http://schemas.microsoft.com/office/drawing/2014/main" id="{C00EAE67-A063-BF44-A254-E6F411021313}"/>
              </a:ext>
            </a:extLst>
          </p:cNvPr>
          <p:cNvSpPr txBox="1">
            <a:spLocks noChangeArrowheads="1"/>
          </p:cNvSpPr>
          <p:nvPr/>
        </p:nvSpPr>
        <p:spPr bwMode="auto">
          <a:xfrm>
            <a:off x="2514600" y="3429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91" name="Text Box 47">
            <a:extLst>
              <a:ext uri="{FF2B5EF4-FFF2-40B4-BE49-F238E27FC236}">
                <a16:creationId xmlns:a16="http://schemas.microsoft.com/office/drawing/2014/main" id="{B7C0FC9C-F95B-9846-9FB4-430A9B2F8005}"/>
              </a:ext>
            </a:extLst>
          </p:cNvPr>
          <p:cNvSpPr txBox="1">
            <a:spLocks noChangeArrowheads="1"/>
          </p:cNvSpPr>
          <p:nvPr/>
        </p:nvSpPr>
        <p:spPr bwMode="auto">
          <a:xfrm>
            <a:off x="2514600" y="44196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92" name="Line 48">
            <a:extLst>
              <a:ext uri="{FF2B5EF4-FFF2-40B4-BE49-F238E27FC236}">
                <a16:creationId xmlns:a16="http://schemas.microsoft.com/office/drawing/2014/main" id="{F86BD9B6-F24F-D348-B00F-AA4DE161A841}"/>
              </a:ext>
            </a:extLst>
          </p:cNvPr>
          <p:cNvSpPr>
            <a:spLocks noChangeShapeType="1"/>
          </p:cNvSpPr>
          <p:nvPr/>
        </p:nvSpPr>
        <p:spPr bwMode="auto">
          <a:xfrm flipV="1">
            <a:off x="26670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3" name="Line 49">
            <a:extLst>
              <a:ext uri="{FF2B5EF4-FFF2-40B4-BE49-F238E27FC236}">
                <a16:creationId xmlns:a16="http://schemas.microsoft.com/office/drawing/2014/main" id="{3C5DD153-601A-2746-8EBA-459B7038B5EE}"/>
              </a:ext>
            </a:extLst>
          </p:cNvPr>
          <p:cNvSpPr>
            <a:spLocks noChangeShapeType="1"/>
          </p:cNvSpPr>
          <p:nvPr/>
        </p:nvSpPr>
        <p:spPr bwMode="auto">
          <a:xfrm>
            <a:off x="28956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4" name="Line 50">
            <a:extLst>
              <a:ext uri="{FF2B5EF4-FFF2-40B4-BE49-F238E27FC236}">
                <a16:creationId xmlns:a16="http://schemas.microsoft.com/office/drawing/2014/main" id="{CC883050-45F6-0D43-83FA-5665D778AD97}"/>
              </a:ext>
            </a:extLst>
          </p:cNvPr>
          <p:cNvSpPr>
            <a:spLocks noChangeShapeType="1"/>
          </p:cNvSpPr>
          <p:nvPr/>
        </p:nvSpPr>
        <p:spPr bwMode="auto">
          <a:xfrm>
            <a:off x="3657600" y="39624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5" name="Line 51">
            <a:extLst>
              <a:ext uri="{FF2B5EF4-FFF2-40B4-BE49-F238E27FC236}">
                <a16:creationId xmlns:a16="http://schemas.microsoft.com/office/drawing/2014/main" id="{56BE29BC-6C97-3547-AF0D-1E130AA373EC}"/>
              </a:ext>
            </a:extLst>
          </p:cNvPr>
          <p:cNvSpPr>
            <a:spLocks noChangeShapeType="1"/>
          </p:cNvSpPr>
          <p:nvPr/>
        </p:nvSpPr>
        <p:spPr bwMode="auto">
          <a:xfrm flipV="1">
            <a:off x="36576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6" name="Line 52">
            <a:extLst>
              <a:ext uri="{FF2B5EF4-FFF2-40B4-BE49-F238E27FC236}">
                <a16:creationId xmlns:a16="http://schemas.microsoft.com/office/drawing/2014/main" id="{D13A4054-8516-3C4E-8C46-156D383A8F5C}"/>
              </a:ext>
            </a:extLst>
          </p:cNvPr>
          <p:cNvSpPr>
            <a:spLocks noChangeShapeType="1"/>
          </p:cNvSpPr>
          <p:nvPr/>
        </p:nvSpPr>
        <p:spPr bwMode="auto">
          <a:xfrm>
            <a:off x="34290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197" name="Text Box 53">
            <a:extLst>
              <a:ext uri="{FF2B5EF4-FFF2-40B4-BE49-F238E27FC236}">
                <a16:creationId xmlns:a16="http://schemas.microsoft.com/office/drawing/2014/main" id="{74DC8EDB-BABB-4F4F-9BE2-F9236E36C823}"/>
              </a:ext>
            </a:extLst>
          </p:cNvPr>
          <p:cNvSpPr txBox="1">
            <a:spLocks noChangeArrowheads="1"/>
          </p:cNvSpPr>
          <p:nvPr/>
        </p:nvSpPr>
        <p:spPr bwMode="auto">
          <a:xfrm>
            <a:off x="3276600" y="3429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198" name="Text Box 54">
            <a:extLst>
              <a:ext uri="{FF2B5EF4-FFF2-40B4-BE49-F238E27FC236}">
                <a16:creationId xmlns:a16="http://schemas.microsoft.com/office/drawing/2014/main" id="{33EEB7C6-9CAA-C04F-AEB2-88991A80F2E1}"/>
              </a:ext>
            </a:extLst>
          </p:cNvPr>
          <p:cNvSpPr txBox="1">
            <a:spLocks noChangeArrowheads="1"/>
          </p:cNvSpPr>
          <p:nvPr/>
        </p:nvSpPr>
        <p:spPr bwMode="auto">
          <a:xfrm>
            <a:off x="3276600" y="44196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199" name="Line 55">
            <a:extLst>
              <a:ext uri="{FF2B5EF4-FFF2-40B4-BE49-F238E27FC236}">
                <a16:creationId xmlns:a16="http://schemas.microsoft.com/office/drawing/2014/main" id="{C9317295-A0BF-7B4D-97E6-CD12A2031D3C}"/>
              </a:ext>
            </a:extLst>
          </p:cNvPr>
          <p:cNvSpPr>
            <a:spLocks noChangeShapeType="1"/>
          </p:cNvSpPr>
          <p:nvPr/>
        </p:nvSpPr>
        <p:spPr bwMode="auto">
          <a:xfrm flipV="1">
            <a:off x="34290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0" name="Line 56">
            <a:extLst>
              <a:ext uri="{FF2B5EF4-FFF2-40B4-BE49-F238E27FC236}">
                <a16:creationId xmlns:a16="http://schemas.microsoft.com/office/drawing/2014/main" id="{76FC1DDD-72A8-DC4B-A8FB-C8CFFD7F0001}"/>
              </a:ext>
            </a:extLst>
          </p:cNvPr>
          <p:cNvSpPr>
            <a:spLocks noChangeShapeType="1"/>
          </p:cNvSpPr>
          <p:nvPr/>
        </p:nvSpPr>
        <p:spPr bwMode="auto">
          <a:xfrm>
            <a:off x="36576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1" name="Line 57">
            <a:extLst>
              <a:ext uri="{FF2B5EF4-FFF2-40B4-BE49-F238E27FC236}">
                <a16:creationId xmlns:a16="http://schemas.microsoft.com/office/drawing/2014/main" id="{7449AEE8-E5C4-B546-BE3B-49578B787D7F}"/>
              </a:ext>
            </a:extLst>
          </p:cNvPr>
          <p:cNvSpPr>
            <a:spLocks noChangeShapeType="1"/>
          </p:cNvSpPr>
          <p:nvPr/>
        </p:nvSpPr>
        <p:spPr bwMode="auto">
          <a:xfrm>
            <a:off x="44958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2" name="Line 58">
            <a:extLst>
              <a:ext uri="{FF2B5EF4-FFF2-40B4-BE49-F238E27FC236}">
                <a16:creationId xmlns:a16="http://schemas.microsoft.com/office/drawing/2014/main" id="{A1E52CE5-5FC8-5E4A-821D-5CEAA6BFBC78}"/>
              </a:ext>
            </a:extLst>
          </p:cNvPr>
          <p:cNvSpPr>
            <a:spLocks noChangeShapeType="1"/>
          </p:cNvSpPr>
          <p:nvPr/>
        </p:nvSpPr>
        <p:spPr bwMode="auto">
          <a:xfrm flipV="1">
            <a:off x="44958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3" name="Line 59">
            <a:extLst>
              <a:ext uri="{FF2B5EF4-FFF2-40B4-BE49-F238E27FC236}">
                <a16:creationId xmlns:a16="http://schemas.microsoft.com/office/drawing/2014/main" id="{DB019D64-C487-A240-BAB1-CF1FC3E4A7BE}"/>
              </a:ext>
            </a:extLst>
          </p:cNvPr>
          <p:cNvSpPr>
            <a:spLocks noChangeShapeType="1"/>
          </p:cNvSpPr>
          <p:nvPr/>
        </p:nvSpPr>
        <p:spPr bwMode="auto">
          <a:xfrm>
            <a:off x="42672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4" name="Text Box 60">
            <a:extLst>
              <a:ext uri="{FF2B5EF4-FFF2-40B4-BE49-F238E27FC236}">
                <a16:creationId xmlns:a16="http://schemas.microsoft.com/office/drawing/2014/main" id="{3F2DBAB4-CED4-7D4A-B4EE-C9AE45930C14}"/>
              </a:ext>
            </a:extLst>
          </p:cNvPr>
          <p:cNvSpPr txBox="1">
            <a:spLocks noChangeArrowheads="1"/>
          </p:cNvSpPr>
          <p:nvPr/>
        </p:nvSpPr>
        <p:spPr bwMode="auto">
          <a:xfrm>
            <a:off x="41148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05" name="Text Box 61">
            <a:extLst>
              <a:ext uri="{FF2B5EF4-FFF2-40B4-BE49-F238E27FC236}">
                <a16:creationId xmlns:a16="http://schemas.microsoft.com/office/drawing/2014/main" id="{F3642477-8039-F241-A72D-706557E24256}"/>
              </a:ext>
            </a:extLst>
          </p:cNvPr>
          <p:cNvSpPr txBox="1">
            <a:spLocks noChangeArrowheads="1"/>
          </p:cNvSpPr>
          <p:nvPr/>
        </p:nvSpPr>
        <p:spPr bwMode="auto">
          <a:xfrm>
            <a:off x="41148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06" name="Line 62">
            <a:extLst>
              <a:ext uri="{FF2B5EF4-FFF2-40B4-BE49-F238E27FC236}">
                <a16:creationId xmlns:a16="http://schemas.microsoft.com/office/drawing/2014/main" id="{D5087A58-DD8F-5140-8DFB-9562F6768524}"/>
              </a:ext>
            </a:extLst>
          </p:cNvPr>
          <p:cNvSpPr>
            <a:spLocks noChangeShapeType="1"/>
          </p:cNvSpPr>
          <p:nvPr/>
        </p:nvSpPr>
        <p:spPr bwMode="auto">
          <a:xfrm flipV="1">
            <a:off x="42672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7" name="Line 63">
            <a:extLst>
              <a:ext uri="{FF2B5EF4-FFF2-40B4-BE49-F238E27FC236}">
                <a16:creationId xmlns:a16="http://schemas.microsoft.com/office/drawing/2014/main" id="{55589EF2-8D06-7641-819D-2E07531CBA14}"/>
              </a:ext>
            </a:extLst>
          </p:cNvPr>
          <p:cNvSpPr>
            <a:spLocks noChangeShapeType="1"/>
          </p:cNvSpPr>
          <p:nvPr/>
        </p:nvSpPr>
        <p:spPr bwMode="auto">
          <a:xfrm>
            <a:off x="44958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8" name="Line 64">
            <a:extLst>
              <a:ext uri="{FF2B5EF4-FFF2-40B4-BE49-F238E27FC236}">
                <a16:creationId xmlns:a16="http://schemas.microsoft.com/office/drawing/2014/main" id="{DAF84142-2A7E-A748-88E3-3402D587A456}"/>
              </a:ext>
            </a:extLst>
          </p:cNvPr>
          <p:cNvSpPr>
            <a:spLocks noChangeShapeType="1"/>
          </p:cNvSpPr>
          <p:nvPr/>
        </p:nvSpPr>
        <p:spPr bwMode="auto">
          <a:xfrm>
            <a:off x="52578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09" name="Line 65">
            <a:extLst>
              <a:ext uri="{FF2B5EF4-FFF2-40B4-BE49-F238E27FC236}">
                <a16:creationId xmlns:a16="http://schemas.microsoft.com/office/drawing/2014/main" id="{66A665A8-2672-A64A-8D39-3696D930596A}"/>
              </a:ext>
            </a:extLst>
          </p:cNvPr>
          <p:cNvSpPr>
            <a:spLocks noChangeShapeType="1"/>
          </p:cNvSpPr>
          <p:nvPr/>
        </p:nvSpPr>
        <p:spPr bwMode="auto">
          <a:xfrm flipV="1">
            <a:off x="52578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0" name="Line 66">
            <a:extLst>
              <a:ext uri="{FF2B5EF4-FFF2-40B4-BE49-F238E27FC236}">
                <a16:creationId xmlns:a16="http://schemas.microsoft.com/office/drawing/2014/main" id="{5A8F954D-C16A-BD49-B5D8-ECEF8AB48472}"/>
              </a:ext>
            </a:extLst>
          </p:cNvPr>
          <p:cNvSpPr>
            <a:spLocks noChangeShapeType="1"/>
          </p:cNvSpPr>
          <p:nvPr/>
        </p:nvSpPr>
        <p:spPr bwMode="auto">
          <a:xfrm>
            <a:off x="50292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1" name="Text Box 67">
            <a:extLst>
              <a:ext uri="{FF2B5EF4-FFF2-40B4-BE49-F238E27FC236}">
                <a16:creationId xmlns:a16="http://schemas.microsoft.com/office/drawing/2014/main" id="{F47A2416-ED2D-E443-91B4-FC6CA840F3E1}"/>
              </a:ext>
            </a:extLst>
          </p:cNvPr>
          <p:cNvSpPr txBox="1">
            <a:spLocks noChangeArrowheads="1"/>
          </p:cNvSpPr>
          <p:nvPr/>
        </p:nvSpPr>
        <p:spPr bwMode="auto">
          <a:xfrm>
            <a:off x="48768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12" name="Text Box 68">
            <a:extLst>
              <a:ext uri="{FF2B5EF4-FFF2-40B4-BE49-F238E27FC236}">
                <a16:creationId xmlns:a16="http://schemas.microsoft.com/office/drawing/2014/main" id="{4B8E3BE6-B034-6D4E-83B4-3A9B0A4E385D}"/>
              </a:ext>
            </a:extLst>
          </p:cNvPr>
          <p:cNvSpPr txBox="1">
            <a:spLocks noChangeArrowheads="1"/>
          </p:cNvSpPr>
          <p:nvPr/>
        </p:nvSpPr>
        <p:spPr bwMode="auto">
          <a:xfrm>
            <a:off x="48768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13" name="Line 69">
            <a:extLst>
              <a:ext uri="{FF2B5EF4-FFF2-40B4-BE49-F238E27FC236}">
                <a16:creationId xmlns:a16="http://schemas.microsoft.com/office/drawing/2014/main" id="{372E8129-1B36-664F-96E2-159D1A95DE9F}"/>
              </a:ext>
            </a:extLst>
          </p:cNvPr>
          <p:cNvSpPr>
            <a:spLocks noChangeShapeType="1"/>
          </p:cNvSpPr>
          <p:nvPr/>
        </p:nvSpPr>
        <p:spPr bwMode="auto">
          <a:xfrm flipV="1">
            <a:off x="50292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4" name="Line 70">
            <a:extLst>
              <a:ext uri="{FF2B5EF4-FFF2-40B4-BE49-F238E27FC236}">
                <a16:creationId xmlns:a16="http://schemas.microsoft.com/office/drawing/2014/main" id="{261C7A45-FF6E-6E40-B15A-9FF816C3170A}"/>
              </a:ext>
            </a:extLst>
          </p:cNvPr>
          <p:cNvSpPr>
            <a:spLocks noChangeShapeType="1"/>
          </p:cNvSpPr>
          <p:nvPr/>
        </p:nvSpPr>
        <p:spPr bwMode="auto">
          <a:xfrm>
            <a:off x="52578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5" name="Line 71">
            <a:extLst>
              <a:ext uri="{FF2B5EF4-FFF2-40B4-BE49-F238E27FC236}">
                <a16:creationId xmlns:a16="http://schemas.microsoft.com/office/drawing/2014/main" id="{C9552696-0C72-E84C-87BF-C8A2137B0152}"/>
              </a:ext>
            </a:extLst>
          </p:cNvPr>
          <p:cNvSpPr>
            <a:spLocks noChangeShapeType="1"/>
          </p:cNvSpPr>
          <p:nvPr/>
        </p:nvSpPr>
        <p:spPr bwMode="auto">
          <a:xfrm>
            <a:off x="4495800" y="2590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6" name="Line 72">
            <a:extLst>
              <a:ext uri="{FF2B5EF4-FFF2-40B4-BE49-F238E27FC236}">
                <a16:creationId xmlns:a16="http://schemas.microsoft.com/office/drawing/2014/main" id="{1E047C5D-80B0-5045-9D40-0EAA0DA3E920}"/>
              </a:ext>
            </a:extLst>
          </p:cNvPr>
          <p:cNvSpPr>
            <a:spLocks noChangeShapeType="1"/>
          </p:cNvSpPr>
          <p:nvPr/>
        </p:nvSpPr>
        <p:spPr bwMode="auto">
          <a:xfrm flipV="1">
            <a:off x="44958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7" name="Line 73">
            <a:extLst>
              <a:ext uri="{FF2B5EF4-FFF2-40B4-BE49-F238E27FC236}">
                <a16:creationId xmlns:a16="http://schemas.microsoft.com/office/drawing/2014/main" id="{93FD4480-8087-AF44-8752-7ECB2395A2C4}"/>
              </a:ext>
            </a:extLst>
          </p:cNvPr>
          <p:cNvSpPr>
            <a:spLocks noChangeShapeType="1"/>
          </p:cNvSpPr>
          <p:nvPr/>
        </p:nvSpPr>
        <p:spPr bwMode="auto">
          <a:xfrm>
            <a:off x="42672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18" name="Text Box 74">
            <a:extLst>
              <a:ext uri="{FF2B5EF4-FFF2-40B4-BE49-F238E27FC236}">
                <a16:creationId xmlns:a16="http://schemas.microsoft.com/office/drawing/2014/main" id="{F39C27F0-F753-BD4C-B644-C6F049F7E93D}"/>
              </a:ext>
            </a:extLst>
          </p:cNvPr>
          <p:cNvSpPr txBox="1">
            <a:spLocks noChangeArrowheads="1"/>
          </p:cNvSpPr>
          <p:nvPr/>
        </p:nvSpPr>
        <p:spPr bwMode="auto">
          <a:xfrm>
            <a:off x="4114800" y="2057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19" name="Text Box 75">
            <a:extLst>
              <a:ext uri="{FF2B5EF4-FFF2-40B4-BE49-F238E27FC236}">
                <a16:creationId xmlns:a16="http://schemas.microsoft.com/office/drawing/2014/main" id="{39CE56B8-E1DF-854A-9BB7-BA9DA220FE72}"/>
              </a:ext>
            </a:extLst>
          </p:cNvPr>
          <p:cNvSpPr txBox="1">
            <a:spLocks noChangeArrowheads="1"/>
          </p:cNvSpPr>
          <p:nvPr/>
        </p:nvSpPr>
        <p:spPr bwMode="auto">
          <a:xfrm>
            <a:off x="4114800" y="3048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20" name="Line 76">
            <a:extLst>
              <a:ext uri="{FF2B5EF4-FFF2-40B4-BE49-F238E27FC236}">
                <a16:creationId xmlns:a16="http://schemas.microsoft.com/office/drawing/2014/main" id="{30B64AA1-8C3E-2B4E-9859-C846AA44373C}"/>
              </a:ext>
            </a:extLst>
          </p:cNvPr>
          <p:cNvSpPr>
            <a:spLocks noChangeShapeType="1"/>
          </p:cNvSpPr>
          <p:nvPr/>
        </p:nvSpPr>
        <p:spPr bwMode="auto">
          <a:xfrm flipV="1">
            <a:off x="42672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1" name="Line 77">
            <a:extLst>
              <a:ext uri="{FF2B5EF4-FFF2-40B4-BE49-F238E27FC236}">
                <a16:creationId xmlns:a16="http://schemas.microsoft.com/office/drawing/2014/main" id="{AD95B09B-A1BB-684B-92D0-170D8D06CEAC}"/>
              </a:ext>
            </a:extLst>
          </p:cNvPr>
          <p:cNvSpPr>
            <a:spLocks noChangeShapeType="1"/>
          </p:cNvSpPr>
          <p:nvPr/>
        </p:nvSpPr>
        <p:spPr bwMode="auto">
          <a:xfrm>
            <a:off x="44958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2" name="Line 78">
            <a:extLst>
              <a:ext uri="{FF2B5EF4-FFF2-40B4-BE49-F238E27FC236}">
                <a16:creationId xmlns:a16="http://schemas.microsoft.com/office/drawing/2014/main" id="{123E887C-1F97-2743-A071-9B81CCAAC09B}"/>
              </a:ext>
            </a:extLst>
          </p:cNvPr>
          <p:cNvSpPr>
            <a:spLocks noChangeShapeType="1"/>
          </p:cNvSpPr>
          <p:nvPr/>
        </p:nvSpPr>
        <p:spPr bwMode="auto">
          <a:xfrm>
            <a:off x="5257800" y="2590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3" name="Line 79">
            <a:extLst>
              <a:ext uri="{FF2B5EF4-FFF2-40B4-BE49-F238E27FC236}">
                <a16:creationId xmlns:a16="http://schemas.microsoft.com/office/drawing/2014/main" id="{0EA55089-4B73-E640-8778-BEE9D95AD59E}"/>
              </a:ext>
            </a:extLst>
          </p:cNvPr>
          <p:cNvSpPr>
            <a:spLocks noChangeShapeType="1"/>
          </p:cNvSpPr>
          <p:nvPr/>
        </p:nvSpPr>
        <p:spPr bwMode="auto">
          <a:xfrm flipV="1">
            <a:off x="52578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4" name="Line 80">
            <a:extLst>
              <a:ext uri="{FF2B5EF4-FFF2-40B4-BE49-F238E27FC236}">
                <a16:creationId xmlns:a16="http://schemas.microsoft.com/office/drawing/2014/main" id="{6045EF0C-BDB2-3F4C-8469-B3280A7C5109}"/>
              </a:ext>
            </a:extLst>
          </p:cNvPr>
          <p:cNvSpPr>
            <a:spLocks noChangeShapeType="1"/>
          </p:cNvSpPr>
          <p:nvPr/>
        </p:nvSpPr>
        <p:spPr bwMode="auto">
          <a:xfrm>
            <a:off x="50292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5" name="Text Box 81">
            <a:extLst>
              <a:ext uri="{FF2B5EF4-FFF2-40B4-BE49-F238E27FC236}">
                <a16:creationId xmlns:a16="http://schemas.microsoft.com/office/drawing/2014/main" id="{885CE97D-A2C6-7446-9D2E-77952395CA88}"/>
              </a:ext>
            </a:extLst>
          </p:cNvPr>
          <p:cNvSpPr txBox="1">
            <a:spLocks noChangeArrowheads="1"/>
          </p:cNvSpPr>
          <p:nvPr/>
        </p:nvSpPr>
        <p:spPr bwMode="auto">
          <a:xfrm>
            <a:off x="4876800" y="2057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26" name="Text Box 82">
            <a:extLst>
              <a:ext uri="{FF2B5EF4-FFF2-40B4-BE49-F238E27FC236}">
                <a16:creationId xmlns:a16="http://schemas.microsoft.com/office/drawing/2014/main" id="{F2CE37B0-AAD3-2343-B3E0-0ED36480EAB2}"/>
              </a:ext>
            </a:extLst>
          </p:cNvPr>
          <p:cNvSpPr txBox="1">
            <a:spLocks noChangeArrowheads="1"/>
          </p:cNvSpPr>
          <p:nvPr/>
        </p:nvSpPr>
        <p:spPr bwMode="auto">
          <a:xfrm>
            <a:off x="4876800" y="3048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27" name="Line 83">
            <a:extLst>
              <a:ext uri="{FF2B5EF4-FFF2-40B4-BE49-F238E27FC236}">
                <a16:creationId xmlns:a16="http://schemas.microsoft.com/office/drawing/2014/main" id="{67760056-CADA-F64F-A672-2721B54AEF55}"/>
              </a:ext>
            </a:extLst>
          </p:cNvPr>
          <p:cNvSpPr>
            <a:spLocks noChangeShapeType="1"/>
          </p:cNvSpPr>
          <p:nvPr/>
        </p:nvSpPr>
        <p:spPr bwMode="auto">
          <a:xfrm flipV="1">
            <a:off x="50292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8" name="Line 84">
            <a:extLst>
              <a:ext uri="{FF2B5EF4-FFF2-40B4-BE49-F238E27FC236}">
                <a16:creationId xmlns:a16="http://schemas.microsoft.com/office/drawing/2014/main" id="{D3CF62CF-665B-DB42-ACCE-4E065CD683B3}"/>
              </a:ext>
            </a:extLst>
          </p:cNvPr>
          <p:cNvSpPr>
            <a:spLocks noChangeShapeType="1"/>
          </p:cNvSpPr>
          <p:nvPr/>
        </p:nvSpPr>
        <p:spPr bwMode="auto">
          <a:xfrm>
            <a:off x="52578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29" name="Line 85">
            <a:extLst>
              <a:ext uri="{FF2B5EF4-FFF2-40B4-BE49-F238E27FC236}">
                <a16:creationId xmlns:a16="http://schemas.microsoft.com/office/drawing/2014/main" id="{6827D4DB-CE4F-EF4A-9D2B-BAB7EB66D03F}"/>
              </a:ext>
            </a:extLst>
          </p:cNvPr>
          <p:cNvSpPr>
            <a:spLocks noChangeShapeType="1"/>
          </p:cNvSpPr>
          <p:nvPr/>
        </p:nvSpPr>
        <p:spPr bwMode="auto">
          <a:xfrm>
            <a:off x="4495800" y="39624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0" name="Line 86">
            <a:extLst>
              <a:ext uri="{FF2B5EF4-FFF2-40B4-BE49-F238E27FC236}">
                <a16:creationId xmlns:a16="http://schemas.microsoft.com/office/drawing/2014/main" id="{0425323E-39E4-E342-A401-65FF9A502767}"/>
              </a:ext>
            </a:extLst>
          </p:cNvPr>
          <p:cNvSpPr>
            <a:spLocks noChangeShapeType="1"/>
          </p:cNvSpPr>
          <p:nvPr/>
        </p:nvSpPr>
        <p:spPr bwMode="auto">
          <a:xfrm flipV="1">
            <a:off x="44958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1" name="Line 87">
            <a:extLst>
              <a:ext uri="{FF2B5EF4-FFF2-40B4-BE49-F238E27FC236}">
                <a16:creationId xmlns:a16="http://schemas.microsoft.com/office/drawing/2014/main" id="{010BB947-1D64-1042-8678-5C0A90167232}"/>
              </a:ext>
            </a:extLst>
          </p:cNvPr>
          <p:cNvSpPr>
            <a:spLocks noChangeShapeType="1"/>
          </p:cNvSpPr>
          <p:nvPr/>
        </p:nvSpPr>
        <p:spPr bwMode="auto">
          <a:xfrm>
            <a:off x="42672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2" name="Text Box 88">
            <a:extLst>
              <a:ext uri="{FF2B5EF4-FFF2-40B4-BE49-F238E27FC236}">
                <a16:creationId xmlns:a16="http://schemas.microsoft.com/office/drawing/2014/main" id="{6EF41B35-AC86-744A-9A4A-D14CB6C4D3A8}"/>
              </a:ext>
            </a:extLst>
          </p:cNvPr>
          <p:cNvSpPr txBox="1">
            <a:spLocks noChangeArrowheads="1"/>
          </p:cNvSpPr>
          <p:nvPr/>
        </p:nvSpPr>
        <p:spPr bwMode="auto">
          <a:xfrm>
            <a:off x="4114800" y="3429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33" name="Text Box 89">
            <a:extLst>
              <a:ext uri="{FF2B5EF4-FFF2-40B4-BE49-F238E27FC236}">
                <a16:creationId xmlns:a16="http://schemas.microsoft.com/office/drawing/2014/main" id="{853141F6-BC3C-8A49-9B6C-A468EA459D44}"/>
              </a:ext>
            </a:extLst>
          </p:cNvPr>
          <p:cNvSpPr txBox="1">
            <a:spLocks noChangeArrowheads="1"/>
          </p:cNvSpPr>
          <p:nvPr/>
        </p:nvSpPr>
        <p:spPr bwMode="auto">
          <a:xfrm>
            <a:off x="4114800" y="44196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34" name="Line 90">
            <a:extLst>
              <a:ext uri="{FF2B5EF4-FFF2-40B4-BE49-F238E27FC236}">
                <a16:creationId xmlns:a16="http://schemas.microsoft.com/office/drawing/2014/main" id="{69326D20-5A47-E744-B18E-3BC6D626AEB4}"/>
              </a:ext>
            </a:extLst>
          </p:cNvPr>
          <p:cNvSpPr>
            <a:spLocks noChangeShapeType="1"/>
          </p:cNvSpPr>
          <p:nvPr/>
        </p:nvSpPr>
        <p:spPr bwMode="auto">
          <a:xfrm flipV="1">
            <a:off x="42672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5" name="Line 91">
            <a:extLst>
              <a:ext uri="{FF2B5EF4-FFF2-40B4-BE49-F238E27FC236}">
                <a16:creationId xmlns:a16="http://schemas.microsoft.com/office/drawing/2014/main" id="{1D716C8A-2619-6A48-AA90-73152409B40D}"/>
              </a:ext>
            </a:extLst>
          </p:cNvPr>
          <p:cNvSpPr>
            <a:spLocks noChangeShapeType="1"/>
          </p:cNvSpPr>
          <p:nvPr/>
        </p:nvSpPr>
        <p:spPr bwMode="auto">
          <a:xfrm>
            <a:off x="44958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6" name="Line 92">
            <a:extLst>
              <a:ext uri="{FF2B5EF4-FFF2-40B4-BE49-F238E27FC236}">
                <a16:creationId xmlns:a16="http://schemas.microsoft.com/office/drawing/2014/main" id="{9D3977BA-0B37-C640-8A11-C54ACECF06CF}"/>
              </a:ext>
            </a:extLst>
          </p:cNvPr>
          <p:cNvSpPr>
            <a:spLocks noChangeShapeType="1"/>
          </p:cNvSpPr>
          <p:nvPr/>
        </p:nvSpPr>
        <p:spPr bwMode="auto">
          <a:xfrm>
            <a:off x="5257800" y="39624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7" name="Line 93">
            <a:extLst>
              <a:ext uri="{FF2B5EF4-FFF2-40B4-BE49-F238E27FC236}">
                <a16:creationId xmlns:a16="http://schemas.microsoft.com/office/drawing/2014/main" id="{26553A4E-22F9-F744-A925-9EE7C3C39224}"/>
              </a:ext>
            </a:extLst>
          </p:cNvPr>
          <p:cNvSpPr>
            <a:spLocks noChangeShapeType="1"/>
          </p:cNvSpPr>
          <p:nvPr/>
        </p:nvSpPr>
        <p:spPr bwMode="auto">
          <a:xfrm flipV="1">
            <a:off x="52578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8" name="Line 94">
            <a:extLst>
              <a:ext uri="{FF2B5EF4-FFF2-40B4-BE49-F238E27FC236}">
                <a16:creationId xmlns:a16="http://schemas.microsoft.com/office/drawing/2014/main" id="{EC4B5963-B4E0-BB4D-9C5B-53B2D9596D88}"/>
              </a:ext>
            </a:extLst>
          </p:cNvPr>
          <p:cNvSpPr>
            <a:spLocks noChangeShapeType="1"/>
          </p:cNvSpPr>
          <p:nvPr/>
        </p:nvSpPr>
        <p:spPr bwMode="auto">
          <a:xfrm>
            <a:off x="50292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39" name="Text Box 95">
            <a:extLst>
              <a:ext uri="{FF2B5EF4-FFF2-40B4-BE49-F238E27FC236}">
                <a16:creationId xmlns:a16="http://schemas.microsoft.com/office/drawing/2014/main" id="{105A05E0-BBB0-6549-A055-6756FFF780E2}"/>
              </a:ext>
            </a:extLst>
          </p:cNvPr>
          <p:cNvSpPr txBox="1">
            <a:spLocks noChangeArrowheads="1"/>
          </p:cNvSpPr>
          <p:nvPr/>
        </p:nvSpPr>
        <p:spPr bwMode="auto">
          <a:xfrm>
            <a:off x="4876800" y="3429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40" name="Text Box 96">
            <a:extLst>
              <a:ext uri="{FF2B5EF4-FFF2-40B4-BE49-F238E27FC236}">
                <a16:creationId xmlns:a16="http://schemas.microsoft.com/office/drawing/2014/main" id="{D23BDBB9-52AE-A147-A137-A426836942C4}"/>
              </a:ext>
            </a:extLst>
          </p:cNvPr>
          <p:cNvSpPr txBox="1">
            <a:spLocks noChangeArrowheads="1"/>
          </p:cNvSpPr>
          <p:nvPr/>
        </p:nvSpPr>
        <p:spPr bwMode="auto">
          <a:xfrm>
            <a:off x="4876800" y="44196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41" name="Line 97">
            <a:extLst>
              <a:ext uri="{FF2B5EF4-FFF2-40B4-BE49-F238E27FC236}">
                <a16:creationId xmlns:a16="http://schemas.microsoft.com/office/drawing/2014/main" id="{EFAD5AB0-FC64-EB4F-A6F6-71238F17A0A9}"/>
              </a:ext>
            </a:extLst>
          </p:cNvPr>
          <p:cNvSpPr>
            <a:spLocks noChangeShapeType="1"/>
          </p:cNvSpPr>
          <p:nvPr/>
        </p:nvSpPr>
        <p:spPr bwMode="auto">
          <a:xfrm flipV="1">
            <a:off x="50292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2" name="Line 98">
            <a:extLst>
              <a:ext uri="{FF2B5EF4-FFF2-40B4-BE49-F238E27FC236}">
                <a16:creationId xmlns:a16="http://schemas.microsoft.com/office/drawing/2014/main" id="{690B0787-3D48-EE46-A7B3-3C43682AB81A}"/>
              </a:ext>
            </a:extLst>
          </p:cNvPr>
          <p:cNvSpPr>
            <a:spLocks noChangeShapeType="1"/>
          </p:cNvSpPr>
          <p:nvPr/>
        </p:nvSpPr>
        <p:spPr bwMode="auto">
          <a:xfrm>
            <a:off x="52578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3" name="Line 99">
            <a:extLst>
              <a:ext uri="{FF2B5EF4-FFF2-40B4-BE49-F238E27FC236}">
                <a16:creationId xmlns:a16="http://schemas.microsoft.com/office/drawing/2014/main" id="{5A12F4FB-E96B-8042-B1B3-F484CDA67EBD}"/>
              </a:ext>
            </a:extLst>
          </p:cNvPr>
          <p:cNvSpPr>
            <a:spLocks noChangeShapeType="1"/>
          </p:cNvSpPr>
          <p:nvPr/>
        </p:nvSpPr>
        <p:spPr bwMode="auto">
          <a:xfrm>
            <a:off x="60198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4" name="Line 100">
            <a:extLst>
              <a:ext uri="{FF2B5EF4-FFF2-40B4-BE49-F238E27FC236}">
                <a16:creationId xmlns:a16="http://schemas.microsoft.com/office/drawing/2014/main" id="{752D9E5C-E6D2-9743-8562-E103EFA8D62C}"/>
              </a:ext>
            </a:extLst>
          </p:cNvPr>
          <p:cNvSpPr>
            <a:spLocks noChangeShapeType="1"/>
          </p:cNvSpPr>
          <p:nvPr/>
        </p:nvSpPr>
        <p:spPr bwMode="auto">
          <a:xfrm flipV="1">
            <a:off x="60198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5" name="Line 101">
            <a:extLst>
              <a:ext uri="{FF2B5EF4-FFF2-40B4-BE49-F238E27FC236}">
                <a16:creationId xmlns:a16="http://schemas.microsoft.com/office/drawing/2014/main" id="{89542A19-5A2B-2942-B751-F7141161E499}"/>
              </a:ext>
            </a:extLst>
          </p:cNvPr>
          <p:cNvSpPr>
            <a:spLocks noChangeShapeType="1"/>
          </p:cNvSpPr>
          <p:nvPr/>
        </p:nvSpPr>
        <p:spPr bwMode="auto">
          <a:xfrm>
            <a:off x="57912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6" name="Text Box 102">
            <a:extLst>
              <a:ext uri="{FF2B5EF4-FFF2-40B4-BE49-F238E27FC236}">
                <a16:creationId xmlns:a16="http://schemas.microsoft.com/office/drawing/2014/main" id="{3FF13975-122B-0240-97FF-7168F200DEA1}"/>
              </a:ext>
            </a:extLst>
          </p:cNvPr>
          <p:cNvSpPr txBox="1">
            <a:spLocks noChangeArrowheads="1"/>
          </p:cNvSpPr>
          <p:nvPr/>
        </p:nvSpPr>
        <p:spPr bwMode="auto">
          <a:xfrm>
            <a:off x="56388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47" name="Text Box 103">
            <a:extLst>
              <a:ext uri="{FF2B5EF4-FFF2-40B4-BE49-F238E27FC236}">
                <a16:creationId xmlns:a16="http://schemas.microsoft.com/office/drawing/2014/main" id="{3D5320FA-E40F-D34A-BD41-F5CB8D3EBCE3}"/>
              </a:ext>
            </a:extLst>
          </p:cNvPr>
          <p:cNvSpPr txBox="1">
            <a:spLocks noChangeArrowheads="1"/>
          </p:cNvSpPr>
          <p:nvPr/>
        </p:nvSpPr>
        <p:spPr bwMode="auto">
          <a:xfrm>
            <a:off x="56388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48" name="Line 104">
            <a:extLst>
              <a:ext uri="{FF2B5EF4-FFF2-40B4-BE49-F238E27FC236}">
                <a16:creationId xmlns:a16="http://schemas.microsoft.com/office/drawing/2014/main" id="{C21F3FA2-969C-F44D-8F43-D5252F994C85}"/>
              </a:ext>
            </a:extLst>
          </p:cNvPr>
          <p:cNvSpPr>
            <a:spLocks noChangeShapeType="1"/>
          </p:cNvSpPr>
          <p:nvPr/>
        </p:nvSpPr>
        <p:spPr bwMode="auto">
          <a:xfrm flipV="1">
            <a:off x="57912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49" name="Line 105">
            <a:extLst>
              <a:ext uri="{FF2B5EF4-FFF2-40B4-BE49-F238E27FC236}">
                <a16:creationId xmlns:a16="http://schemas.microsoft.com/office/drawing/2014/main" id="{4FFCE1B9-BCF4-F046-9729-7D256FBFF02D}"/>
              </a:ext>
            </a:extLst>
          </p:cNvPr>
          <p:cNvSpPr>
            <a:spLocks noChangeShapeType="1"/>
          </p:cNvSpPr>
          <p:nvPr/>
        </p:nvSpPr>
        <p:spPr bwMode="auto">
          <a:xfrm>
            <a:off x="60198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0" name="Line 106">
            <a:extLst>
              <a:ext uri="{FF2B5EF4-FFF2-40B4-BE49-F238E27FC236}">
                <a16:creationId xmlns:a16="http://schemas.microsoft.com/office/drawing/2014/main" id="{C6D0BC23-FE18-AF41-83D7-C3AB275E3B11}"/>
              </a:ext>
            </a:extLst>
          </p:cNvPr>
          <p:cNvSpPr>
            <a:spLocks noChangeShapeType="1"/>
          </p:cNvSpPr>
          <p:nvPr/>
        </p:nvSpPr>
        <p:spPr bwMode="auto">
          <a:xfrm>
            <a:off x="6019800" y="25908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1" name="Line 107">
            <a:extLst>
              <a:ext uri="{FF2B5EF4-FFF2-40B4-BE49-F238E27FC236}">
                <a16:creationId xmlns:a16="http://schemas.microsoft.com/office/drawing/2014/main" id="{1665A024-572B-4D49-A0CE-0897EB63E294}"/>
              </a:ext>
            </a:extLst>
          </p:cNvPr>
          <p:cNvSpPr>
            <a:spLocks noChangeShapeType="1"/>
          </p:cNvSpPr>
          <p:nvPr/>
        </p:nvSpPr>
        <p:spPr bwMode="auto">
          <a:xfrm flipV="1">
            <a:off x="60198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2" name="Line 108">
            <a:extLst>
              <a:ext uri="{FF2B5EF4-FFF2-40B4-BE49-F238E27FC236}">
                <a16:creationId xmlns:a16="http://schemas.microsoft.com/office/drawing/2014/main" id="{09C547C8-8608-3C41-AB71-3C6964200DE2}"/>
              </a:ext>
            </a:extLst>
          </p:cNvPr>
          <p:cNvSpPr>
            <a:spLocks noChangeShapeType="1"/>
          </p:cNvSpPr>
          <p:nvPr/>
        </p:nvSpPr>
        <p:spPr bwMode="auto">
          <a:xfrm>
            <a:off x="5791200" y="2362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3" name="Text Box 109">
            <a:extLst>
              <a:ext uri="{FF2B5EF4-FFF2-40B4-BE49-F238E27FC236}">
                <a16:creationId xmlns:a16="http://schemas.microsoft.com/office/drawing/2014/main" id="{A799D4D3-6A9C-3E47-876C-A73B155D9573}"/>
              </a:ext>
            </a:extLst>
          </p:cNvPr>
          <p:cNvSpPr txBox="1">
            <a:spLocks noChangeArrowheads="1"/>
          </p:cNvSpPr>
          <p:nvPr/>
        </p:nvSpPr>
        <p:spPr bwMode="auto">
          <a:xfrm>
            <a:off x="5638800" y="2057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54" name="Text Box 110">
            <a:extLst>
              <a:ext uri="{FF2B5EF4-FFF2-40B4-BE49-F238E27FC236}">
                <a16:creationId xmlns:a16="http://schemas.microsoft.com/office/drawing/2014/main" id="{B4ABD517-CB6D-8340-A6B5-4B87EA4FE41D}"/>
              </a:ext>
            </a:extLst>
          </p:cNvPr>
          <p:cNvSpPr txBox="1">
            <a:spLocks noChangeArrowheads="1"/>
          </p:cNvSpPr>
          <p:nvPr/>
        </p:nvSpPr>
        <p:spPr bwMode="auto">
          <a:xfrm>
            <a:off x="5638800" y="3048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55" name="Line 111">
            <a:extLst>
              <a:ext uri="{FF2B5EF4-FFF2-40B4-BE49-F238E27FC236}">
                <a16:creationId xmlns:a16="http://schemas.microsoft.com/office/drawing/2014/main" id="{AD56D48F-8F1D-9740-B035-A31544BD7ED4}"/>
              </a:ext>
            </a:extLst>
          </p:cNvPr>
          <p:cNvSpPr>
            <a:spLocks noChangeShapeType="1"/>
          </p:cNvSpPr>
          <p:nvPr/>
        </p:nvSpPr>
        <p:spPr bwMode="auto">
          <a:xfrm flipV="1">
            <a:off x="57912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6" name="Line 112">
            <a:extLst>
              <a:ext uri="{FF2B5EF4-FFF2-40B4-BE49-F238E27FC236}">
                <a16:creationId xmlns:a16="http://schemas.microsoft.com/office/drawing/2014/main" id="{021FF435-A793-AD45-9023-F731E7003E72}"/>
              </a:ext>
            </a:extLst>
          </p:cNvPr>
          <p:cNvSpPr>
            <a:spLocks noChangeShapeType="1"/>
          </p:cNvSpPr>
          <p:nvPr/>
        </p:nvSpPr>
        <p:spPr bwMode="auto">
          <a:xfrm>
            <a:off x="6019800" y="2895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7" name="Line 113">
            <a:extLst>
              <a:ext uri="{FF2B5EF4-FFF2-40B4-BE49-F238E27FC236}">
                <a16:creationId xmlns:a16="http://schemas.microsoft.com/office/drawing/2014/main" id="{B066E009-5DF7-C443-A79D-0CA64B478A30}"/>
              </a:ext>
            </a:extLst>
          </p:cNvPr>
          <p:cNvSpPr>
            <a:spLocks noChangeShapeType="1"/>
          </p:cNvSpPr>
          <p:nvPr/>
        </p:nvSpPr>
        <p:spPr bwMode="auto">
          <a:xfrm>
            <a:off x="6019800" y="39624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8" name="Line 114">
            <a:extLst>
              <a:ext uri="{FF2B5EF4-FFF2-40B4-BE49-F238E27FC236}">
                <a16:creationId xmlns:a16="http://schemas.microsoft.com/office/drawing/2014/main" id="{F9893E15-6D01-E242-91ED-077750F84329}"/>
              </a:ext>
            </a:extLst>
          </p:cNvPr>
          <p:cNvSpPr>
            <a:spLocks noChangeShapeType="1"/>
          </p:cNvSpPr>
          <p:nvPr/>
        </p:nvSpPr>
        <p:spPr bwMode="auto">
          <a:xfrm flipV="1">
            <a:off x="60198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59" name="Line 115">
            <a:extLst>
              <a:ext uri="{FF2B5EF4-FFF2-40B4-BE49-F238E27FC236}">
                <a16:creationId xmlns:a16="http://schemas.microsoft.com/office/drawing/2014/main" id="{88D09B40-4F32-214C-B9EF-860FD53332BB}"/>
              </a:ext>
            </a:extLst>
          </p:cNvPr>
          <p:cNvSpPr>
            <a:spLocks noChangeShapeType="1"/>
          </p:cNvSpPr>
          <p:nvPr/>
        </p:nvSpPr>
        <p:spPr bwMode="auto">
          <a:xfrm>
            <a:off x="5791200" y="37338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0" name="Text Box 116">
            <a:extLst>
              <a:ext uri="{FF2B5EF4-FFF2-40B4-BE49-F238E27FC236}">
                <a16:creationId xmlns:a16="http://schemas.microsoft.com/office/drawing/2014/main" id="{1CB162D6-4D19-DB4D-96AA-F90A58652221}"/>
              </a:ext>
            </a:extLst>
          </p:cNvPr>
          <p:cNvSpPr txBox="1">
            <a:spLocks noChangeArrowheads="1"/>
          </p:cNvSpPr>
          <p:nvPr/>
        </p:nvSpPr>
        <p:spPr bwMode="auto">
          <a:xfrm>
            <a:off x="5638800" y="34290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61" name="Text Box 117">
            <a:extLst>
              <a:ext uri="{FF2B5EF4-FFF2-40B4-BE49-F238E27FC236}">
                <a16:creationId xmlns:a16="http://schemas.microsoft.com/office/drawing/2014/main" id="{1E7133D0-3DA2-3448-BBF7-147F1588DC87}"/>
              </a:ext>
            </a:extLst>
          </p:cNvPr>
          <p:cNvSpPr txBox="1">
            <a:spLocks noChangeArrowheads="1"/>
          </p:cNvSpPr>
          <p:nvPr/>
        </p:nvSpPr>
        <p:spPr bwMode="auto">
          <a:xfrm>
            <a:off x="5638800" y="44196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62" name="Line 118">
            <a:extLst>
              <a:ext uri="{FF2B5EF4-FFF2-40B4-BE49-F238E27FC236}">
                <a16:creationId xmlns:a16="http://schemas.microsoft.com/office/drawing/2014/main" id="{02A013A9-6E66-634C-A573-33EAF3DB2A69}"/>
              </a:ext>
            </a:extLst>
          </p:cNvPr>
          <p:cNvSpPr>
            <a:spLocks noChangeShapeType="1"/>
          </p:cNvSpPr>
          <p:nvPr/>
        </p:nvSpPr>
        <p:spPr bwMode="auto">
          <a:xfrm flipV="1">
            <a:off x="57912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3" name="Line 119">
            <a:extLst>
              <a:ext uri="{FF2B5EF4-FFF2-40B4-BE49-F238E27FC236}">
                <a16:creationId xmlns:a16="http://schemas.microsoft.com/office/drawing/2014/main" id="{482A1FB5-E7E4-F24A-9B91-68A673A85C3C}"/>
              </a:ext>
            </a:extLst>
          </p:cNvPr>
          <p:cNvSpPr>
            <a:spLocks noChangeShapeType="1"/>
          </p:cNvSpPr>
          <p:nvPr/>
        </p:nvSpPr>
        <p:spPr bwMode="auto">
          <a:xfrm>
            <a:off x="6019800" y="42672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4" name="Line 120">
            <a:extLst>
              <a:ext uri="{FF2B5EF4-FFF2-40B4-BE49-F238E27FC236}">
                <a16:creationId xmlns:a16="http://schemas.microsoft.com/office/drawing/2014/main" id="{0B0A7636-9F72-AD43-9BAC-093424DE0540}"/>
              </a:ext>
            </a:extLst>
          </p:cNvPr>
          <p:cNvSpPr>
            <a:spLocks noChangeShapeType="1"/>
          </p:cNvSpPr>
          <p:nvPr/>
        </p:nvSpPr>
        <p:spPr bwMode="auto">
          <a:xfrm>
            <a:off x="6781800" y="1219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5" name="Line 121">
            <a:extLst>
              <a:ext uri="{FF2B5EF4-FFF2-40B4-BE49-F238E27FC236}">
                <a16:creationId xmlns:a16="http://schemas.microsoft.com/office/drawing/2014/main" id="{4FCDC9A3-D979-3946-A10F-6A4E2FA3B6ED}"/>
              </a:ext>
            </a:extLst>
          </p:cNvPr>
          <p:cNvSpPr>
            <a:spLocks noChangeShapeType="1"/>
          </p:cNvSpPr>
          <p:nvPr/>
        </p:nvSpPr>
        <p:spPr bwMode="auto">
          <a:xfrm flipV="1">
            <a:off x="67818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6" name="Line 122">
            <a:extLst>
              <a:ext uri="{FF2B5EF4-FFF2-40B4-BE49-F238E27FC236}">
                <a16:creationId xmlns:a16="http://schemas.microsoft.com/office/drawing/2014/main" id="{B7BA2EDB-2BE7-D84E-90ED-7B12B29CAE5B}"/>
              </a:ext>
            </a:extLst>
          </p:cNvPr>
          <p:cNvSpPr>
            <a:spLocks noChangeShapeType="1"/>
          </p:cNvSpPr>
          <p:nvPr/>
        </p:nvSpPr>
        <p:spPr bwMode="auto">
          <a:xfrm>
            <a:off x="6553200" y="9906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67" name="Text Box 123">
            <a:extLst>
              <a:ext uri="{FF2B5EF4-FFF2-40B4-BE49-F238E27FC236}">
                <a16:creationId xmlns:a16="http://schemas.microsoft.com/office/drawing/2014/main" id="{B6642170-F553-7F41-AA71-90A79761ACAB}"/>
              </a:ext>
            </a:extLst>
          </p:cNvPr>
          <p:cNvSpPr txBox="1">
            <a:spLocks noChangeArrowheads="1"/>
          </p:cNvSpPr>
          <p:nvPr/>
        </p:nvSpPr>
        <p:spPr bwMode="auto">
          <a:xfrm>
            <a:off x="6400800" y="6858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A    A</a:t>
            </a:r>
          </a:p>
        </p:txBody>
      </p:sp>
      <p:sp>
        <p:nvSpPr>
          <p:cNvPr id="6268" name="Text Box 124">
            <a:extLst>
              <a:ext uri="{FF2B5EF4-FFF2-40B4-BE49-F238E27FC236}">
                <a16:creationId xmlns:a16="http://schemas.microsoft.com/office/drawing/2014/main" id="{65B7CBF6-222E-EA47-9039-AEB5B7D345F0}"/>
              </a:ext>
            </a:extLst>
          </p:cNvPr>
          <p:cNvSpPr txBox="1">
            <a:spLocks noChangeArrowheads="1"/>
          </p:cNvSpPr>
          <p:nvPr/>
        </p:nvSpPr>
        <p:spPr bwMode="auto">
          <a:xfrm>
            <a:off x="6400800" y="1676401"/>
            <a:ext cx="1295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a:latin typeface="Times" charset="0"/>
                <a:ea typeface="ＭＳ Ｐゴシック" charset="0"/>
              </a:rPr>
              <a:t>G    G</a:t>
            </a:r>
          </a:p>
        </p:txBody>
      </p:sp>
      <p:sp>
        <p:nvSpPr>
          <p:cNvPr id="6269" name="Line 125">
            <a:extLst>
              <a:ext uri="{FF2B5EF4-FFF2-40B4-BE49-F238E27FC236}">
                <a16:creationId xmlns:a16="http://schemas.microsoft.com/office/drawing/2014/main" id="{7E133788-F909-ED4D-8046-78024D022AE6}"/>
              </a:ext>
            </a:extLst>
          </p:cNvPr>
          <p:cNvSpPr>
            <a:spLocks noChangeShapeType="1"/>
          </p:cNvSpPr>
          <p:nvPr/>
        </p:nvSpPr>
        <p:spPr bwMode="auto">
          <a:xfrm flipV="1">
            <a:off x="65532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70" name="Line 126">
            <a:extLst>
              <a:ext uri="{FF2B5EF4-FFF2-40B4-BE49-F238E27FC236}">
                <a16:creationId xmlns:a16="http://schemas.microsoft.com/office/drawing/2014/main" id="{D86BEC3D-539A-4346-A681-234C6C21B350}"/>
              </a:ext>
            </a:extLst>
          </p:cNvPr>
          <p:cNvSpPr>
            <a:spLocks noChangeShapeType="1"/>
          </p:cNvSpPr>
          <p:nvPr/>
        </p:nvSpPr>
        <p:spPr bwMode="auto">
          <a:xfrm>
            <a:off x="6781800" y="1524000"/>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6271" name="Text Box 127">
            <a:extLst>
              <a:ext uri="{FF2B5EF4-FFF2-40B4-BE49-F238E27FC236}">
                <a16:creationId xmlns:a16="http://schemas.microsoft.com/office/drawing/2014/main" id="{DF629D4B-6759-964B-B8EC-2C82AE542E1D}"/>
              </a:ext>
            </a:extLst>
          </p:cNvPr>
          <p:cNvSpPr txBox="1">
            <a:spLocks noChangeArrowheads="1"/>
          </p:cNvSpPr>
          <p:nvPr/>
        </p:nvSpPr>
        <p:spPr bwMode="auto">
          <a:xfrm>
            <a:off x="2590800" y="1295401"/>
            <a:ext cx="4648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ED181E"/>
                </a:solidFill>
                <a:latin typeface="Times" charset="0"/>
                <a:ea typeface="ＭＳ Ｐゴシック" charset="0"/>
              </a:rPr>
              <a:t>A        A          A         A          </a:t>
            </a:r>
            <a:r>
              <a:rPr lang="en-GB" sz="2000" b="1">
                <a:solidFill>
                  <a:srgbClr val="1822CD"/>
                </a:solidFill>
                <a:latin typeface="Times" charset="0"/>
                <a:ea typeface="ＭＳ Ｐゴシック" charset="0"/>
              </a:rPr>
              <a:t>C         C</a:t>
            </a:r>
            <a:endParaRPr lang="en-GB" sz="2000" b="1">
              <a:solidFill>
                <a:srgbClr val="ED181E"/>
              </a:solidFill>
              <a:latin typeface="Times" charset="0"/>
              <a:ea typeface="ＭＳ Ｐゴシック" charset="0"/>
            </a:endParaRPr>
          </a:p>
        </p:txBody>
      </p:sp>
      <p:sp>
        <p:nvSpPr>
          <p:cNvPr id="6272" name="Text Box 128">
            <a:extLst>
              <a:ext uri="{FF2B5EF4-FFF2-40B4-BE49-F238E27FC236}">
                <a16:creationId xmlns:a16="http://schemas.microsoft.com/office/drawing/2014/main" id="{6F2FB26E-317B-4648-AA44-D7D3996DD1E3}"/>
              </a:ext>
            </a:extLst>
          </p:cNvPr>
          <p:cNvSpPr txBox="1">
            <a:spLocks noChangeArrowheads="1"/>
          </p:cNvSpPr>
          <p:nvPr/>
        </p:nvSpPr>
        <p:spPr bwMode="auto">
          <a:xfrm>
            <a:off x="2590800" y="1066801"/>
            <a:ext cx="4724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ED181E"/>
                </a:solidFill>
                <a:latin typeface="Times" charset="0"/>
                <a:ea typeface="ＭＳ Ｐゴシック" charset="0"/>
              </a:rPr>
              <a:t>A        </a:t>
            </a:r>
            <a:r>
              <a:rPr lang="en-GB" sz="2000" b="1">
                <a:latin typeface="Times" charset="0"/>
                <a:ea typeface="ＭＳ Ｐゴシック" charset="0"/>
              </a:rPr>
              <a:t>G</a:t>
            </a:r>
            <a:r>
              <a:rPr lang="en-GB" sz="2000" b="1">
                <a:solidFill>
                  <a:srgbClr val="ED181E"/>
                </a:solidFill>
                <a:latin typeface="Times" charset="0"/>
                <a:ea typeface="ＭＳ Ｐゴシック" charset="0"/>
              </a:rPr>
              <a:t>          </a:t>
            </a:r>
            <a:r>
              <a:rPr lang="en-GB" sz="2000" b="1">
                <a:solidFill>
                  <a:srgbClr val="1822CD"/>
                </a:solidFill>
                <a:latin typeface="Times" charset="0"/>
                <a:ea typeface="ＭＳ Ｐゴシック" charset="0"/>
              </a:rPr>
              <a:t>C</a:t>
            </a:r>
            <a:r>
              <a:rPr lang="en-GB" sz="2000" b="1">
                <a:solidFill>
                  <a:srgbClr val="ED181E"/>
                </a:solidFill>
                <a:latin typeface="Times" charset="0"/>
                <a:ea typeface="ＭＳ Ｐゴシック" charset="0"/>
              </a:rPr>
              <a:t>   </a:t>
            </a:r>
            <a:r>
              <a:rPr lang="en-GB" sz="2000" b="1">
                <a:solidFill>
                  <a:srgbClr val="2F8B20"/>
                </a:solidFill>
                <a:latin typeface="Times" charset="0"/>
                <a:ea typeface="ＭＳ Ｐゴシック" charset="0"/>
              </a:rPr>
              <a:t>      T</a:t>
            </a:r>
            <a:r>
              <a:rPr lang="en-GB" sz="2000" b="1">
                <a:solidFill>
                  <a:srgbClr val="ED181E"/>
                </a:solidFill>
                <a:latin typeface="Times" charset="0"/>
                <a:ea typeface="ＭＳ Ｐゴシック" charset="0"/>
              </a:rPr>
              <a:t>          A         </a:t>
            </a:r>
            <a:r>
              <a:rPr lang="en-GB" sz="2000" b="1">
                <a:latin typeface="Times" charset="0"/>
                <a:ea typeface="ＭＳ Ｐゴシック" charset="0"/>
              </a:rPr>
              <a:t>G</a:t>
            </a:r>
            <a:endParaRPr lang="en-GB" sz="2000" b="1">
              <a:solidFill>
                <a:srgbClr val="ED181E"/>
              </a:solidFill>
              <a:latin typeface="Times" charset="0"/>
              <a:ea typeface="ＭＳ Ｐゴシック" charset="0"/>
            </a:endParaRPr>
          </a:p>
        </p:txBody>
      </p:sp>
      <p:sp>
        <p:nvSpPr>
          <p:cNvPr id="6273" name="Text Box 129">
            <a:extLst>
              <a:ext uri="{FF2B5EF4-FFF2-40B4-BE49-F238E27FC236}">
                <a16:creationId xmlns:a16="http://schemas.microsoft.com/office/drawing/2014/main" id="{24C4D62D-0AA4-ED43-B062-03EA5FC91821}"/>
              </a:ext>
            </a:extLst>
          </p:cNvPr>
          <p:cNvSpPr txBox="1">
            <a:spLocks noChangeArrowheads="1"/>
          </p:cNvSpPr>
          <p:nvPr/>
        </p:nvSpPr>
        <p:spPr bwMode="auto">
          <a:xfrm>
            <a:off x="6888163" y="2492376"/>
            <a:ext cx="3206750" cy="20859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600">
                <a:latin typeface="Times" charset="0"/>
                <a:ea typeface="ＭＳ Ｐゴシック" charset="0"/>
              </a:rPr>
              <a:t>The site likelihood is the sum of the probabilities for the 16 possible site patterns = 0.0333</a:t>
            </a:r>
          </a:p>
        </p:txBody>
      </p:sp>
      <p:sp>
        <p:nvSpPr>
          <p:cNvPr id="6274" name="Text Box 130">
            <a:extLst>
              <a:ext uri="{FF2B5EF4-FFF2-40B4-BE49-F238E27FC236}">
                <a16:creationId xmlns:a16="http://schemas.microsoft.com/office/drawing/2014/main" id="{4AA4AF1F-484B-9E40-B52E-5F93E1D92EA3}"/>
              </a:ext>
            </a:extLst>
          </p:cNvPr>
          <p:cNvSpPr txBox="1">
            <a:spLocks noChangeArrowheads="1"/>
          </p:cNvSpPr>
          <p:nvPr/>
        </p:nvSpPr>
        <p:spPr bwMode="auto">
          <a:xfrm>
            <a:off x="2590800" y="2438401"/>
            <a:ext cx="3962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1822CD"/>
                </a:solidFill>
                <a:latin typeface="Times" charset="0"/>
                <a:ea typeface="ＭＳ Ｐゴシック" charset="0"/>
              </a:rPr>
              <a:t>C</a:t>
            </a:r>
            <a:r>
              <a:rPr lang="en-GB" sz="2000" b="1">
                <a:solidFill>
                  <a:srgbClr val="ED181E"/>
                </a:solidFill>
                <a:latin typeface="Times" charset="0"/>
                <a:ea typeface="ＭＳ Ｐゴシック" charset="0"/>
              </a:rPr>
              <a:t>       </a:t>
            </a:r>
            <a:r>
              <a:rPr lang="en-GB" sz="2000" b="1">
                <a:solidFill>
                  <a:srgbClr val="2F8B20"/>
                </a:solidFill>
                <a:latin typeface="Times" charset="0"/>
                <a:ea typeface="ＭＳ Ｐゴシック" charset="0"/>
              </a:rPr>
              <a:t> T</a:t>
            </a:r>
            <a:r>
              <a:rPr lang="en-GB" sz="2000" b="1">
                <a:solidFill>
                  <a:srgbClr val="ED181E"/>
                </a:solidFill>
                <a:latin typeface="Times" charset="0"/>
                <a:ea typeface="ＭＳ Ｐゴシック" charset="0"/>
              </a:rPr>
              <a:t>           A   </a:t>
            </a:r>
            <a:r>
              <a:rPr lang="en-GB" sz="2000" b="1">
                <a:solidFill>
                  <a:srgbClr val="2F8B20"/>
                </a:solidFill>
                <a:latin typeface="Times" charset="0"/>
                <a:ea typeface="ＭＳ Ｐゴシック" charset="0"/>
              </a:rPr>
              <a:t>      </a:t>
            </a:r>
            <a:r>
              <a:rPr lang="en-GB" sz="2000" b="1">
                <a:latin typeface="Times" charset="0"/>
                <a:ea typeface="ＭＳ Ｐゴシック" charset="0"/>
              </a:rPr>
              <a:t>G</a:t>
            </a:r>
            <a:r>
              <a:rPr lang="en-GB" sz="2000" b="1">
                <a:solidFill>
                  <a:srgbClr val="ED181E"/>
                </a:solidFill>
                <a:latin typeface="Times" charset="0"/>
                <a:ea typeface="ＭＳ Ｐゴシック" charset="0"/>
              </a:rPr>
              <a:t>         </a:t>
            </a:r>
            <a:r>
              <a:rPr lang="en-GB" sz="2000" b="1">
                <a:solidFill>
                  <a:srgbClr val="1822CD"/>
                </a:solidFill>
                <a:latin typeface="Times" charset="0"/>
                <a:ea typeface="ＭＳ Ｐゴシック" charset="0"/>
              </a:rPr>
              <a:t>C</a:t>
            </a:r>
            <a:r>
              <a:rPr lang="en-GB" sz="2000" b="1">
                <a:solidFill>
                  <a:srgbClr val="ED181E"/>
                </a:solidFill>
                <a:latin typeface="Times" charset="0"/>
                <a:ea typeface="ＭＳ Ｐゴシック" charset="0"/>
              </a:rPr>
              <a:t>        </a:t>
            </a:r>
          </a:p>
        </p:txBody>
      </p:sp>
      <p:sp>
        <p:nvSpPr>
          <p:cNvPr id="6275" name="Text Box 131">
            <a:extLst>
              <a:ext uri="{FF2B5EF4-FFF2-40B4-BE49-F238E27FC236}">
                <a16:creationId xmlns:a16="http://schemas.microsoft.com/office/drawing/2014/main" id="{B859AAFB-0978-7B49-B91C-D0CC71A2162C}"/>
              </a:ext>
            </a:extLst>
          </p:cNvPr>
          <p:cNvSpPr txBox="1">
            <a:spLocks noChangeArrowheads="1"/>
          </p:cNvSpPr>
          <p:nvPr/>
        </p:nvSpPr>
        <p:spPr bwMode="auto">
          <a:xfrm>
            <a:off x="2590800" y="2667001"/>
            <a:ext cx="4724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1822CD"/>
                </a:solidFill>
                <a:latin typeface="Times" charset="0"/>
                <a:ea typeface="ＭＳ Ｐゴシック" charset="0"/>
              </a:rPr>
              <a:t>C        C</a:t>
            </a:r>
            <a:r>
              <a:rPr lang="en-GB" sz="2000" b="1">
                <a:solidFill>
                  <a:srgbClr val="ED181E"/>
                </a:solidFill>
                <a:latin typeface="Times" charset="0"/>
                <a:ea typeface="ＭＳ Ｐゴシック" charset="0"/>
              </a:rPr>
              <a:t>           </a:t>
            </a:r>
            <a:r>
              <a:rPr lang="en-GB" sz="2000" b="1">
                <a:solidFill>
                  <a:srgbClr val="2F8B20"/>
                </a:solidFill>
                <a:latin typeface="Times" charset="0"/>
                <a:ea typeface="ＭＳ Ｐゴシック" charset="0"/>
              </a:rPr>
              <a:t>T         T          T</a:t>
            </a:r>
            <a:r>
              <a:rPr lang="en-GB" sz="2000" b="1">
                <a:solidFill>
                  <a:srgbClr val="ED181E"/>
                </a:solidFill>
                <a:latin typeface="Times" charset="0"/>
                <a:ea typeface="ＭＳ Ｐゴシック" charset="0"/>
              </a:rPr>
              <a:t>         </a:t>
            </a:r>
          </a:p>
        </p:txBody>
      </p:sp>
      <p:sp>
        <p:nvSpPr>
          <p:cNvPr id="6276" name="Text Box 132">
            <a:extLst>
              <a:ext uri="{FF2B5EF4-FFF2-40B4-BE49-F238E27FC236}">
                <a16:creationId xmlns:a16="http://schemas.microsoft.com/office/drawing/2014/main" id="{85B43E37-85FD-0F40-A2BF-DE0EF7700DDC}"/>
              </a:ext>
            </a:extLst>
          </p:cNvPr>
          <p:cNvSpPr txBox="1">
            <a:spLocks noChangeArrowheads="1"/>
          </p:cNvSpPr>
          <p:nvPr/>
        </p:nvSpPr>
        <p:spPr bwMode="auto">
          <a:xfrm>
            <a:off x="2590800" y="3810001"/>
            <a:ext cx="3962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2F8B20"/>
                </a:solidFill>
                <a:latin typeface="Times" charset="0"/>
                <a:ea typeface="ＭＳ Ｐゴシック" charset="0"/>
              </a:rPr>
              <a:t>T</a:t>
            </a:r>
            <a:r>
              <a:rPr lang="en-GB" sz="2000" b="1">
                <a:solidFill>
                  <a:srgbClr val="ED181E"/>
                </a:solidFill>
                <a:latin typeface="Times" charset="0"/>
                <a:ea typeface="ＭＳ Ｐゴシック" charset="0"/>
              </a:rPr>
              <a:t>        A   </a:t>
            </a:r>
            <a:r>
              <a:rPr lang="en-GB" sz="2000" b="1">
                <a:solidFill>
                  <a:srgbClr val="2F8B20"/>
                </a:solidFill>
                <a:latin typeface="Times" charset="0"/>
                <a:ea typeface="ＭＳ Ｐゴシック" charset="0"/>
              </a:rPr>
              <a:t>       </a:t>
            </a:r>
            <a:r>
              <a:rPr lang="en-GB" sz="2000" b="1">
                <a:latin typeface="Times" charset="0"/>
                <a:ea typeface="ＭＳ Ｐゴシック" charset="0"/>
              </a:rPr>
              <a:t>G</a:t>
            </a:r>
            <a:r>
              <a:rPr lang="en-GB" sz="2000" b="1">
                <a:solidFill>
                  <a:srgbClr val="ED181E"/>
                </a:solidFill>
                <a:latin typeface="Times" charset="0"/>
                <a:ea typeface="ＭＳ Ｐゴシック" charset="0"/>
              </a:rPr>
              <a:t>          </a:t>
            </a:r>
            <a:r>
              <a:rPr lang="en-GB" sz="2000" b="1">
                <a:solidFill>
                  <a:srgbClr val="1822CD"/>
                </a:solidFill>
                <a:latin typeface="Times" charset="0"/>
                <a:ea typeface="ＭＳ Ｐゴシック" charset="0"/>
              </a:rPr>
              <a:t>C</a:t>
            </a:r>
            <a:r>
              <a:rPr lang="en-GB" sz="2000" b="1">
                <a:solidFill>
                  <a:srgbClr val="ED181E"/>
                </a:solidFill>
                <a:latin typeface="Times" charset="0"/>
                <a:ea typeface="ＭＳ Ｐゴシック" charset="0"/>
              </a:rPr>
              <a:t>         </a:t>
            </a:r>
            <a:r>
              <a:rPr lang="en-GB" sz="2000" b="1">
                <a:solidFill>
                  <a:srgbClr val="2F8B20"/>
                </a:solidFill>
                <a:latin typeface="Times" charset="0"/>
                <a:ea typeface="ＭＳ Ｐゴシック" charset="0"/>
              </a:rPr>
              <a:t>T </a:t>
            </a:r>
            <a:r>
              <a:rPr lang="en-GB" sz="2000" b="1">
                <a:solidFill>
                  <a:srgbClr val="ED181E"/>
                </a:solidFill>
                <a:latin typeface="Times" charset="0"/>
                <a:ea typeface="ＭＳ Ｐゴシック" charset="0"/>
              </a:rPr>
              <a:t>     </a:t>
            </a:r>
          </a:p>
        </p:txBody>
      </p:sp>
      <p:sp>
        <p:nvSpPr>
          <p:cNvPr id="6277" name="Text Box 133">
            <a:extLst>
              <a:ext uri="{FF2B5EF4-FFF2-40B4-BE49-F238E27FC236}">
                <a16:creationId xmlns:a16="http://schemas.microsoft.com/office/drawing/2014/main" id="{A4D5AF20-33AE-1746-B1DE-EF5AE85A65ED}"/>
              </a:ext>
            </a:extLst>
          </p:cNvPr>
          <p:cNvSpPr txBox="1">
            <a:spLocks noChangeArrowheads="1"/>
          </p:cNvSpPr>
          <p:nvPr/>
        </p:nvSpPr>
        <p:spPr bwMode="auto">
          <a:xfrm>
            <a:off x="2590800" y="4038601"/>
            <a:ext cx="3962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solidFill>
                  <a:srgbClr val="2F8B20"/>
                </a:solidFill>
                <a:latin typeface="Times" charset="0"/>
                <a:ea typeface="ＭＳ Ｐゴシック" charset="0"/>
              </a:rPr>
              <a:t>T</a:t>
            </a:r>
            <a:r>
              <a:rPr lang="en-GB" sz="2000" b="1">
                <a:solidFill>
                  <a:srgbClr val="ED181E"/>
                </a:solidFill>
                <a:latin typeface="Times" charset="0"/>
                <a:ea typeface="ＭＳ Ｐゴシック" charset="0"/>
              </a:rPr>
              <a:t>        </a:t>
            </a:r>
            <a:r>
              <a:rPr lang="en-GB" sz="2000" b="1">
                <a:latin typeface="Times" charset="0"/>
                <a:ea typeface="ＭＳ Ｐゴシック" charset="0"/>
              </a:rPr>
              <a:t>G          G          G        G</a:t>
            </a:r>
          </a:p>
        </p:txBody>
      </p:sp>
      <p:sp>
        <p:nvSpPr>
          <p:cNvPr id="6278" name="Text Box 134">
            <a:extLst>
              <a:ext uri="{FF2B5EF4-FFF2-40B4-BE49-F238E27FC236}">
                <a16:creationId xmlns:a16="http://schemas.microsoft.com/office/drawing/2014/main" id="{40F4BF23-134A-BA4B-987A-1E1A50A709F9}"/>
              </a:ext>
            </a:extLst>
          </p:cNvPr>
          <p:cNvSpPr txBox="1">
            <a:spLocks noChangeArrowheads="1"/>
          </p:cNvSpPr>
          <p:nvPr/>
        </p:nvSpPr>
        <p:spPr bwMode="auto">
          <a:xfrm>
            <a:off x="3359150" y="5084763"/>
            <a:ext cx="42672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Hence, the site </a:t>
            </a:r>
            <a:r>
              <a:rPr lang="en-GB" sz="2800">
                <a:latin typeface="Times" charset="0"/>
                <a:ea typeface="ＭＳ Ｐゴシック" charset="0"/>
                <a:sym typeface="Symbol" charset="0"/>
              </a:rPr>
              <a:t></a:t>
            </a:r>
            <a:r>
              <a:rPr lang="en-GB" sz="2800">
                <a:latin typeface="Times" charset="0"/>
                <a:ea typeface="ＭＳ Ｐゴシック" charset="0"/>
              </a:rPr>
              <a:t>ln</a:t>
            </a:r>
            <a:r>
              <a:rPr lang="en-GB" sz="2800" i="1">
                <a:latin typeface="Times" charset="0"/>
                <a:ea typeface="ＭＳ Ｐゴシック" charset="0"/>
              </a:rPr>
              <a:t>L</a:t>
            </a:r>
            <a:r>
              <a:rPr lang="en-GB" sz="2800">
                <a:latin typeface="Times" charset="0"/>
                <a:ea typeface="ＭＳ Ｐゴシック" charset="0"/>
              </a:rPr>
              <a:t> = 3.402</a:t>
            </a:r>
          </a:p>
        </p:txBody>
      </p:sp>
    </p:spTree>
    <p:extLst>
      <p:ext uri="{BB962C8B-B14F-4D97-AF65-F5344CB8AC3E}">
        <p14:creationId xmlns:p14="http://schemas.microsoft.com/office/powerpoint/2010/main" val="290100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a:xfrm>
            <a:off x="2152650" y="1825625"/>
            <a:ext cx="7886700" cy="4425273"/>
          </a:xfrm>
        </p:spPr>
        <p:txBody>
          <a:bodyPr>
            <a:normAutofit/>
          </a:bodyPr>
          <a:lstStyle/>
          <a:p>
            <a:r>
              <a:rPr lang="en-US" dirty="0"/>
              <a:t>How do we find the right tree?</a:t>
            </a:r>
          </a:p>
          <a:p>
            <a:pPr lvl="1"/>
            <a:r>
              <a:rPr lang="en-US" dirty="0"/>
              <a:t>Optimization Methods (Maximum Likelihood/Bayesian)</a:t>
            </a:r>
          </a:p>
        </p:txBody>
      </p:sp>
    </p:spTree>
    <p:extLst>
      <p:ext uri="{BB962C8B-B14F-4D97-AF65-F5344CB8AC3E}">
        <p14:creationId xmlns:p14="http://schemas.microsoft.com/office/powerpoint/2010/main" val="283369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85E631A4-331E-EA4F-B6B1-DD397607BA63}"/>
              </a:ext>
            </a:extLst>
          </p:cNvPr>
          <p:cNvSpPr txBox="1">
            <a:spLocks noChangeArrowheads="1"/>
          </p:cNvSpPr>
          <p:nvPr/>
        </p:nvSpPr>
        <p:spPr bwMode="auto">
          <a:xfrm>
            <a:off x="6167439" y="476251"/>
            <a:ext cx="4105275" cy="2657475"/>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a:t>The likelihood of a tree is the product of the site likelihoods. Taken as natural logs, the site likelihoods can be summed to give the log likelihood: the tree with the highest likelihood (lowest –ln</a:t>
            </a:r>
            <a:r>
              <a:rPr lang="en-GB" altLang="en-US" i="1"/>
              <a:t>L</a:t>
            </a:r>
            <a:r>
              <a:rPr lang="en-GB" altLang="en-US"/>
              <a:t>) is the ML tree.</a:t>
            </a:r>
          </a:p>
        </p:txBody>
      </p:sp>
      <p:sp>
        <p:nvSpPr>
          <p:cNvPr id="7172" name="Line 4">
            <a:extLst>
              <a:ext uri="{FF2B5EF4-FFF2-40B4-BE49-F238E27FC236}">
                <a16:creationId xmlns:a16="http://schemas.microsoft.com/office/drawing/2014/main" id="{423909B1-0931-C341-B514-C4EB32820D2F}"/>
              </a:ext>
            </a:extLst>
          </p:cNvPr>
          <p:cNvSpPr>
            <a:spLocks noChangeShapeType="1"/>
          </p:cNvSpPr>
          <p:nvPr/>
        </p:nvSpPr>
        <p:spPr bwMode="auto">
          <a:xfrm>
            <a:off x="2927350" y="2997200"/>
            <a:ext cx="0" cy="304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3" name="Line 5">
            <a:extLst>
              <a:ext uri="{FF2B5EF4-FFF2-40B4-BE49-F238E27FC236}">
                <a16:creationId xmlns:a16="http://schemas.microsoft.com/office/drawing/2014/main" id="{EA2D7F57-0B1C-AB41-B3E0-CFD7BFB27BA3}"/>
              </a:ext>
            </a:extLst>
          </p:cNvPr>
          <p:cNvSpPr>
            <a:spLocks noChangeShapeType="1"/>
          </p:cNvSpPr>
          <p:nvPr/>
        </p:nvSpPr>
        <p:spPr bwMode="auto">
          <a:xfrm>
            <a:off x="2317750" y="2387600"/>
            <a:ext cx="609600" cy="6096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4" name="Line 6">
            <a:extLst>
              <a:ext uri="{FF2B5EF4-FFF2-40B4-BE49-F238E27FC236}">
                <a16:creationId xmlns:a16="http://schemas.microsoft.com/office/drawing/2014/main" id="{F3210869-39EE-0244-9507-47CA4E63E47E}"/>
              </a:ext>
            </a:extLst>
          </p:cNvPr>
          <p:cNvSpPr>
            <a:spLocks noChangeShapeType="1"/>
          </p:cNvSpPr>
          <p:nvPr/>
        </p:nvSpPr>
        <p:spPr bwMode="auto">
          <a:xfrm flipV="1">
            <a:off x="2927350" y="2362200"/>
            <a:ext cx="654050" cy="635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5" name="Line 7">
            <a:extLst>
              <a:ext uri="{FF2B5EF4-FFF2-40B4-BE49-F238E27FC236}">
                <a16:creationId xmlns:a16="http://schemas.microsoft.com/office/drawing/2014/main" id="{96708759-D37B-7147-A7E8-5ADF1274574E}"/>
              </a:ext>
            </a:extLst>
          </p:cNvPr>
          <p:cNvSpPr>
            <a:spLocks noChangeShapeType="1"/>
          </p:cNvSpPr>
          <p:nvPr/>
        </p:nvSpPr>
        <p:spPr bwMode="auto">
          <a:xfrm>
            <a:off x="2927350" y="3302000"/>
            <a:ext cx="3810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6" name="Line 8">
            <a:extLst>
              <a:ext uri="{FF2B5EF4-FFF2-40B4-BE49-F238E27FC236}">
                <a16:creationId xmlns:a16="http://schemas.microsoft.com/office/drawing/2014/main" id="{B256D5B7-B3EF-7149-9E22-88C4935C8B84}"/>
              </a:ext>
            </a:extLst>
          </p:cNvPr>
          <p:cNvSpPr>
            <a:spLocks noChangeShapeType="1"/>
          </p:cNvSpPr>
          <p:nvPr/>
        </p:nvSpPr>
        <p:spPr bwMode="auto">
          <a:xfrm flipV="1">
            <a:off x="2546350" y="3302000"/>
            <a:ext cx="3810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7" name="Line 9">
            <a:extLst>
              <a:ext uri="{FF2B5EF4-FFF2-40B4-BE49-F238E27FC236}">
                <a16:creationId xmlns:a16="http://schemas.microsoft.com/office/drawing/2014/main" id="{6572E3A0-1C8C-5A4B-8868-AF2A8EAC00F1}"/>
              </a:ext>
            </a:extLst>
          </p:cNvPr>
          <p:cNvSpPr>
            <a:spLocks noChangeShapeType="1"/>
          </p:cNvSpPr>
          <p:nvPr/>
        </p:nvSpPr>
        <p:spPr bwMode="auto">
          <a:xfrm>
            <a:off x="4656138" y="3141663"/>
            <a:ext cx="3048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8" name="Line 10">
            <a:extLst>
              <a:ext uri="{FF2B5EF4-FFF2-40B4-BE49-F238E27FC236}">
                <a16:creationId xmlns:a16="http://schemas.microsoft.com/office/drawing/2014/main" id="{DA55F62F-9EFE-F341-847F-0119A594B544}"/>
              </a:ext>
            </a:extLst>
          </p:cNvPr>
          <p:cNvSpPr>
            <a:spLocks noChangeShapeType="1"/>
          </p:cNvSpPr>
          <p:nvPr/>
        </p:nvSpPr>
        <p:spPr bwMode="auto">
          <a:xfrm>
            <a:off x="4943476" y="3141664"/>
            <a:ext cx="360363" cy="3587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79" name="Line 11">
            <a:extLst>
              <a:ext uri="{FF2B5EF4-FFF2-40B4-BE49-F238E27FC236}">
                <a16:creationId xmlns:a16="http://schemas.microsoft.com/office/drawing/2014/main" id="{1576418E-3758-554E-B00B-F7A49360087E}"/>
              </a:ext>
            </a:extLst>
          </p:cNvPr>
          <p:cNvSpPr>
            <a:spLocks noChangeShapeType="1"/>
          </p:cNvSpPr>
          <p:nvPr/>
        </p:nvSpPr>
        <p:spPr bwMode="auto">
          <a:xfrm flipV="1">
            <a:off x="4295775" y="3141663"/>
            <a:ext cx="381000" cy="381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80" name="Line 12">
            <a:extLst>
              <a:ext uri="{FF2B5EF4-FFF2-40B4-BE49-F238E27FC236}">
                <a16:creationId xmlns:a16="http://schemas.microsoft.com/office/drawing/2014/main" id="{B030F17B-0891-6B4D-BE47-BD2221FC7A27}"/>
              </a:ext>
            </a:extLst>
          </p:cNvPr>
          <p:cNvSpPr>
            <a:spLocks noChangeShapeType="1"/>
          </p:cNvSpPr>
          <p:nvPr/>
        </p:nvSpPr>
        <p:spPr bwMode="auto">
          <a:xfrm>
            <a:off x="3962401" y="2438400"/>
            <a:ext cx="714375" cy="7239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81" name="Line 13">
            <a:extLst>
              <a:ext uri="{FF2B5EF4-FFF2-40B4-BE49-F238E27FC236}">
                <a16:creationId xmlns:a16="http://schemas.microsoft.com/office/drawing/2014/main" id="{90718209-6946-A44C-9772-F3FDBFC97E42}"/>
              </a:ext>
            </a:extLst>
          </p:cNvPr>
          <p:cNvSpPr>
            <a:spLocks noChangeShapeType="1"/>
          </p:cNvSpPr>
          <p:nvPr/>
        </p:nvSpPr>
        <p:spPr bwMode="auto">
          <a:xfrm flipV="1">
            <a:off x="4953000" y="2438400"/>
            <a:ext cx="685800" cy="685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85" name="Text Box 17">
            <a:extLst>
              <a:ext uri="{FF2B5EF4-FFF2-40B4-BE49-F238E27FC236}">
                <a16:creationId xmlns:a16="http://schemas.microsoft.com/office/drawing/2014/main" id="{859532D6-CE39-1C4F-B87B-4ABD087822EE}"/>
              </a:ext>
            </a:extLst>
          </p:cNvPr>
          <p:cNvSpPr txBox="1">
            <a:spLocks noChangeArrowheads="1"/>
          </p:cNvSpPr>
          <p:nvPr/>
        </p:nvSpPr>
        <p:spPr bwMode="auto">
          <a:xfrm>
            <a:off x="6311900" y="3382964"/>
            <a:ext cx="4038600" cy="85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000" b="1">
                <a:latin typeface="Courier New" panose="02070309020205020404" pitchFamily="49" charset="0"/>
              </a:rPr>
              <a:t>Site   –ln</a:t>
            </a:r>
            <a:r>
              <a:rPr lang="en-GB" altLang="en-US" sz="2000" b="1" i="1">
                <a:latin typeface="Courier New" panose="02070309020205020404" pitchFamily="49" charset="0"/>
              </a:rPr>
              <a:t>L</a:t>
            </a:r>
            <a:r>
              <a:rPr lang="en-GB" altLang="en-US" sz="2000" b="1">
                <a:latin typeface="Courier New" panose="02070309020205020404" pitchFamily="49" charset="0"/>
              </a:rPr>
              <a:t>(1)   –ln</a:t>
            </a:r>
            <a:r>
              <a:rPr lang="en-GB" altLang="en-US" sz="2000" b="1" i="1">
                <a:latin typeface="Courier New" panose="02070309020205020404" pitchFamily="49" charset="0"/>
              </a:rPr>
              <a:t>L</a:t>
            </a:r>
            <a:r>
              <a:rPr lang="en-GB" altLang="en-US" sz="2000" b="1">
                <a:latin typeface="Courier New" panose="02070309020205020404" pitchFamily="49" charset="0"/>
              </a:rPr>
              <a:t>(2)</a:t>
            </a:r>
          </a:p>
          <a:p>
            <a:pPr>
              <a:spcBef>
                <a:spcPct val="50000"/>
              </a:spcBef>
              <a:buFont typeface="Times" pitchFamily="2" charset="0"/>
              <a:buAutoNum type="arabicPlain"/>
            </a:pPr>
            <a:r>
              <a:rPr lang="en-GB" altLang="en-US" sz="2000" b="1">
                <a:latin typeface="Courier New" panose="02070309020205020404" pitchFamily="49" charset="0"/>
              </a:rPr>
              <a:t>     2.457     2.891        </a:t>
            </a:r>
          </a:p>
        </p:txBody>
      </p:sp>
      <p:sp>
        <p:nvSpPr>
          <p:cNvPr id="7186" name="Text Box 18">
            <a:extLst>
              <a:ext uri="{FF2B5EF4-FFF2-40B4-BE49-F238E27FC236}">
                <a16:creationId xmlns:a16="http://schemas.microsoft.com/office/drawing/2014/main" id="{132691C7-B019-6544-AE6A-B76BF7729A92}"/>
              </a:ext>
            </a:extLst>
          </p:cNvPr>
          <p:cNvSpPr txBox="1">
            <a:spLocks noChangeArrowheads="1"/>
          </p:cNvSpPr>
          <p:nvPr/>
        </p:nvSpPr>
        <p:spPr bwMode="auto">
          <a:xfrm>
            <a:off x="6311900" y="4144964"/>
            <a:ext cx="4038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latin typeface="Courier New" charset="0"/>
                <a:ea typeface="ＭＳ Ｐゴシック" charset="0"/>
              </a:rPr>
              <a:t>2       1.568     1.943</a:t>
            </a:r>
          </a:p>
        </p:txBody>
      </p:sp>
      <p:sp>
        <p:nvSpPr>
          <p:cNvPr id="7187" name="Text Box 19">
            <a:extLst>
              <a:ext uri="{FF2B5EF4-FFF2-40B4-BE49-F238E27FC236}">
                <a16:creationId xmlns:a16="http://schemas.microsoft.com/office/drawing/2014/main" id="{A6E0F55D-9E1E-7848-B201-752A1C96CE65}"/>
              </a:ext>
            </a:extLst>
          </p:cNvPr>
          <p:cNvSpPr txBox="1">
            <a:spLocks noChangeArrowheads="1"/>
          </p:cNvSpPr>
          <p:nvPr/>
        </p:nvSpPr>
        <p:spPr bwMode="auto">
          <a:xfrm>
            <a:off x="6311900" y="4449764"/>
            <a:ext cx="4038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latin typeface="Courier New" charset="0"/>
                <a:ea typeface="ＭＳ Ｐゴシック" charset="0"/>
              </a:rPr>
              <a:t>.       ..         ..</a:t>
            </a:r>
          </a:p>
        </p:txBody>
      </p:sp>
      <p:sp>
        <p:nvSpPr>
          <p:cNvPr id="7188" name="Text Box 20">
            <a:extLst>
              <a:ext uri="{FF2B5EF4-FFF2-40B4-BE49-F238E27FC236}">
                <a16:creationId xmlns:a16="http://schemas.microsoft.com/office/drawing/2014/main" id="{1419F10F-59AA-3D4B-9CC2-8EBFE1C7F2C6}"/>
              </a:ext>
            </a:extLst>
          </p:cNvPr>
          <p:cNvSpPr txBox="1">
            <a:spLocks noChangeArrowheads="1"/>
          </p:cNvSpPr>
          <p:nvPr/>
        </p:nvSpPr>
        <p:spPr bwMode="auto">
          <a:xfrm>
            <a:off x="6311900" y="4754564"/>
            <a:ext cx="4038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latin typeface="Courier New" charset="0"/>
                <a:ea typeface="ＭＳ Ｐゴシック" charset="0"/>
              </a:rPr>
              <a:t>.       ..         ..</a:t>
            </a:r>
          </a:p>
        </p:txBody>
      </p:sp>
      <p:sp>
        <p:nvSpPr>
          <p:cNvPr id="7189" name="Text Box 21">
            <a:extLst>
              <a:ext uri="{FF2B5EF4-FFF2-40B4-BE49-F238E27FC236}">
                <a16:creationId xmlns:a16="http://schemas.microsoft.com/office/drawing/2014/main" id="{5C1186C8-A268-6540-9B54-11CB22D73CE2}"/>
              </a:ext>
            </a:extLst>
          </p:cNvPr>
          <p:cNvSpPr txBox="1">
            <a:spLocks noChangeArrowheads="1"/>
          </p:cNvSpPr>
          <p:nvPr/>
        </p:nvSpPr>
        <p:spPr bwMode="auto">
          <a:xfrm>
            <a:off x="6311900" y="5135564"/>
            <a:ext cx="4038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latin typeface="Courier New" charset="0"/>
                <a:ea typeface="ＭＳ Ｐゴシック" charset="0"/>
              </a:rPr>
              <a:t>1206    2.541     1.943</a:t>
            </a:r>
          </a:p>
        </p:txBody>
      </p:sp>
      <p:sp>
        <p:nvSpPr>
          <p:cNvPr id="7190" name="Line 22">
            <a:extLst>
              <a:ext uri="{FF2B5EF4-FFF2-40B4-BE49-F238E27FC236}">
                <a16:creationId xmlns:a16="http://schemas.microsoft.com/office/drawing/2014/main" id="{26812F51-DCDF-744D-8B20-6A87830E7395}"/>
              </a:ext>
            </a:extLst>
          </p:cNvPr>
          <p:cNvSpPr>
            <a:spLocks noChangeShapeType="1"/>
          </p:cNvSpPr>
          <p:nvPr/>
        </p:nvSpPr>
        <p:spPr bwMode="auto">
          <a:xfrm>
            <a:off x="6311900" y="5516563"/>
            <a:ext cx="3886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charset="0"/>
              <a:ea typeface="ＭＳ Ｐゴシック" charset="0"/>
            </a:endParaRPr>
          </a:p>
        </p:txBody>
      </p:sp>
      <p:sp>
        <p:nvSpPr>
          <p:cNvPr id="7191" name="Text Box 23">
            <a:extLst>
              <a:ext uri="{FF2B5EF4-FFF2-40B4-BE49-F238E27FC236}">
                <a16:creationId xmlns:a16="http://schemas.microsoft.com/office/drawing/2014/main" id="{ECE849BC-2FDA-F344-87C9-A004B5B0504A}"/>
              </a:ext>
            </a:extLst>
          </p:cNvPr>
          <p:cNvSpPr txBox="1">
            <a:spLocks noChangeArrowheads="1"/>
          </p:cNvSpPr>
          <p:nvPr/>
        </p:nvSpPr>
        <p:spPr bwMode="auto">
          <a:xfrm>
            <a:off x="6311900" y="5516564"/>
            <a:ext cx="4038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000" b="1">
                <a:latin typeface="Courier New" charset="0"/>
                <a:ea typeface="ＭＳ Ｐゴシック" charset="0"/>
              </a:rPr>
              <a:t>     2052.456  2043.655</a:t>
            </a:r>
          </a:p>
        </p:txBody>
      </p:sp>
      <p:sp>
        <p:nvSpPr>
          <p:cNvPr id="7192" name="Text Box 24">
            <a:extLst>
              <a:ext uri="{FF2B5EF4-FFF2-40B4-BE49-F238E27FC236}">
                <a16:creationId xmlns:a16="http://schemas.microsoft.com/office/drawing/2014/main" id="{870D4AC8-A190-DD49-AD33-5BD6DAA5391D}"/>
              </a:ext>
            </a:extLst>
          </p:cNvPr>
          <p:cNvSpPr txBox="1">
            <a:spLocks noChangeArrowheads="1"/>
          </p:cNvSpPr>
          <p:nvPr/>
        </p:nvSpPr>
        <p:spPr bwMode="auto">
          <a:xfrm>
            <a:off x="2424114" y="5013325"/>
            <a:ext cx="3455987"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2800">
                <a:solidFill>
                  <a:srgbClr val="1822CD"/>
                </a:solidFill>
              </a:rPr>
              <a:t>Tree 2 is the ML tree by 8.801 –ln</a:t>
            </a:r>
            <a:r>
              <a:rPr lang="en-GB" altLang="en-US" sz="2800" i="1">
                <a:solidFill>
                  <a:srgbClr val="1822CD"/>
                </a:solidFill>
              </a:rPr>
              <a:t>L </a:t>
            </a:r>
            <a:r>
              <a:rPr lang="en-GB" altLang="en-US" sz="2800">
                <a:solidFill>
                  <a:srgbClr val="1822CD"/>
                </a:solidFill>
              </a:rPr>
              <a:t>units </a:t>
            </a:r>
          </a:p>
        </p:txBody>
      </p:sp>
      <p:pic>
        <p:nvPicPr>
          <p:cNvPr id="17428" name="Picture 26" descr="redwood">
            <a:extLst>
              <a:ext uri="{FF2B5EF4-FFF2-40B4-BE49-F238E27FC236}">
                <a16:creationId xmlns:a16="http://schemas.microsoft.com/office/drawing/2014/main" id="{3706055D-95A7-0B4B-A684-DCA734386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836613"/>
            <a:ext cx="1120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9" name="Picture 28" descr="botanic_waterlilly400">
            <a:extLst>
              <a:ext uri="{FF2B5EF4-FFF2-40B4-BE49-F238E27FC236}">
                <a16:creationId xmlns:a16="http://schemas.microsoft.com/office/drawing/2014/main" id="{7208B892-EF32-344C-9E8D-76485CB3B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98" r="9448"/>
          <a:stretch>
            <a:fillRect/>
          </a:stretch>
        </p:blipFill>
        <p:spPr bwMode="auto">
          <a:xfrm>
            <a:off x="1992314" y="3716338"/>
            <a:ext cx="1030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0" name="Picture 32" descr="cg_wheat_closeup">
            <a:extLst>
              <a:ext uri="{FF2B5EF4-FFF2-40B4-BE49-F238E27FC236}">
                <a16:creationId xmlns:a16="http://schemas.microsoft.com/office/drawing/2014/main" id="{E1DA4658-EC29-C349-A2D6-B7922C146D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070"/>
          <a:stretch>
            <a:fillRect/>
          </a:stretch>
        </p:blipFill>
        <p:spPr bwMode="auto">
          <a:xfrm>
            <a:off x="3352801" y="838200"/>
            <a:ext cx="1141413"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1" name="Picture 34" descr="lavendar azalea">
            <a:extLst>
              <a:ext uri="{FF2B5EF4-FFF2-40B4-BE49-F238E27FC236}">
                <a16:creationId xmlns:a16="http://schemas.microsoft.com/office/drawing/2014/main" id="{C7BFCC91-5DA1-6845-941E-A7D67C84F6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8898" r="10582"/>
          <a:stretch>
            <a:fillRect/>
          </a:stretch>
        </p:blipFill>
        <p:spPr bwMode="auto">
          <a:xfrm>
            <a:off x="3359150" y="3573464"/>
            <a:ext cx="1169988"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03" name="Text Box 35">
            <a:extLst>
              <a:ext uri="{FF2B5EF4-FFF2-40B4-BE49-F238E27FC236}">
                <a16:creationId xmlns:a16="http://schemas.microsoft.com/office/drawing/2014/main" id="{4F635103-6D65-9E43-9451-E31DBC6C8B6C}"/>
              </a:ext>
            </a:extLst>
          </p:cNvPr>
          <p:cNvSpPr txBox="1">
            <a:spLocks noChangeArrowheads="1"/>
          </p:cNvSpPr>
          <p:nvPr/>
        </p:nvSpPr>
        <p:spPr bwMode="auto">
          <a:xfrm>
            <a:off x="1847851" y="2852738"/>
            <a:ext cx="5040313"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Tree 1                          Tree 2</a:t>
            </a:r>
          </a:p>
        </p:txBody>
      </p:sp>
      <p:pic>
        <p:nvPicPr>
          <p:cNvPr id="17433" name="Picture 36" descr="redwood">
            <a:extLst>
              <a:ext uri="{FF2B5EF4-FFF2-40B4-BE49-F238E27FC236}">
                <a16:creationId xmlns:a16="http://schemas.microsoft.com/office/drawing/2014/main" id="{CD63A4DA-E7A8-D843-B7F7-B2BDD096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1" y="838200"/>
            <a:ext cx="1120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4" name="Picture 37" descr="botanic_waterlilly400">
            <a:extLst>
              <a:ext uri="{FF2B5EF4-FFF2-40B4-BE49-F238E27FC236}">
                <a16:creationId xmlns:a16="http://schemas.microsoft.com/office/drawing/2014/main" id="{49EBD230-EEBB-F94E-8BF2-2BBF602E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98" r="9448"/>
          <a:stretch>
            <a:fillRect/>
          </a:stretch>
        </p:blipFill>
        <p:spPr bwMode="auto">
          <a:xfrm>
            <a:off x="4872039" y="3573463"/>
            <a:ext cx="10302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22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325" name="Group 77"/>
          <p:cNvGrpSpPr>
            <a:grpSpLocks/>
          </p:cNvGrpSpPr>
          <p:nvPr/>
        </p:nvGrpSpPr>
        <p:grpSpPr bwMode="auto">
          <a:xfrm>
            <a:off x="1928813" y="1455739"/>
            <a:ext cx="8329612" cy="4910137"/>
            <a:chOff x="255" y="989"/>
            <a:chExt cx="5247" cy="3093"/>
          </a:xfrm>
        </p:grpSpPr>
        <p:graphicFrame>
          <p:nvGraphicFramePr>
            <p:cNvPr id="53250" name="Object 2"/>
            <p:cNvGraphicFramePr>
              <a:graphicFrameLocks noChangeAspect="1"/>
            </p:cNvGraphicFramePr>
            <p:nvPr/>
          </p:nvGraphicFramePr>
          <p:xfrm>
            <a:off x="1952" y="1199"/>
            <a:ext cx="3550" cy="2648"/>
          </p:xfrm>
          <a:graphic>
            <a:graphicData uri="http://schemas.openxmlformats.org/presentationml/2006/ole">
              <mc:AlternateContent xmlns:mc="http://schemas.openxmlformats.org/markup-compatibility/2006">
                <mc:Choice xmlns:v="urn:schemas-microsoft-com:vml" Requires="v">
                  <p:oleObj spid="_x0000_s10265" name="Document" r:id="rId3" imgW="7006590" imgH="4584700" progId="Word.Document.8">
                    <p:embed/>
                  </p:oleObj>
                </mc:Choice>
                <mc:Fallback>
                  <p:oleObj name="Document" r:id="rId3" imgW="7006590" imgH="45847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9582" b="9981"/>
                        <a:stretch>
                          <a:fillRect/>
                        </a:stretch>
                      </p:blipFill>
                      <p:spPr bwMode="auto">
                        <a:xfrm>
                          <a:off x="1952" y="1199"/>
                          <a:ext cx="3550" cy="264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3251" name="Text Box 3"/>
            <p:cNvSpPr txBox="1">
              <a:spLocks noChangeArrowheads="1"/>
            </p:cNvSpPr>
            <p:nvPr/>
          </p:nvSpPr>
          <p:spPr bwMode="auto">
            <a:xfrm>
              <a:off x="3584" y="1416"/>
              <a:ext cx="205"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a:t>x</a:t>
              </a:r>
            </a:p>
          </p:txBody>
        </p:sp>
        <p:sp>
          <p:nvSpPr>
            <p:cNvPr id="53252" name="Text Box 4"/>
            <p:cNvSpPr txBox="1">
              <a:spLocks noChangeArrowheads="1"/>
            </p:cNvSpPr>
            <p:nvPr/>
          </p:nvSpPr>
          <p:spPr bwMode="auto">
            <a:xfrm>
              <a:off x="4400" y="1440"/>
              <a:ext cx="20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b="1"/>
                <a:t>=</a:t>
              </a:r>
            </a:p>
          </p:txBody>
        </p:sp>
        <p:sp>
          <p:nvSpPr>
            <p:cNvPr id="53253" name="Freeform 5"/>
            <p:cNvSpPr>
              <a:spLocks/>
            </p:cNvSpPr>
            <p:nvPr/>
          </p:nvSpPr>
          <p:spPr bwMode="auto">
            <a:xfrm>
              <a:off x="2059" y="1627"/>
              <a:ext cx="3297" cy="1"/>
            </a:xfrm>
            <a:custGeom>
              <a:avLst/>
              <a:gdLst>
                <a:gd name="T0" fmla="*/ 0 w 3297"/>
                <a:gd name="T1" fmla="*/ 0 h 1"/>
                <a:gd name="T2" fmla="*/ 3297 w 3297"/>
                <a:gd name="T3" fmla="*/ 1 h 1"/>
              </a:gdLst>
              <a:ahLst/>
              <a:cxnLst>
                <a:cxn ang="0">
                  <a:pos x="T0" y="T1"/>
                </a:cxn>
                <a:cxn ang="0">
                  <a:pos x="T2" y="T3"/>
                </a:cxn>
              </a:cxnLst>
              <a:rect l="0" t="0" r="r" b="b"/>
              <a:pathLst>
                <a:path w="3297" h="1">
                  <a:moveTo>
                    <a:pt x="0" y="0"/>
                  </a:moveTo>
                  <a:lnTo>
                    <a:pt x="3297" y="1"/>
                  </a:lnTo>
                </a:path>
              </a:pathLst>
            </a:custGeom>
            <a:noFill/>
            <a:ln w="9525">
              <a:solidFill>
                <a:schemeClr val="tx1"/>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66" name="Text Box 18"/>
            <p:cNvSpPr txBox="1">
              <a:spLocks noChangeAspect="1" noChangeArrowheads="1"/>
            </p:cNvSpPr>
            <p:nvPr/>
          </p:nvSpPr>
          <p:spPr bwMode="auto">
            <a:xfrm>
              <a:off x="1302" y="989"/>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00FF"/>
                  </a:solidFill>
                </a:rPr>
                <a:t>C</a:t>
              </a:r>
              <a:endParaRPr lang="en-US" altLang="en-US" sz="2400" b="1"/>
            </a:p>
          </p:txBody>
        </p:sp>
        <p:grpSp>
          <p:nvGrpSpPr>
            <p:cNvPr id="53267" name="Group 19"/>
            <p:cNvGrpSpPr>
              <a:grpSpLocks noChangeAspect="1"/>
            </p:cNvGrpSpPr>
            <p:nvPr/>
          </p:nvGrpSpPr>
          <p:grpSpPr bwMode="auto">
            <a:xfrm>
              <a:off x="487" y="1164"/>
              <a:ext cx="845" cy="488"/>
              <a:chOff x="576" y="1536"/>
              <a:chExt cx="1056" cy="576"/>
            </a:xfrm>
          </p:grpSpPr>
          <p:sp>
            <p:nvSpPr>
              <p:cNvPr id="53268" name="Freeform 20"/>
              <p:cNvSpPr>
                <a:spLocks noChangeAspect="1"/>
              </p:cNvSpPr>
              <p:nvPr/>
            </p:nvSpPr>
            <p:spPr bwMode="auto">
              <a:xfrm>
                <a:off x="576"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69" name="Freeform 21"/>
              <p:cNvSpPr>
                <a:spLocks noChangeAspect="1"/>
              </p:cNvSpPr>
              <p:nvPr/>
            </p:nvSpPr>
            <p:spPr bwMode="auto">
              <a:xfrm flipH="1">
                <a:off x="1344"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70" name="Line 22"/>
              <p:cNvSpPr>
                <a:spLocks noChangeAspect="1" noChangeShapeType="1"/>
              </p:cNvSpPr>
              <p:nvPr/>
            </p:nvSpPr>
            <p:spPr bwMode="auto">
              <a:xfrm>
                <a:off x="864" y="1824"/>
                <a:ext cx="48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271" name="Text Box 23"/>
            <p:cNvSpPr txBox="1">
              <a:spLocks noChangeAspect="1" noChangeArrowheads="1"/>
            </p:cNvSpPr>
            <p:nvPr/>
          </p:nvSpPr>
          <p:spPr bwMode="auto">
            <a:xfrm>
              <a:off x="259" y="990"/>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CC00"/>
                  </a:solidFill>
                </a:rPr>
                <a:t>A</a:t>
              </a:r>
              <a:endParaRPr lang="en-US" altLang="en-US" sz="2400" b="1"/>
            </a:p>
          </p:txBody>
        </p:sp>
        <p:sp>
          <p:nvSpPr>
            <p:cNvPr id="53272" name="Text Box 24"/>
            <p:cNvSpPr txBox="1">
              <a:spLocks noChangeAspect="1" noChangeArrowheads="1"/>
            </p:cNvSpPr>
            <p:nvPr/>
          </p:nvSpPr>
          <p:spPr bwMode="auto">
            <a:xfrm>
              <a:off x="271" y="1570"/>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CC0000"/>
                  </a:solidFill>
                </a:rPr>
                <a:t>B</a:t>
              </a:r>
              <a:endParaRPr lang="en-US" altLang="en-US" sz="2400" b="1"/>
            </a:p>
          </p:txBody>
        </p:sp>
        <p:sp>
          <p:nvSpPr>
            <p:cNvPr id="53273" name="Text Box 25"/>
            <p:cNvSpPr txBox="1">
              <a:spLocks noChangeAspect="1" noChangeArrowheads="1"/>
            </p:cNvSpPr>
            <p:nvPr/>
          </p:nvSpPr>
          <p:spPr bwMode="auto">
            <a:xfrm>
              <a:off x="1302" y="1563"/>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FF00FF"/>
                  </a:solidFill>
                </a:rPr>
                <a:t>D</a:t>
              </a:r>
              <a:endParaRPr lang="en-US" altLang="en-US" sz="2400" b="1"/>
            </a:p>
          </p:txBody>
        </p:sp>
        <p:sp>
          <p:nvSpPr>
            <p:cNvPr id="53274" name="Oval 26"/>
            <p:cNvSpPr>
              <a:spLocks noChangeAspect="1" noChangeArrowheads="1"/>
            </p:cNvSpPr>
            <p:nvPr/>
          </p:nvSpPr>
          <p:spPr bwMode="auto">
            <a:xfrm>
              <a:off x="553" y="1238"/>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75" name="Oval 27"/>
            <p:cNvSpPr>
              <a:spLocks noChangeAspect="1" noChangeArrowheads="1"/>
            </p:cNvSpPr>
            <p:nvPr/>
          </p:nvSpPr>
          <p:spPr bwMode="auto">
            <a:xfrm>
              <a:off x="559" y="1510"/>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76" name="Oval 28"/>
            <p:cNvSpPr>
              <a:spLocks noChangeAspect="1" noChangeArrowheads="1"/>
            </p:cNvSpPr>
            <p:nvPr/>
          </p:nvSpPr>
          <p:spPr bwMode="auto">
            <a:xfrm>
              <a:off x="874" y="1374"/>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77" name="Oval 29"/>
            <p:cNvSpPr>
              <a:spLocks noChangeAspect="1" noChangeArrowheads="1"/>
            </p:cNvSpPr>
            <p:nvPr/>
          </p:nvSpPr>
          <p:spPr bwMode="auto">
            <a:xfrm>
              <a:off x="1192" y="1246"/>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78" name="Oval 30"/>
            <p:cNvSpPr>
              <a:spLocks noChangeAspect="1" noChangeArrowheads="1"/>
            </p:cNvSpPr>
            <p:nvPr/>
          </p:nvSpPr>
          <p:spPr bwMode="auto">
            <a:xfrm>
              <a:off x="1208" y="1518"/>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280" name="Group 32"/>
            <p:cNvGrpSpPr>
              <a:grpSpLocks noChangeAspect="1"/>
            </p:cNvGrpSpPr>
            <p:nvPr/>
          </p:nvGrpSpPr>
          <p:grpSpPr bwMode="auto">
            <a:xfrm>
              <a:off x="496" y="2192"/>
              <a:ext cx="845" cy="488"/>
              <a:chOff x="576" y="1536"/>
              <a:chExt cx="1056" cy="576"/>
            </a:xfrm>
          </p:grpSpPr>
          <p:sp>
            <p:nvSpPr>
              <p:cNvPr id="53281" name="Freeform 33"/>
              <p:cNvSpPr>
                <a:spLocks noChangeAspect="1"/>
              </p:cNvSpPr>
              <p:nvPr/>
            </p:nvSpPr>
            <p:spPr bwMode="auto">
              <a:xfrm>
                <a:off x="576"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82" name="Freeform 34"/>
              <p:cNvSpPr>
                <a:spLocks noChangeAspect="1"/>
              </p:cNvSpPr>
              <p:nvPr/>
            </p:nvSpPr>
            <p:spPr bwMode="auto">
              <a:xfrm flipH="1">
                <a:off x="1344"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83" name="Line 35"/>
              <p:cNvSpPr>
                <a:spLocks noChangeAspect="1" noChangeShapeType="1"/>
              </p:cNvSpPr>
              <p:nvPr/>
            </p:nvSpPr>
            <p:spPr bwMode="auto">
              <a:xfrm>
                <a:off x="864" y="1824"/>
                <a:ext cx="48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284" name="Text Box 36"/>
            <p:cNvSpPr txBox="1">
              <a:spLocks noChangeAspect="1" noChangeArrowheads="1"/>
            </p:cNvSpPr>
            <p:nvPr/>
          </p:nvSpPr>
          <p:spPr bwMode="auto">
            <a:xfrm>
              <a:off x="275" y="2018"/>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CC00"/>
                  </a:solidFill>
                </a:rPr>
                <a:t>A</a:t>
              </a:r>
              <a:endParaRPr lang="en-US" altLang="en-US" sz="2400" b="1"/>
            </a:p>
          </p:txBody>
        </p:sp>
        <p:sp>
          <p:nvSpPr>
            <p:cNvPr id="53285" name="Text Box 37"/>
            <p:cNvSpPr txBox="1">
              <a:spLocks noChangeAspect="1" noChangeArrowheads="1"/>
            </p:cNvSpPr>
            <p:nvPr/>
          </p:nvSpPr>
          <p:spPr bwMode="auto">
            <a:xfrm>
              <a:off x="1313" y="2018"/>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FF00FF"/>
                  </a:solidFill>
                </a:rPr>
                <a:t>D</a:t>
              </a:r>
              <a:endParaRPr lang="en-US" altLang="en-US" sz="2400" b="1"/>
            </a:p>
          </p:txBody>
        </p:sp>
        <p:sp>
          <p:nvSpPr>
            <p:cNvPr id="53286" name="Text Box 38"/>
            <p:cNvSpPr txBox="1">
              <a:spLocks noChangeAspect="1" noChangeArrowheads="1"/>
            </p:cNvSpPr>
            <p:nvPr/>
          </p:nvSpPr>
          <p:spPr bwMode="auto">
            <a:xfrm>
              <a:off x="278" y="2606"/>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CC0000"/>
                  </a:solidFill>
                </a:rPr>
                <a:t>B</a:t>
              </a:r>
              <a:endParaRPr lang="en-US" altLang="en-US" sz="2400" b="1"/>
            </a:p>
          </p:txBody>
        </p:sp>
        <p:sp>
          <p:nvSpPr>
            <p:cNvPr id="53287" name="Text Box 39"/>
            <p:cNvSpPr txBox="1">
              <a:spLocks noChangeAspect="1" noChangeArrowheads="1"/>
            </p:cNvSpPr>
            <p:nvPr/>
          </p:nvSpPr>
          <p:spPr bwMode="auto">
            <a:xfrm>
              <a:off x="1313" y="2607"/>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chemeClr val="accent1"/>
                  </a:solidFill>
                </a:rPr>
                <a:t>E</a:t>
              </a:r>
              <a:endParaRPr lang="en-US" altLang="en-US" sz="2400" b="1"/>
            </a:p>
          </p:txBody>
        </p:sp>
        <p:sp>
          <p:nvSpPr>
            <p:cNvPr id="53288" name="Line 40"/>
            <p:cNvSpPr>
              <a:spLocks noChangeAspect="1" noChangeShapeType="1"/>
            </p:cNvSpPr>
            <p:nvPr/>
          </p:nvSpPr>
          <p:spPr bwMode="auto">
            <a:xfrm flipV="1">
              <a:off x="912" y="2167"/>
              <a:ext cx="0" cy="26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89" name="Text Box 41"/>
            <p:cNvSpPr txBox="1">
              <a:spLocks noChangeAspect="1" noChangeArrowheads="1"/>
            </p:cNvSpPr>
            <p:nvPr/>
          </p:nvSpPr>
          <p:spPr bwMode="auto">
            <a:xfrm>
              <a:off x="800" y="190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00FF"/>
                  </a:solidFill>
                </a:rPr>
                <a:t>C</a:t>
              </a:r>
            </a:p>
          </p:txBody>
        </p:sp>
        <p:sp>
          <p:nvSpPr>
            <p:cNvPr id="53290" name="Oval 42"/>
            <p:cNvSpPr>
              <a:spLocks noChangeAspect="1" noChangeArrowheads="1"/>
            </p:cNvSpPr>
            <p:nvPr/>
          </p:nvSpPr>
          <p:spPr bwMode="auto">
            <a:xfrm>
              <a:off x="569" y="2270"/>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1" name="Oval 43"/>
            <p:cNvSpPr>
              <a:spLocks noChangeAspect="1" noChangeArrowheads="1"/>
            </p:cNvSpPr>
            <p:nvPr/>
          </p:nvSpPr>
          <p:spPr bwMode="auto">
            <a:xfrm>
              <a:off x="575" y="2534"/>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2" name="Oval 44"/>
            <p:cNvSpPr>
              <a:spLocks noChangeAspect="1" noChangeArrowheads="1"/>
            </p:cNvSpPr>
            <p:nvPr/>
          </p:nvSpPr>
          <p:spPr bwMode="auto">
            <a:xfrm>
              <a:off x="760" y="2406"/>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3" name="Oval 45"/>
            <p:cNvSpPr>
              <a:spLocks noChangeAspect="1" noChangeArrowheads="1"/>
            </p:cNvSpPr>
            <p:nvPr/>
          </p:nvSpPr>
          <p:spPr bwMode="auto">
            <a:xfrm>
              <a:off x="881" y="2270"/>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4" name="Oval 46"/>
            <p:cNvSpPr>
              <a:spLocks noChangeAspect="1" noChangeArrowheads="1"/>
            </p:cNvSpPr>
            <p:nvPr/>
          </p:nvSpPr>
          <p:spPr bwMode="auto">
            <a:xfrm>
              <a:off x="974" y="2406"/>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5" name="Oval 47"/>
            <p:cNvSpPr>
              <a:spLocks noChangeAspect="1" noChangeArrowheads="1"/>
            </p:cNvSpPr>
            <p:nvPr/>
          </p:nvSpPr>
          <p:spPr bwMode="auto">
            <a:xfrm>
              <a:off x="1215" y="2270"/>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96" name="Oval 48"/>
            <p:cNvSpPr>
              <a:spLocks noChangeAspect="1" noChangeArrowheads="1"/>
            </p:cNvSpPr>
            <p:nvPr/>
          </p:nvSpPr>
          <p:spPr bwMode="auto">
            <a:xfrm>
              <a:off x="1201" y="2534"/>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3298" name="Group 50"/>
            <p:cNvGrpSpPr>
              <a:grpSpLocks noChangeAspect="1"/>
            </p:cNvGrpSpPr>
            <p:nvPr/>
          </p:nvGrpSpPr>
          <p:grpSpPr bwMode="auto">
            <a:xfrm>
              <a:off x="491" y="3244"/>
              <a:ext cx="846" cy="488"/>
              <a:chOff x="576" y="1536"/>
              <a:chExt cx="1056" cy="576"/>
            </a:xfrm>
          </p:grpSpPr>
          <p:sp>
            <p:nvSpPr>
              <p:cNvPr id="53299" name="Freeform 51"/>
              <p:cNvSpPr>
                <a:spLocks noChangeAspect="1"/>
              </p:cNvSpPr>
              <p:nvPr/>
            </p:nvSpPr>
            <p:spPr bwMode="auto">
              <a:xfrm>
                <a:off x="576"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00" name="Freeform 52"/>
              <p:cNvSpPr>
                <a:spLocks noChangeAspect="1"/>
              </p:cNvSpPr>
              <p:nvPr/>
            </p:nvSpPr>
            <p:spPr bwMode="auto">
              <a:xfrm flipH="1">
                <a:off x="1344" y="1536"/>
                <a:ext cx="288" cy="576"/>
              </a:xfrm>
              <a:custGeom>
                <a:avLst/>
                <a:gdLst>
                  <a:gd name="T0" fmla="*/ 0 w 288"/>
                  <a:gd name="T1" fmla="*/ 0 h 576"/>
                  <a:gd name="T2" fmla="*/ 288 w 288"/>
                  <a:gd name="T3" fmla="*/ 288 h 576"/>
                  <a:gd name="T4" fmla="*/ 0 w 288"/>
                  <a:gd name="T5" fmla="*/ 576 h 576"/>
                </a:gdLst>
                <a:ahLst/>
                <a:cxnLst>
                  <a:cxn ang="0">
                    <a:pos x="T0" y="T1"/>
                  </a:cxn>
                  <a:cxn ang="0">
                    <a:pos x="T2" y="T3"/>
                  </a:cxn>
                  <a:cxn ang="0">
                    <a:pos x="T4" y="T5"/>
                  </a:cxn>
                </a:cxnLst>
                <a:rect l="0" t="0" r="r" b="b"/>
                <a:pathLst>
                  <a:path w="288" h="576">
                    <a:moveTo>
                      <a:pt x="0" y="0"/>
                    </a:moveTo>
                    <a:lnTo>
                      <a:pt x="288" y="288"/>
                    </a:lnTo>
                    <a:lnTo>
                      <a:pt x="0" y="576"/>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01" name="Line 53"/>
              <p:cNvSpPr>
                <a:spLocks noChangeAspect="1" noChangeShapeType="1"/>
              </p:cNvSpPr>
              <p:nvPr/>
            </p:nvSpPr>
            <p:spPr bwMode="auto">
              <a:xfrm>
                <a:off x="864" y="1824"/>
                <a:ext cx="48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302" name="Text Box 54"/>
            <p:cNvSpPr txBox="1">
              <a:spLocks noChangeAspect="1" noChangeArrowheads="1"/>
            </p:cNvSpPr>
            <p:nvPr/>
          </p:nvSpPr>
          <p:spPr bwMode="auto">
            <a:xfrm>
              <a:off x="255" y="3070"/>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CC00"/>
                  </a:solidFill>
                </a:rPr>
                <a:t>A</a:t>
              </a:r>
              <a:endParaRPr lang="en-US" altLang="en-US" sz="2400" b="1"/>
            </a:p>
          </p:txBody>
        </p:sp>
        <p:sp>
          <p:nvSpPr>
            <p:cNvPr id="53303" name="Text Box 55"/>
            <p:cNvSpPr txBox="1">
              <a:spLocks noChangeAspect="1" noChangeArrowheads="1"/>
            </p:cNvSpPr>
            <p:nvPr/>
          </p:nvSpPr>
          <p:spPr bwMode="auto">
            <a:xfrm>
              <a:off x="1291" y="3078"/>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FF00FF"/>
                  </a:solidFill>
                </a:rPr>
                <a:t>D</a:t>
              </a:r>
              <a:endParaRPr lang="en-US" altLang="en-US" sz="2400" b="1"/>
            </a:p>
          </p:txBody>
        </p:sp>
        <p:sp>
          <p:nvSpPr>
            <p:cNvPr id="53304" name="Text Box 56"/>
            <p:cNvSpPr txBox="1">
              <a:spLocks noChangeAspect="1" noChangeArrowheads="1"/>
            </p:cNvSpPr>
            <p:nvPr/>
          </p:nvSpPr>
          <p:spPr bwMode="auto">
            <a:xfrm>
              <a:off x="267" y="3650"/>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CC0000"/>
                  </a:solidFill>
                </a:rPr>
                <a:t>B</a:t>
              </a:r>
              <a:endParaRPr lang="en-US" altLang="en-US" sz="2400" b="1"/>
            </a:p>
          </p:txBody>
        </p:sp>
        <p:sp>
          <p:nvSpPr>
            <p:cNvPr id="53305" name="Text Box 57"/>
            <p:cNvSpPr txBox="1">
              <a:spLocks noChangeAspect="1" noChangeArrowheads="1"/>
            </p:cNvSpPr>
            <p:nvPr/>
          </p:nvSpPr>
          <p:spPr bwMode="auto">
            <a:xfrm>
              <a:off x="1300" y="3643"/>
              <a:ext cx="24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chemeClr val="accent1"/>
                  </a:solidFill>
                </a:rPr>
                <a:t>E</a:t>
              </a:r>
              <a:endParaRPr lang="en-US" altLang="en-US" sz="2400" b="1"/>
            </a:p>
          </p:txBody>
        </p:sp>
        <p:sp>
          <p:nvSpPr>
            <p:cNvPr id="53306" name="Line 58"/>
            <p:cNvSpPr>
              <a:spLocks noChangeAspect="1" noChangeShapeType="1"/>
            </p:cNvSpPr>
            <p:nvPr/>
          </p:nvSpPr>
          <p:spPr bwMode="auto">
            <a:xfrm flipV="1">
              <a:off x="855" y="3219"/>
              <a:ext cx="0" cy="26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07" name="Text Box 59"/>
            <p:cNvSpPr txBox="1">
              <a:spLocks noChangeAspect="1" noChangeArrowheads="1"/>
            </p:cNvSpPr>
            <p:nvPr/>
          </p:nvSpPr>
          <p:spPr bwMode="auto">
            <a:xfrm>
              <a:off x="748" y="2962"/>
              <a:ext cx="25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rgbClr val="0000FF"/>
                  </a:solidFill>
                </a:rPr>
                <a:t>C</a:t>
              </a:r>
            </a:p>
          </p:txBody>
        </p:sp>
        <p:sp>
          <p:nvSpPr>
            <p:cNvPr id="53308" name="Line 60"/>
            <p:cNvSpPr>
              <a:spLocks noChangeShapeType="1"/>
            </p:cNvSpPr>
            <p:nvPr/>
          </p:nvSpPr>
          <p:spPr bwMode="auto">
            <a:xfrm>
              <a:off x="970" y="3490"/>
              <a:ext cx="4" cy="26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09" name="Text Box 61"/>
            <p:cNvSpPr txBox="1">
              <a:spLocks noChangeArrowheads="1"/>
            </p:cNvSpPr>
            <p:nvPr/>
          </p:nvSpPr>
          <p:spPr bwMode="auto">
            <a:xfrm>
              <a:off x="876" y="3715"/>
              <a:ext cx="23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a:solidFill>
                    <a:schemeClr val="bg2"/>
                  </a:solidFill>
                </a:rPr>
                <a:t>F</a:t>
              </a:r>
              <a:endParaRPr lang="en-US" altLang="en-US" sz="2400" b="1">
                <a:solidFill>
                  <a:schemeClr val="accent1"/>
                </a:solidFill>
              </a:endParaRPr>
            </a:p>
          </p:txBody>
        </p:sp>
        <p:sp>
          <p:nvSpPr>
            <p:cNvPr id="53310" name="Oval 62"/>
            <p:cNvSpPr>
              <a:spLocks noChangeAspect="1" noChangeArrowheads="1"/>
            </p:cNvSpPr>
            <p:nvPr/>
          </p:nvSpPr>
          <p:spPr bwMode="auto">
            <a:xfrm>
              <a:off x="561" y="3320"/>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1" name="Oval 63"/>
            <p:cNvSpPr>
              <a:spLocks noChangeAspect="1" noChangeArrowheads="1"/>
            </p:cNvSpPr>
            <p:nvPr/>
          </p:nvSpPr>
          <p:spPr bwMode="auto">
            <a:xfrm>
              <a:off x="560" y="3600"/>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2" name="Oval 64"/>
            <p:cNvSpPr>
              <a:spLocks noChangeAspect="1" noChangeArrowheads="1"/>
            </p:cNvSpPr>
            <p:nvPr/>
          </p:nvSpPr>
          <p:spPr bwMode="auto">
            <a:xfrm>
              <a:off x="830" y="3312"/>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3" name="Oval 65"/>
            <p:cNvSpPr>
              <a:spLocks noChangeAspect="1" noChangeArrowheads="1"/>
            </p:cNvSpPr>
            <p:nvPr/>
          </p:nvSpPr>
          <p:spPr bwMode="auto">
            <a:xfrm>
              <a:off x="759" y="3456"/>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4" name="Oval 66"/>
            <p:cNvSpPr>
              <a:spLocks noChangeAspect="1" noChangeArrowheads="1"/>
            </p:cNvSpPr>
            <p:nvPr/>
          </p:nvSpPr>
          <p:spPr bwMode="auto">
            <a:xfrm>
              <a:off x="887" y="3456"/>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5" name="Oval 67"/>
            <p:cNvSpPr>
              <a:spLocks noChangeAspect="1" noChangeArrowheads="1"/>
            </p:cNvSpPr>
            <p:nvPr/>
          </p:nvSpPr>
          <p:spPr bwMode="auto">
            <a:xfrm>
              <a:off x="1022" y="3456"/>
              <a:ext cx="52"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6" name="Oval 68"/>
            <p:cNvSpPr>
              <a:spLocks noChangeAspect="1" noChangeArrowheads="1"/>
            </p:cNvSpPr>
            <p:nvPr/>
          </p:nvSpPr>
          <p:spPr bwMode="auto">
            <a:xfrm>
              <a:off x="1199" y="3328"/>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7" name="Oval 69"/>
            <p:cNvSpPr>
              <a:spLocks noChangeAspect="1" noChangeArrowheads="1"/>
            </p:cNvSpPr>
            <p:nvPr/>
          </p:nvSpPr>
          <p:spPr bwMode="auto">
            <a:xfrm>
              <a:off x="1194" y="3584"/>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18" name="Oval 70"/>
            <p:cNvSpPr>
              <a:spLocks noChangeAspect="1" noChangeArrowheads="1"/>
            </p:cNvSpPr>
            <p:nvPr/>
          </p:nvSpPr>
          <p:spPr bwMode="auto">
            <a:xfrm>
              <a:off x="944" y="3608"/>
              <a:ext cx="51" cy="58"/>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20" name="Oval 72"/>
            <p:cNvSpPr>
              <a:spLocks noChangeAspect="1" noChangeArrowheads="1"/>
            </p:cNvSpPr>
            <p:nvPr/>
          </p:nvSpPr>
          <p:spPr bwMode="auto">
            <a:xfrm>
              <a:off x="4079" y="1364"/>
              <a:ext cx="93" cy="10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321" name="Text Box 73"/>
            <p:cNvSpPr txBox="1">
              <a:spLocks noChangeArrowheads="1"/>
            </p:cNvSpPr>
            <p:nvPr/>
          </p:nvSpPr>
          <p:spPr bwMode="auto">
            <a:xfrm>
              <a:off x="2177" y="3851"/>
              <a:ext cx="11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p>
          </p:txBody>
        </p:sp>
        <p:sp>
          <p:nvSpPr>
            <p:cNvPr id="53322" name="Text Box 74"/>
            <p:cNvSpPr txBox="1">
              <a:spLocks noChangeArrowheads="1"/>
            </p:cNvSpPr>
            <p:nvPr/>
          </p:nvSpPr>
          <p:spPr bwMode="auto">
            <a:xfrm>
              <a:off x="2422" y="3771"/>
              <a:ext cx="26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b="1"/>
                <a:t>(2N - 3)!! = # unrooted trees for N taxa</a:t>
              </a:r>
            </a:p>
          </p:txBody>
        </p:sp>
        <p:sp>
          <p:nvSpPr>
            <p:cNvPr id="53323" name="Line 75"/>
            <p:cNvSpPr>
              <a:spLocks noChangeShapeType="1"/>
            </p:cNvSpPr>
            <p:nvPr/>
          </p:nvSpPr>
          <p:spPr bwMode="auto">
            <a:xfrm flipV="1">
              <a:off x="2081" y="3625"/>
              <a:ext cx="3291" cy="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3324" name="Text Box 76"/>
          <p:cNvSpPr txBox="1">
            <a:spLocks noChangeArrowheads="1"/>
          </p:cNvSpPr>
          <p:nvPr/>
        </p:nvSpPr>
        <p:spPr bwMode="auto">
          <a:xfrm>
            <a:off x="2046289" y="404814"/>
            <a:ext cx="8110537"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en-US" sz="2400" b="1"/>
              <a:t>Each unrooted tree theoretically can be rooted anywhere along any of its branches</a:t>
            </a:r>
          </a:p>
        </p:txBody>
      </p:sp>
    </p:spTree>
    <p:extLst>
      <p:ext uri="{BB962C8B-B14F-4D97-AF65-F5344CB8AC3E}">
        <p14:creationId xmlns:p14="http://schemas.microsoft.com/office/powerpoint/2010/main" val="316170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064302" y="359093"/>
            <a:ext cx="10553075" cy="61247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r>
              <a:rPr lang="en-US" altLang="en-US" sz="3200" b="1" dirty="0"/>
              <a:t>Types of computational methods:       </a:t>
            </a:r>
            <a:endParaRPr lang="en-US" altLang="en-US" sz="2800" b="1" dirty="0"/>
          </a:p>
          <a:p>
            <a:endParaRPr lang="en-US" altLang="en-US" sz="1000" b="1" dirty="0"/>
          </a:p>
          <a:p>
            <a:endParaRPr lang="en-US" altLang="en-US" sz="2000" b="1" dirty="0"/>
          </a:p>
          <a:p>
            <a:endParaRPr lang="en-US" altLang="en-US" sz="2000" b="1" dirty="0"/>
          </a:p>
          <a:p>
            <a:r>
              <a:rPr lang="en-US" altLang="en-US" sz="2400" b="1" dirty="0">
                <a:solidFill>
                  <a:srgbClr val="C00000"/>
                </a:solidFill>
              </a:rPr>
              <a:t>Clustering algorithms:  </a:t>
            </a:r>
            <a:r>
              <a:rPr lang="en-US" altLang="en-US" dirty="0"/>
              <a:t>Use pairwise distances.  Are purely algorithmic methods, in which the algorithm itself defines the the tree selection criterion.  Tend to be very fast programs that produce singular trees rooted by distance.  No objective function to compare to other trees, even if numerous other trees could explain the data equally well.   </a:t>
            </a:r>
            <a:r>
              <a:rPr lang="en-US" altLang="en-US" dirty="0">
                <a:solidFill>
                  <a:srgbClr val="CC0000"/>
                </a:solidFill>
              </a:rPr>
              <a:t>Warning:  Finding a singular tree is not necessarily the same as finding the "true</a:t>
            </a:r>
            <a:r>
              <a:rPr lang="ja-JP" altLang="en-US" dirty="0">
                <a:solidFill>
                  <a:srgbClr val="CC0000"/>
                </a:solidFill>
                <a:latin typeface="Arial"/>
              </a:rPr>
              <a:t>”</a:t>
            </a:r>
            <a:r>
              <a:rPr lang="en-US" altLang="en-US" dirty="0">
                <a:solidFill>
                  <a:srgbClr val="CC0000"/>
                </a:solidFill>
              </a:rPr>
              <a:t> evolutionary tree.</a:t>
            </a:r>
            <a:r>
              <a:rPr lang="en-US" altLang="en-US" dirty="0"/>
              <a:t> </a:t>
            </a:r>
          </a:p>
          <a:p>
            <a:endParaRPr lang="en-US" altLang="en-US" sz="2400" dirty="0"/>
          </a:p>
          <a:p>
            <a:endParaRPr lang="en-US" altLang="en-US" sz="2400" dirty="0"/>
          </a:p>
          <a:p>
            <a:r>
              <a:rPr lang="en-US" altLang="en-US" sz="2400" b="1" dirty="0">
                <a:solidFill>
                  <a:srgbClr val="C00000"/>
                </a:solidFill>
              </a:rPr>
              <a:t>Optimality approaches:  </a:t>
            </a:r>
            <a:r>
              <a:rPr lang="en-US" altLang="en-US" dirty="0"/>
              <a:t>Use either character or distance data.  First define an </a:t>
            </a:r>
            <a:r>
              <a:rPr lang="en-US" altLang="en-US" i="1" dirty="0"/>
              <a:t>optimality criterion</a:t>
            </a:r>
            <a:r>
              <a:rPr lang="en-US" altLang="en-US" dirty="0"/>
              <a:t> (minimum branch lengths, fewest number of events, highest likelihood), and then use a specific algorithm for finding trees with the best value for the objective function.   Can identify many equally optimal trees, if such exist.  </a:t>
            </a:r>
            <a:r>
              <a:rPr lang="en-US" altLang="en-US" dirty="0">
                <a:solidFill>
                  <a:srgbClr val="CC0000"/>
                </a:solidFill>
              </a:rPr>
              <a:t>Warning:  Finding an optimal tree is not necessarily the same as finding the "true</a:t>
            </a:r>
            <a:r>
              <a:rPr lang="ja-JP" altLang="en-US" dirty="0">
                <a:solidFill>
                  <a:srgbClr val="CC0000"/>
                </a:solidFill>
                <a:latin typeface="Arial"/>
              </a:rPr>
              <a:t>”</a:t>
            </a:r>
            <a:r>
              <a:rPr lang="en-US" altLang="en-US" dirty="0">
                <a:solidFill>
                  <a:srgbClr val="CC0000"/>
                </a:solidFill>
              </a:rPr>
              <a:t> tree.   </a:t>
            </a:r>
            <a:endParaRPr lang="en-US" altLang="en-US" dirty="0"/>
          </a:p>
          <a:p>
            <a:r>
              <a:rPr lang="en-US" altLang="en-US" sz="800" dirty="0">
                <a:latin typeface="Courier New" charset="0"/>
              </a:rPr>
              <a:t>	</a:t>
            </a:r>
            <a:endParaRPr lang="en-US" altLang="en-US" dirty="0">
              <a:latin typeface="Courier New" charset="0"/>
            </a:endParaRPr>
          </a:p>
          <a:p>
            <a:r>
              <a:rPr lang="en-US" altLang="en-US" b="1" dirty="0">
                <a:latin typeface="Courier New" charset="0"/>
              </a:rPr>
              <a:t>           </a:t>
            </a:r>
            <a:endParaRPr lang="en-US" altLang="en-US" sz="2000" dirty="0"/>
          </a:p>
          <a:p>
            <a:endParaRPr lang="en-US" altLang="en-US" sz="2000" dirty="0"/>
          </a:p>
          <a:p>
            <a:endParaRPr lang="en-US" altLang="en-US" sz="2400" dirty="0"/>
          </a:p>
        </p:txBody>
      </p:sp>
    </p:spTree>
    <p:extLst>
      <p:ext uri="{BB962C8B-B14F-4D97-AF65-F5344CB8AC3E}">
        <p14:creationId xmlns:p14="http://schemas.microsoft.com/office/powerpoint/2010/main" val="30296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475039" y="330200"/>
            <a:ext cx="53482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1" dirty="0"/>
              <a:t>Clustering methods (UPGMA &amp; N-J)</a:t>
            </a:r>
          </a:p>
        </p:txBody>
      </p:sp>
      <p:sp>
        <p:nvSpPr>
          <p:cNvPr id="90115" name="Text Box 3"/>
          <p:cNvSpPr txBox="1">
            <a:spLocks noChangeArrowheads="1"/>
          </p:cNvSpPr>
          <p:nvPr/>
        </p:nvSpPr>
        <p:spPr bwMode="auto">
          <a:xfrm>
            <a:off x="1822450" y="1277939"/>
            <a:ext cx="8845550" cy="4941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b="1" dirty="0">
                <a:solidFill>
                  <a:srgbClr val="C00000"/>
                </a:solidFill>
              </a:rPr>
              <a:t>Optimality criterion:</a:t>
            </a:r>
            <a:r>
              <a:rPr lang="en-US" altLang="en-US" sz="2400" b="1" dirty="0"/>
              <a:t>  NONE.   The algorithm itself builds</a:t>
            </a:r>
          </a:p>
          <a:p>
            <a:r>
              <a:rPr lang="ja-JP" altLang="en-US" sz="2400" b="1">
                <a:latin typeface="Arial"/>
              </a:rPr>
              <a:t>‘</a:t>
            </a:r>
            <a:r>
              <a:rPr lang="en-US" altLang="en-US" sz="2400" b="1" dirty="0"/>
              <a:t>the</a:t>
            </a:r>
            <a:r>
              <a:rPr lang="ja-JP" altLang="en-US" sz="2400" b="1">
                <a:latin typeface="Arial"/>
              </a:rPr>
              <a:t>’</a:t>
            </a:r>
            <a:r>
              <a:rPr lang="en-US" altLang="en-US" sz="2400" b="1" dirty="0"/>
              <a:t> tree.</a:t>
            </a:r>
            <a:r>
              <a:rPr lang="en-US" altLang="en-US" sz="2000" b="1" dirty="0"/>
              <a:t>  </a:t>
            </a:r>
            <a:endParaRPr lang="en-US" altLang="en-US" b="1" dirty="0"/>
          </a:p>
          <a:p>
            <a:endParaRPr lang="en-US" altLang="en-US" b="1" dirty="0"/>
          </a:p>
          <a:p>
            <a:r>
              <a:rPr lang="en-US" altLang="en-US" b="1" dirty="0">
                <a:solidFill>
                  <a:srgbClr val="C00000"/>
                </a:solidFill>
              </a:rPr>
              <a:t>Advantages:</a:t>
            </a:r>
            <a:endParaRPr lang="en-US" altLang="en-US" dirty="0">
              <a:solidFill>
                <a:srgbClr val="C00000"/>
              </a:solidFill>
            </a:endParaRPr>
          </a:p>
          <a:p>
            <a:pPr>
              <a:buFontTx/>
              <a:buChar char="•"/>
            </a:pPr>
            <a:r>
              <a:rPr lang="en-US" altLang="en-US" dirty="0"/>
              <a:t> Can be used on indirectly-measured distances (immunological, hybridization).</a:t>
            </a:r>
          </a:p>
          <a:p>
            <a:pPr>
              <a:buFontTx/>
              <a:buChar char="•"/>
            </a:pPr>
            <a:r>
              <a:rPr lang="en-US" altLang="en-US" dirty="0"/>
              <a:t> Distances can be </a:t>
            </a:r>
            <a:r>
              <a:rPr lang="ja-JP" altLang="en-US">
                <a:latin typeface="Arial"/>
              </a:rPr>
              <a:t>‘</a:t>
            </a:r>
            <a:r>
              <a:rPr lang="en-US" altLang="en-US" dirty="0"/>
              <a:t>corrected</a:t>
            </a:r>
            <a:r>
              <a:rPr lang="ja-JP" altLang="en-US">
                <a:latin typeface="Arial"/>
              </a:rPr>
              <a:t>’</a:t>
            </a:r>
            <a:r>
              <a:rPr lang="en-US" altLang="en-US" dirty="0"/>
              <a:t> for unseen events.</a:t>
            </a:r>
          </a:p>
          <a:p>
            <a:pPr>
              <a:buFontTx/>
              <a:buChar char="•"/>
            </a:pPr>
            <a:r>
              <a:rPr lang="en-US" altLang="en-US" dirty="0"/>
              <a:t> The fastest of the methods available (N-J is screamingly fast!).</a:t>
            </a:r>
          </a:p>
          <a:p>
            <a:pPr>
              <a:buFontTx/>
              <a:buChar char="•"/>
            </a:pPr>
            <a:r>
              <a:rPr lang="en-US" altLang="en-US" dirty="0"/>
              <a:t> Can therefore analyze very large datasets quickly (needed for HIV, etc.).</a:t>
            </a:r>
          </a:p>
          <a:p>
            <a:pPr>
              <a:buFontTx/>
              <a:buChar char="•"/>
            </a:pPr>
            <a:r>
              <a:rPr lang="en-US" altLang="en-US" dirty="0"/>
              <a:t> Can be used for some types of rate and date analysis.</a:t>
            </a:r>
          </a:p>
          <a:p>
            <a:endParaRPr lang="en-US" altLang="en-US" dirty="0"/>
          </a:p>
          <a:p>
            <a:r>
              <a:rPr lang="en-US" altLang="en-US" b="1" dirty="0">
                <a:solidFill>
                  <a:srgbClr val="C00000"/>
                </a:solidFill>
              </a:rPr>
              <a:t>Disadvantages:</a:t>
            </a:r>
          </a:p>
          <a:p>
            <a:pPr>
              <a:buFontTx/>
              <a:buChar char="•"/>
            </a:pPr>
            <a:r>
              <a:rPr lang="en-US" altLang="en-US" dirty="0"/>
              <a:t> Similarity and relationship are not necessarily the same thing, so clustering by</a:t>
            </a:r>
          </a:p>
          <a:p>
            <a:r>
              <a:rPr lang="en-US" altLang="en-US" dirty="0"/>
              <a:t>  similarity does not necessarily give an evolutionary tree.  </a:t>
            </a:r>
          </a:p>
          <a:p>
            <a:pPr>
              <a:buFontTx/>
              <a:buChar char="•"/>
            </a:pPr>
            <a:r>
              <a:rPr lang="en-US" altLang="en-US" dirty="0"/>
              <a:t> </a:t>
            </a:r>
            <a:r>
              <a:rPr lang="en-US" altLang="en-US" i="1" dirty="0"/>
              <a:t>Cannot</a:t>
            </a:r>
            <a:r>
              <a:rPr lang="en-US" altLang="en-US" dirty="0"/>
              <a:t> be used for character analysis!</a:t>
            </a:r>
          </a:p>
          <a:p>
            <a:pPr>
              <a:buFontTx/>
              <a:buChar char="•"/>
            </a:pPr>
            <a:r>
              <a:rPr lang="en-US" altLang="en-US" dirty="0"/>
              <a:t> Have no explicit optimization criteria, so one cannot even know if the program </a:t>
            </a:r>
          </a:p>
          <a:p>
            <a:r>
              <a:rPr lang="en-US" altLang="en-US" dirty="0"/>
              <a:t>  worked properly to find the correct tree for the method.</a:t>
            </a:r>
          </a:p>
          <a:p>
            <a:endParaRPr lang="en-US" altLang="en-US" dirty="0"/>
          </a:p>
        </p:txBody>
      </p:sp>
    </p:spTree>
    <p:extLst>
      <p:ext uri="{BB962C8B-B14F-4D97-AF65-F5344CB8AC3E}">
        <p14:creationId xmlns:p14="http://schemas.microsoft.com/office/powerpoint/2010/main" val="224547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9D9993E4-764F-BF49-80DD-6F6BADC47118}"/>
              </a:ext>
            </a:extLst>
          </p:cNvPr>
          <p:cNvSpPr txBox="1">
            <a:spLocks noChangeArrowheads="1"/>
          </p:cNvSpPr>
          <p:nvPr/>
        </p:nvSpPr>
        <p:spPr bwMode="auto">
          <a:xfrm>
            <a:off x="2279650" y="692150"/>
            <a:ext cx="76200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GB" sz="3200" dirty="0">
                <a:latin typeface="Times" charset="0"/>
                <a:ea typeface="ＭＳ Ｐゴシック" charset="0"/>
              </a:rPr>
              <a:t>Maximum Likelihood Phylogenetics</a:t>
            </a:r>
          </a:p>
        </p:txBody>
      </p:sp>
      <p:sp>
        <p:nvSpPr>
          <p:cNvPr id="2051" name="Text Box 3">
            <a:extLst>
              <a:ext uri="{FF2B5EF4-FFF2-40B4-BE49-F238E27FC236}">
                <a16:creationId xmlns:a16="http://schemas.microsoft.com/office/drawing/2014/main" id="{FA97907E-A2E9-8041-BD39-0871FA2C52BF}"/>
              </a:ext>
            </a:extLst>
          </p:cNvPr>
          <p:cNvSpPr txBox="1">
            <a:spLocks noChangeArrowheads="1"/>
          </p:cNvSpPr>
          <p:nvPr/>
        </p:nvSpPr>
        <p:spPr bwMode="auto">
          <a:xfrm>
            <a:off x="4137282" y="6025970"/>
            <a:ext cx="410168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GB" sz="3600" b="1" dirty="0">
                <a:latin typeface="Times" charset="0"/>
                <a:ea typeface="ＭＳ Ｐゴシック" charset="0"/>
              </a:rPr>
              <a:t>Joe </a:t>
            </a:r>
            <a:r>
              <a:rPr lang="en-GB" sz="3600" b="1" dirty="0" err="1">
                <a:latin typeface="Times" charset="0"/>
                <a:ea typeface="ＭＳ Ｐゴシック" charset="0"/>
              </a:rPr>
              <a:t>Felsenstein</a:t>
            </a:r>
            <a:endParaRPr lang="en-GB" sz="3600" b="1" dirty="0">
              <a:latin typeface="Times" charset="0"/>
              <a:ea typeface="ＭＳ Ｐゴシック" charset="0"/>
            </a:endParaRPr>
          </a:p>
        </p:txBody>
      </p:sp>
      <p:pic>
        <p:nvPicPr>
          <p:cNvPr id="4" name="Picture 3">
            <a:extLst>
              <a:ext uri="{FF2B5EF4-FFF2-40B4-BE49-F238E27FC236}">
                <a16:creationId xmlns:a16="http://schemas.microsoft.com/office/drawing/2014/main" id="{6FBD503F-0876-A54D-BAAC-2C4CEBEDEAF7}"/>
              </a:ext>
            </a:extLst>
          </p:cNvPr>
          <p:cNvPicPr>
            <a:picLocks noChangeAspect="1"/>
          </p:cNvPicPr>
          <p:nvPr/>
        </p:nvPicPr>
        <p:blipFill>
          <a:blip r:embed="rId2"/>
          <a:stretch>
            <a:fillRect/>
          </a:stretch>
        </p:blipFill>
        <p:spPr>
          <a:xfrm>
            <a:off x="6667387" y="1720558"/>
            <a:ext cx="3194799" cy="4209021"/>
          </a:xfrm>
          <a:prstGeom prst="rect">
            <a:avLst/>
          </a:prstGeom>
        </p:spPr>
      </p:pic>
      <p:pic>
        <p:nvPicPr>
          <p:cNvPr id="6" name="Picture 5">
            <a:extLst>
              <a:ext uri="{FF2B5EF4-FFF2-40B4-BE49-F238E27FC236}">
                <a16:creationId xmlns:a16="http://schemas.microsoft.com/office/drawing/2014/main" id="{4D87C825-B0D1-4145-8806-93A9989D5E16}"/>
              </a:ext>
            </a:extLst>
          </p:cNvPr>
          <p:cNvPicPr>
            <a:picLocks noChangeAspect="1"/>
          </p:cNvPicPr>
          <p:nvPr/>
        </p:nvPicPr>
        <p:blipFill>
          <a:blip r:embed="rId3"/>
          <a:stretch>
            <a:fillRect/>
          </a:stretch>
        </p:blipFill>
        <p:spPr>
          <a:xfrm>
            <a:off x="2176269" y="1628603"/>
            <a:ext cx="3593513" cy="4355772"/>
          </a:xfrm>
          <a:prstGeom prst="rect">
            <a:avLst/>
          </a:prstGeom>
        </p:spPr>
      </p:pic>
    </p:spTree>
    <p:extLst>
      <p:ext uri="{BB962C8B-B14F-4D97-AF65-F5344CB8AC3E}">
        <p14:creationId xmlns:p14="http://schemas.microsoft.com/office/powerpoint/2010/main" val="376425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E54246E9-E8C3-C84B-8CD3-D869F1CAF8DD}"/>
              </a:ext>
            </a:extLst>
          </p:cNvPr>
          <p:cNvSpPr txBox="1">
            <a:spLocks noChangeArrowheads="1"/>
          </p:cNvSpPr>
          <p:nvPr/>
        </p:nvSpPr>
        <p:spPr bwMode="auto">
          <a:xfrm>
            <a:off x="2362200" y="685800"/>
            <a:ext cx="7620000" cy="94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i="1">
                <a:solidFill>
                  <a:srgbClr val="ED181E"/>
                </a:solidFill>
                <a:latin typeface="Times" charset="0"/>
                <a:ea typeface="ＭＳ Ｐゴシック" charset="0"/>
              </a:rPr>
              <a:t>Maximum Likelihood</a:t>
            </a:r>
            <a:r>
              <a:rPr lang="en-GB" sz="2800">
                <a:latin typeface="Times" charset="0"/>
                <a:ea typeface="ＭＳ Ｐゴシック" charset="0"/>
              </a:rPr>
              <a:t>: The explanation that makes the observed outcome the most likely</a:t>
            </a:r>
          </a:p>
        </p:txBody>
      </p:sp>
      <p:sp>
        <p:nvSpPr>
          <p:cNvPr id="58371" name="Text Box 3">
            <a:extLst>
              <a:ext uri="{FF2B5EF4-FFF2-40B4-BE49-F238E27FC236}">
                <a16:creationId xmlns:a16="http://schemas.microsoft.com/office/drawing/2014/main" id="{65A1AFC6-7843-584B-8875-6E51B6C33D17}"/>
              </a:ext>
            </a:extLst>
          </p:cNvPr>
          <p:cNvSpPr txBox="1">
            <a:spLocks noChangeArrowheads="1"/>
          </p:cNvSpPr>
          <p:nvPr/>
        </p:nvSpPr>
        <p:spPr bwMode="auto">
          <a:xfrm>
            <a:off x="2208213" y="5229225"/>
            <a:ext cx="76200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200">
                <a:latin typeface="Times" charset="0"/>
                <a:ea typeface="ＭＳ Ｐゴシック" charset="0"/>
              </a:rPr>
              <a:t>First use in phylogenetics: Cavalli-Sforza and Edwards (1967) for gene frequency data; Felsenstein (1981) for DNA sequences</a:t>
            </a:r>
            <a:endParaRPr lang="en-GB">
              <a:latin typeface="Times" charset="0"/>
              <a:ea typeface="ＭＳ Ｐゴシック" charset="0"/>
            </a:endParaRPr>
          </a:p>
        </p:txBody>
      </p:sp>
      <p:sp>
        <p:nvSpPr>
          <p:cNvPr id="58372" name="Text Box 4">
            <a:extLst>
              <a:ext uri="{FF2B5EF4-FFF2-40B4-BE49-F238E27FC236}">
                <a16:creationId xmlns:a16="http://schemas.microsoft.com/office/drawing/2014/main" id="{481BF28D-0D77-C742-95D4-626CA7242957}"/>
              </a:ext>
            </a:extLst>
          </p:cNvPr>
          <p:cNvSpPr txBox="1">
            <a:spLocks noChangeArrowheads="1"/>
          </p:cNvSpPr>
          <p:nvPr/>
        </p:nvSpPr>
        <p:spPr bwMode="auto">
          <a:xfrm>
            <a:off x="4267200" y="1981200"/>
            <a:ext cx="22098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3200" i="1">
                <a:latin typeface="Times" charset="0"/>
                <a:ea typeface="ＭＳ Ｐゴシック" charset="0"/>
              </a:rPr>
              <a:t>L </a:t>
            </a:r>
            <a:r>
              <a:rPr lang="en-GB" sz="3200">
                <a:latin typeface="Times" charset="0"/>
                <a:ea typeface="ＭＳ Ｐゴシック" charset="0"/>
              </a:rPr>
              <a:t>= Pr(</a:t>
            </a:r>
            <a:r>
              <a:rPr lang="en-GB" sz="3200" i="1">
                <a:latin typeface="Times" charset="0"/>
                <a:ea typeface="ＭＳ Ｐゴシック" charset="0"/>
              </a:rPr>
              <a:t>D</a:t>
            </a:r>
            <a:r>
              <a:rPr lang="en-GB" sz="3200">
                <a:latin typeface="Times" charset="0"/>
                <a:ea typeface="ＭＳ Ｐゴシック" charset="0"/>
              </a:rPr>
              <a:t>|</a:t>
            </a:r>
            <a:r>
              <a:rPr lang="en-GB" sz="3200" i="1">
                <a:latin typeface="Times" charset="0"/>
                <a:ea typeface="ＭＳ Ｐゴシック" charset="0"/>
              </a:rPr>
              <a:t>H</a:t>
            </a:r>
            <a:r>
              <a:rPr lang="en-GB" sz="3200">
                <a:latin typeface="Times" charset="0"/>
                <a:ea typeface="ＭＳ Ｐゴシック" charset="0"/>
              </a:rPr>
              <a:t>) </a:t>
            </a:r>
          </a:p>
        </p:txBody>
      </p:sp>
      <p:sp>
        <p:nvSpPr>
          <p:cNvPr id="58373" name="Text Box 5">
            <a:extLst>
              <a:ext uri="{FF2B5EF4-FFF2-40B4-BE49-F238E27FC236}">
                <a16:creationId xmlns:a16="http://schemas.microsoft.com/office/drawing/2014/main" id="{6DCBFE87-C641-4D43-AD7F-673E15D7A730}"/>
              </a:ext>
            </a:extLst>
          </p:cNvPr>
          <p:cNvSpPr txBox="1">
            <a:spLocks noChangeArrowheads="1"/>
          </p:cNvSpPr>
          <p:nvPr/>
        </p:nvSpPr>
        <p:spPr bwMode="auto">
          <a:xfrm>
            <a:off x="2208213" y="3200400"/>
            <a:ext cx="7632700" cy="158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GB" sz="2800">
                <a:latin typeface="Times" charset="0"/>
                <a:ea typeface="ＭＳ Ｐゴシック" charset="0"/>
              </a:rPr>
              <a:t>Probability of the data, given an hypothesis</a:t>
            </a:r>
          </a:p>
          <a:p>
            <a:pPr>
              <a:spcBef>
                <a:spcPct val="50000"/>
              </a:spcBef>
              <a:defRPr/>
            </a:pPr>
            <a:r>
              <a:rPr lang="en-GB" sz="2800">
                <a:latin typeface="Times" charset="0"/>
                <a:ea typeface="ＭＳ Ｐゴシック" charset="0"/>
              </a:rPr>
              <a:t>The hypothesis is a tree topology, its branch-lengths and a model under which the data evolved</a:t>
            </a:r>
          </a:p>
        </p:txBody>
      </p:sp>
    </p:spTree>
    <p:extLst>
      <p:ext uri="{BB962C8B-B14F-4D97-AF65-F5344CB8AC3E}">
        <p14:creationId xmlns:p14="http://schemas.microsoft.com/office/powerpoint/2010/main" val="2926515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78BD5ED-56C9-D346-80E0-1B456A7FF922}"/>
              </a:ext>
            </a:extLst>
          </p:cNvPr>
          <p:cNvSpPr>
            <a:spLocks noGrp="1" noChangeArrowheads="1"/>
          </p:cNvSpPr>
          <p:nvPr>
            <p:ph type="title" sz="quarter"/>
          </p:nvPr>
        </p:nvSpPr>
        <p:spPr>
          <a:xfrm>
            <a:off x="2208213" y="476250"/>
            <a:ext cx="7772400" cy="1143000"/>
          </a:xfrm>
        </p:spPr>
        <p:txBody>
          <a:bodyPr/>
          <a:lstStyle/>
          <a:p>
            <a:pPr eaLnBrk="1" hangingPunct="1">
              <a:defRPr/>
            </a:pPr>
            <a:r>
              <a:rPr lang="en-NZ"/>
              <a:t>example</a:t>
            </a:r>
            <a:endParaRPr lang="en-AU"/>
          </a:p>
        </p:txBody>
      </p:sp>
      <p:pic>
        <p:nvPicPr>
          <p:cNvPr id="8202" name="Picture 10" descr="won_100_back_b">
            <a:extLst>
              <a:ext uri="{FF2B5EF4-FFF2-40B4-BE49-F238E27FC236}">
                <a16:creationId xmlns:a16="http://schemas.microsoft.com/office/drawing/2014/main" id="{8EC6D09A-DEB8-4740-BEC9-CEE799494CD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311900" y="3860800"/>
            <a:ext cx="19812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8205" name="Picture 13" descr="Korea Won 100 FACE">
            <a:extLst>
              <a:ext uri="{FF2B5EF4-FFF2-40B4-BE49-F238E27FC236}">
                <a16:creationId xmlns:a16="http://schemas.microsoft.com/office/drawing/2014/main" id="{0B2DED97-A0A2-AF43-B836-550C37363023}"/>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8256588" y="3860800"/>
            <a:ext cx="19812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8208" name="Picture 16" descr="10%20cents%202004%20av">
            <a:extLst>
              <a:ext uri="{FF2B5EF4-FFF2-40B4-BE49-F238E27FC236}">
                <a16:creationId xmlns:a16="http://schemas.microsoft.com/office/drawing/2014/main" id="{C2B690ED-BCDA-8045-ACF1-CB4181DF7C69}"/>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151314" y="3860801"/>
            <a:ext cx="2016125" cy="2016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8197" name="Text Box 5">
            <a:extLst>
              <a:ext uri="{FF2B5EF4-FFF2-40B4-BE49-F238E27FC236}">
                <a16:creationId xmlns:a16="http://schemas.microsoft.com/office/drawing/2014/main" id="{D140DE17-B02C-7D48-A7A7-3BDA1725A785}"/>
              </a:ext>
            </a:extLst>
          </p:cNvPr>
          <p:cNvSpPr txBox="1">
            <a:spLocks noChangeArrowheads="1"/>
          </p:cNvSpPr>
          <p:nvPr/>
        </p:nvSpPr>
        <p:spPr bwMode="auto">
          <a:xfrm>
            <a:off x="2279650" y="1628776"/>
            <a:ext cx="7848600" cy="1679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600"/>
              <a:t>Suppose you are flipping coins and counting the number of times “heads” appear – This is your data. You throw the coin twice and observe “heads” both times. You might have two hypotheses to explain these data.</a:t>
            </a:r>
            <a:endParaRPr lang="en-GB" altLang="en-US" sz="2600"/>
          </a:p>
        </p:txBody>
      </p:sp>
      <p:sp>
        <p:nvSpPr>
          <p:cNvPr id="8200" name="Text Box 8">
            <a:extLst>
              <a:ext uri="{FF2B5EF4-FFF2-40B4-BE49-F238E27FC236}">
                <a16:creationId xmlns:a16="http://schemas.microsoft.com/office/drawing/2014/main" id="{1E4EABE6-2A19-7B4B-B711-EA410E48DCC0}"/>
              </a:ext>
            </a:extLst>
          </p:cNvPr>
          <p:cNvSpPr txBox="1">
            <a:spLocks noChangeArrowheads="1"/>
          </p:cNvSpPr>
          <p:nvPr/>
        </p:nvSpPr>
        <p:spPr bwMode="auto">
          <a:xfrm>
            <a:off x="2640013" y="5949950"/>
            <a:ext cx="3886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ja-JP" altLang="en-GB">
                <a:latin typeface="Arial" panose="020B0604020202020204" pitchFamily="34" charset="0"/>
              </a:rPr>
              <a:t>“</a:t>
            </a:r>
            <a:r>
              <a:rPr lang="en-GB" altLang="ja-JP">
                <a:latin typeface="Times New Roman" panose="02020603050405020304" pitchFamily="18" charset="0"/>
              </a:rPr>
              <a:t>heads</a:t>
            </a:r>
            <a:r>
              <a:rPr lang="ja-JP" altLang="en-GB">
                <a:latin typeface="Arial" panose="020B0604020202020204" pitchFamily="34" charset="0"/>
              </a:rPr>
              <a:t>”</a:t>
            </a:r>
            <a:r>
              <a:rPr lang="en-GB" altLang="ja-JP">
                <a:latin typeface="Times New Roman" panose="02020603050405020304" pitchFamily="18" charset="0"/>
              </a:rPr>
              <a:t>            </a:t>
            </a:r>
            <a:r>
              <a:rPr lang="ja-JP" altLang="en-GB">
                <a:latin typeface="Arial" panose="020B0604020202020204" pitchFamily="34" charset="0"/>
              </a:rPr>
              <a:t>“</a:t>
            </a:r>
            <a:r>
              <a:rPr lang="en-GB" altLang="ja-JP">
                <a:latin typeface="Times New Roman" panose="02020603050405020304" pitchFamily="18" charset="0"/>
              </a:rPr>
              <a:t>tails</a:t>
            </a:r>
            <a:r>
              <a:rPr lang="ja-JP" altLang="en-GB">
                <a:latin typeface="Arial" panose="020B0604020202020204" pitchFamily="34" charset="0"/>
              </a:rPr>
              <a:t>”</a:t>
            </a:r>
            <a:endParaRPr lang="en-GB" altLang="en-US">
              <a:latin typeface="Times New Roman" panose="02020603050405020304" pitchFamily="18" charset="0"/>
            </a:endParaRPr>
          </a:p>
        </p:txBody>
      </p:sp>
      <p:pic>
        <p:nvPicPr>
          <p:cNvPr id="8215" name="Picture 23" descr="20%20cents%202005%20rv">
            <a:extLst>
              <a:ext uri="{FF2B5EF4-FFF2-40B4-BE49-F238E27FC236}">
                <a16:creationId xmlns:a16="http://schemas.microsoft.com/office/drawing/2014/main" id="{03A5D8DC-DFF6-F24D-8055-14992BBB5288}"/>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2135189" y="3860800"/>
            <a:ext cx="2016125" cy="1987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8217" name="Text Box 25">
            <a:extLst>
              <a:ext uri="{FF2B5EF4-FFF2-40B4-BE49-F238E27FC236}">
                <a16:creationId xmlns:a16="http://schemas.microsoft.com/office/drawing/2014/main" id="{59701ED6-986B-834F-9A0C-A08952BCA09B}"/>
              </a:ext>
            </a:extLst>
          </p:cNvPr>
          <p:cNvSpPr txBox="1">
            <a:spLocks noChangeArrowheads="1"/>
          </p:cNvSpPr>
          <p:nvPr/>
        </p:nvSpPr>
        <p:spPr bwMode="auto">
          <a:xfrm>
            <a:off x="6743701" y="5949950"/>
            <a:ext cx="33115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Times" pitchFamily="2" charset="0"/>
                <a:ea typeface="ＭＳ Ｐゴシック" panose="020B0600070205080204" pitchFamily="34" charset="-128"/>
              </a:defRPr>
            </a:lvl1pPr>
            <a:lvl2pPr marL="742950" indent="-285750">
              <a:defRPr sz="2400">
                <a:solidFill>
                  <a:schemeClr val="tx1"/>
                </a:solidFill>
                <a:latin typeface="Times" pitchFamily="2" charset="0"/>
                <a:ea typeface="ＭＳ Ｐゴシック" panose="020B0600070205080204" pitchFamily="34" charset="-128"/>
              </a:defRPr>
            </a:lvl2pPr>
            <a:lvl3pPr marL="1143000" indent="-228600">
              <a:defRPr sz="2400">
                <a:solidFill>
                  <a:schemeClr val="tx1"/>
                </a:solidFill>
                <a:latin typeface="Times" pitchFamily="2" charset="0"/>
                <a:ea typeface="ＭＳ Ｐゴシック" panose="020B0600070205080204" pitchFamily="34" charset="-128"/>
              </a:defRPr>
            </a:lvl3pPr>
            <a:lvl4pPr marL="1600200" indent="-228600">
              <a:defRPr sz="2400">
                <a:solidFill>
                  <a:schemeClr val="tx1"/>
                </a:solidFill>
                <a:latin typeface="Times" pitchFamily="2" charset="0"/>
                <a:ea typeface="ＭＳ Ｐゴシック" panose="020B0600070205080204" pitchFamily="34" charset="-128"/>
              </a:defRPr>
            </a:lvl4pPr>
            <a:lvl5pPr marL="2057400" indent="-22860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ja-JP" altLang="en-GB">
                <a:latin typeface="Arial" panose="020B0604020202020204" pitchFamily="34" charset="0"/>
              </a:rPr>
              <a:t>“</a:t>
            </a:r>
            <a:r>
              <a:rPr lang="en-GB" altLang="ja-JP">
                <a:latin typeface="Times New Roman" panose="02020603050405020304" pitchFamily="18" charset="0"/>
              </a:rPr>
              <a:t>heads</a:t>
            </a:r>
            <a:r>
              <a:rPr lang="ja-JP" altLang="en-GB">
                <a:latin typeface="Arial" panose="020B0604020202020204" pitchFamily="34" charset="0"/>
              </a:rPr>
              <a:t>”</a:t>
            </a:r>
            <a:r>
              <a:rPr lang="en-GB" altLang="ja-JP">
                <a:latin typeface="Times New Roman" panose="02020603050405020304" pitchFamily="18" charset="0"/>
              </a:rPr>
              <a:t>               </a:t>
            </a:r>
            <a:r>
              <a:rPr lang="ja-JP" altLang="en-GB">
                <a:latin typeface="Arial" panose="020B0604020202020204" pitchFamily="34" charset="0"/>
              </a:rPr>
              <a:t>“</a:t>
            </a:r>
            <a:r>
              <a:rPr lang="en-GB" altLang="ja-JP">
                <a:latin typeface="Times New Roman" panose="02020603050405020304" pitchFamily="18" charset="0"/>
              </a:rPr>
              <a:t>tails</a:t>
            </a:r>
            <a:r>
              <a:rPr lang="ja-JP" altLang="en-GB">
                <a:latin typeface="Arial" panose="020B0604020202020204" pitchFamily="34" charset="0"/>
              </a:rPr>
              <a:t>”</a:t>
            </a:r>
            <a:endParaRPr lang="en-GB" altLang="en-US">
              <a:latin typeface="Times New Roman" panose="02020603050405020304" pitchFamily="18" charset="0"/>
            </a:endParaRPr>
          </a:p>
        </p:txBody>
      </p:sp>
    </p:spTree>
    <p:extLst>
      <p:ext uri="{BB962C8B-B14F-4D97-AF65-F5344CB8AC3E}">
        <p14:creationId xmlns:p14="http://schemas.microsoft.com/office/powerpoint/2010/main" val="229344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238E2430-6F8A-A443-9135-0BDCC69686E5}"/>
              </a:ext>
            </a:extLst>
          </p:cNvPr>
          <p:cNvSpPr>
            <a:spLocks noGrp="1" noChangeArrowheads="1"/>
          </p:cNvSpPr>
          <p:nvPr>
            <p:ph type="body" idx="1"/>
          </p:nvPr>
        </p:nvSpPr>
        <p:spPr>
          <a:xfrm>
            <a:off x="2438400" y="914400"/>
            <a:ext cx="7772400" cy="4114800"/>
          </a:xfrm>
        </p:spPr>
        <p:txBody>
          <a:bodyPr/>
          <a:lstStyle/>
          <a:p>
            <a:pPr eaLnBrk="1" hangingPunct="1">
              <a:lnSpc>
                <a:spcPct val="90000"/>
              </a:lnSpc>
            </a:pPr>
            <a:r>
              <a:rPr lang="en-US" altLang="en-US" i="1">
                <a:latin typeface="Times New Roman" panose="02020603050405020304" pitchFamily="18" charset="0"/>
              </a:rPr>
              <a:t>H1</a:t>
            </a:r>
            <a:r>
              <a:rPr lang="en-US" altLang="en-US">
                <a:latin typeface="Times New Roman" panose="02020603050405020304" pitchFamily="18" charset="0"/>
              </a:rPr>
              <a:t> is the hypothesis that the coin is normal: “heads” on one side, “tails” on the other and  each has the same probability, </a:t>
            </a:r>
            <a:r>
              <a:rPr lang="en-US" altLang="en-US" i="1">
                <a:latin typeface="Times New Roman" panose="02020603050405020304" pitchFamily="18" charset="0"/>
              </a:rPr>
              <a:t>p</a:t>
            </a:r>
            <a:r>
              <a:rPr lang="en-US" altLang="en-US">
                <a:latin typeface="Times New Roman" panose="02020603050405020304" pitchFamily="18" charset="0"/>
              </a:rPr>
              <a:t> = 0.5, of appearing.</a:t>
            </a:r>
            <a:r>
              <a:rPr lang="en-US" altLang="en-US" i="1">
                <a:latin typeface="Times New Roman" panose="02020603050405020304" pitchFamily="18" charset="0"/>
              </a:rPr>
              <a:t> </a:t>
            </a:r>
          </a:p>
          <a:p>
            <a:pPr eaLnBrk="1" hangingPunct="1">
              <a:lnSpc>
                <a:spcPct val="90000"/>
              </a:lnSpc>
            </a:pPr>
            <a:endParaRPr lang="en-US" altLang="en-US" i="1">
              <a:latin typeface="Times New Roman" panose="02020603050405020304" pitchFamily="18" charset="0"/>
            </a:endParaRPr>
          </a:p>
          <a:p>
            <a:pPr eaLnBrk="1" hangingPunct="1">
              <a:lnSpc>
                <a:spcPct val="90000"/>
              </a:lnSpc>
            </a:pPr>
            <a:r>
              <a:rPr lang="en-US" altLang="en-US" i="1">
                <a:latin typeface="Times New Roman" panose="02020603050405020304" pitchFamily="18" charset="0"/>
              </a:rPr>
              <a:t>H2</a:t>
            </a:r>
            <a:r>
              <a:rPr lang="en-US" altLang="en-US">
                <a:latin typeface="Times New Roman" panose="02020603050405020304" pitchFamily="18" charset="0"/>
              </a:rPr>
              <a:t> is the hypothesis that the coin is rigged with an 80% chance of getting a head , p = 0.8. </a:t>
            </a:r>
            <a:endParaRPr lang="en-AU" altLang="en-US">
              <a:latin typeface="Times New Roman" panose="02020603050405020304" pitchFamily="18" charset="0"/>
            </a:endParaRPr>
          </a:p>
        </p:txBody>
      </p:sp>
      <p:sp>
        <p:nvSpPr>
          <p:cNvPr id="9220" name="Rectangle 4">
            <a:extLst>
              <a:ext uri="{FF2B5EF4-FFF2-40B4-BE49-F238E27FC236}">
                <a16:creationId xmlns:a16="http://schemas.microsoft.com/office/drawing/2014/main" id="{EE330BCF-FB57-054F-8AF9-AC27B7C86587}"/>
              </a:ext>
            </a:extLst>
          </p:cNvPr>
          <p:cNvSpPr>
            <a:spLocks noChangeArrowheads="1"/>
          </p:cNvSpPr>
          <p:nvPr/>
        </p:nvSpPr>
        <p:spPr bwMode="auto">
          <a:xfrm>
            <a:off x="3200400" y="4876800"/>
            <a:ext cx="5638800" cy="11757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20000"/>
              </a:spcBef>
              <a:buFontTx/>
              <a:buChar char="•"/>
              <a:defRPr/>
            </a:pPr>
            <a:r>
              <a:rPr lang="en-US" sz="3200">
                <a:solidFill>
                  <a:srgbClr val="ED181E"/>
                </a:solidFill>
                <a:latin typeface="Times" charset="0"/>
                <a:ea typeface="ＭＳ Ｐゴシック" charset="0"/>
              </a:rPr>
              <a:t> What is the likelihood of </a:t>
            </a:r>
            <a:r>
              <a:rPr lang="en-US" sz="3200" i="1">
                <a:solidFill>
                  <a:srgbClr val="ED181E"/>
                </a:solidFill>
                <a:latin typeface="Times" charset="0"/>
                <a:ea typeface="ＭＳ Ｐゴシック" charset="0"/>
              </a:rPr>
              <a:t>H1</a:t>
            </a:r>
            <a:r>
              <a:rPr lang="en-US" sz="3200">
                <a:solidFill>
                  <a:srgbClr val="ED181E"/>
                </a:solidFill>
                <a:latin typeface="Times" charset="0"/>
                <a:ea typeface="ＭＳ Ｐゴシック" charset="0"/>
              </a:rPr>
              <a:t>?</a:t>
            </a:r>
          </a:p>
          <a:p>
            <a:pPr eaLnBrk="1" hangingPunct="1">
              <a:spcBef>
                <a:spcPct val="20000"/>
              </a:spcBef>
              <a:buFontTx/>
              <a:buChar char="•"/>
              <a:defRPr/>
            </a:pPr>
            <a:r>
              <a:rPr lang="en-US" sz="3200">
                <a:solidFill>
                  <a:srgbClr val="ED181E"/>
                </a:solidFill>
                <a:latin typeface="Times" charset="0"/>
                <a:ea typeface="ＭＳ Ｐゴシック" charset="0"/>
              </a:rPr>
              <a:t> What is the likelihood of </a:t>
            </a:r>
            <a:r>
              <a:rPr lang="en-US" sz="3200" i="1">
                <a:solidFill>
                  <a:srgbClr val="ED181E"/>
                </a:solidFill>
                <a:latin typeface="Times" charset="0"/>
                <a:ea typeface="ＭＳ Ｐゴシック" charset="0"/>
              </a:rPr>
              <a:t>H2</a:t>
            </a:r>
            <a:r>
              <a:rPr lang="en-US" sz="3200">
                <a:solidFill>
                  <a:srgbClr val="ED181E"/>
                </a:solidFill>
                <a:latin typeface="Times" charset="0"/>
                <a:ea typeface="ＭＳ Ｐゴシック" charset="0"/>
              </a:rPr>
              <a:t>?</a:t>
            </a:r>
            <a:endParaRPr lang="en-AU" sz="3200">
              <a:solidFill>
                <a:srgbClr val="ED181E"/>
              </a:solidFill>
              <a:latin typeface="Times" charset="0"/>
              <a:ea typeface="ＭＳ Ｐゴシック" charset="0"/>
            </a:endParaRPr>
          </a:p>
        </p:txBody>
      </p:sp>
    </p:spTree>
    <p:extLst>
      <p:ext uri="{BB962C8B-B14F-4D97-AF65-F5344CB8AC3E}">
        <p14:creationId xmlns:p14="http://schemas.microsoft.com/office/powerpoint/2010/main" val="3271570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2643</TotalTime>
  <Words>1327</Words>
  <Application>Microsoft Macintosh PowerPoint</Application>
  <PresentationFormat>Widescreen</PresentationFormat>
  <Paragraphs>177</Paragraphs>
  <Slides>20</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ＭＳ Ｐゴシック</vt:lpstr>
      <vt:lpstr>Arial</vt:lpstr>
      <vt:lpstr>Calibri</vt:lpstr>
      <vt:lpstr>Courier New</vt:lpstr>
      <vt:lpstr>Symbol</vt:lpstr>
      <vt:lpstr>Times</vt:lpstr>
      <vt:lpstr>Times New Roman</vt:lpstr>
      <vt:lpstr>Office Theme</vt:lpstr>
      <vt:lpstr>Document</vt:lpstr>
      <vt:lpstr>Solving Phylogenetic Trees</vt:lpstr>
      <vt:lpstr>Topics Covered</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UTHSC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Sequence Alignment and Data Management</dc:title>
  <dc:creator>Justin Bahl</dc:creator>
  <cp:lastModifiedBy>Justin Bahl</cp:lastModifiedBy>
  <cp:revision>29</cp:revision>
  <dcterms:created xsi:type="dcterms:W3CDTF">2016-09-19T22:16:45Z</dcterms:created>
  <dcterms:modified xsi:type="dcterms:W3CDTF">2019-09-18T04:10:56Z</dcterms:modified>
</cp:coreProperties>
</file>