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7065-74DA-4400-8C4E-3218D62D7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38A11-5BB0-4C57-BDE2-BB9FA712A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A9989-124D-426B-BD91-8F1FBCCD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841D-6AD4-4549-8038-E9A706BB8E4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48DA-BEBD-45EC-A325-F97A2F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2A4D-743D-4E6F-8975-4D3B8EEE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7E66-A932-4593-9B2B-8FFB2C3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FBBE-F2BE-47B7-9D2D-1C8D9067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48FB1-A0A6-4F3C-A54E-D6D432368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8422C-116A-4F65-99C1-9EA8C41F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841D-6AD4-4549-8038-E9A706BB8E4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AEAB-45E8-4175-88ED-EE890DE7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E655B-62DB-4F9D-A1A5-3FFCFA93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7E66-A932-4593-9B2B-8FFB2C3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4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734B9-DD63-4FFD-B2AA-DCD292ED6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79221-34C9-4508-A3A3-43B484FAF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93B24-67B5-431A-B0E0-FD7B29B4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841D-6AD4-4549-8038-E9A706BB8E4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49FE1-BB32-4D9A-A173-0E0BBA5B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737D7-4CDC-418A-BFE6-AC81B6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7E66-A932-4593-9B2B-8FFB2C3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8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87D0-A2C3-44DF-8892-6EBBB2C6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A72F-F3A6-4BCB-BEED-465F6D51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2E17-5AB0-45AB-A111-5567C04F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841D-6AD4-4549-8038-E9A706BB8E4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4DC7-0C5F-4F5A-A849-EA98BA44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7A7F4-479F-43B2-AA22-FDF3714E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7E66-A932-4593-9B2B-8FFB2C3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08F-B328-4162-BCDB-4ACD20A3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56726-E863-4D94-BF46-C907E5361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05EA-F96B-4094-B4BF-530AB569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841D-6AD4-4549-8038-E9A706BB8E4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44166-4676-4D11-A7B0-2B1EB22F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C115-840F-4872-AB52-51C74694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7E66-A932-4593-9B2B-8FFB2C3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673F-954E-4EBA-8A7F-D6B2720A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32B9-3AE0-40DF-BF6B-DCF034C16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F9E40-70D6-4BB7-A62D-DE2D95563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9F267-38FE-403B-974C-8F04B882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841D-6AD4-4549-8038-E9A706BB8E4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1B2E9-D9AB-40DE-826B-F296C080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F2789-D766-4088-986F-EDC3C536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7E66-A932-4593-9B2B-8FFB2C3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BF6F-C17F-406E-B7AB-E5B16CA1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1AA92-78A9-4AAF-B15D-F8AC1149F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D665F-0710-469D-A8FF-A5CE33D94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8B7AC-074C-40CA-973D-DED9FBE9F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9DCA4-96DB-493E-A7BA-C77F3A937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989E8-45DC-476C-B49D-53253E96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841D-6AD4-4549-8038-E9A706BB8E4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3C8D4-675B-45F6-9A6C-0E1ACC12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46148-B5A0-403A-A8E4-64C97E2A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7E66-A932-4593-9B2B-8FFB2C3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3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C823-D6C5-4AFA-BFB3-C86EB2AE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E2B8A-742C-4691-81A0-9419F83F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841D-6AD4-4549-8038-E9A706BB8E4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C6D85-0A7B-4341-919B-89289BB7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6D68E-2E4E-4162-9757-99012E48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7E66-A932-4593-9B2B-8FFB2C3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808B0-0F97-4F21-8931-02EA51FB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841D-6AD4-4549-8038-E9A706BB8E4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6C0C-67B8-4AD9-AFCA-FA1E72ED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89FD0-A049-4D6D-833D-C48E8C81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7E66-A932-4593-9B2B-8FFB2C3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75C0-B0F9-4B36-9CBC-F2CB4378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5C4C-AE4B-45BD-9740-841F30301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7B04E-6527-4A17-9008-80AE2DF9E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83A02-30F9-4D4D-8B68-D8FACD70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841D-6AD4-4549-8038-E9A706BB8E4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06DEF-E6C2-4411-9C73-C9E6E15A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D188F-F3C4-469E-AA80-F2846738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7E66-A932-4593-9B2B-8FFB2C3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BE45-5EFF-4C8A-B157-18081C05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1AFC9-A2E3-4238-887F-5C3AD14B3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799ED-E258-48C7-A5B5-DE3F73F58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F33D6-F067-4B1B-86AA-6B19B1B7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841D-6AD4-4549-8038-E9A706BB8E4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B0310-2B80-4F40-89AD-5864DDAD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4AD17-0F37-433C-8A38-BA6E2EC7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7E66-A932-4593-9B2B-8FFB2C3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E3DEF-98B0-42A0-B17E-5F0181C8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F7EB5-323E-428A-950B-A9C0E6A09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5FF0-76A3-4F2F-AFAB-0A1AEEC52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D841D-6AD4-4549-8038-E9A706BB8E4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38BA2-3B61-401A-9B4B-A76268621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F67F0-A4EA-4E4C-BF6E-D6CA46223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7E66-A932-4593-9B2B-8FFB2C3C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3CC0-ED8B-49D1-A6CC-B2F2E24C8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93371-7D79-4A57-B38F-3B0D4298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06858-9C28-45DE-B838-11617217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32"/>
            <a:ext cx="5091086" cy="2798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CDBC3A-2284-4197-A6FE-EF1D4B9E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608" y="11085"/>
            <a:ext cx="4571253" cy="2513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022A4-560D-45E7-8903-789461340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772387"/>
            <a:ext cx="5091087" cy="2798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AF9B8B-8969-4E4A-8C62-0BCB6759F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608" y="2543230"/>
            <a:ext cx="4390592" cy="24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C094-E9E7-4805-8F8D-631AC7AF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C2F9DC-C99F-4DAE-AB3A-43D89372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90" y="3429000"/>
            <a:ext cx="6286500" cy="3455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CD727D-E9D5-4848-BC02-27C38C4B7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732"/>
            <a:ext cx="6286500" cy="3455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7623F7-69BC-471F-990D-F86994708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90500"/>
            <a:ext cx="4867275" cy="2675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90DE27-E2BD-4021-927E-645DA37F3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3322583"/>
            <a:ext cx="5265977" cy="289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BB61-FF81-4A5A-A844-91D062E0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CC4E-D1A9-4399-90A6-F527EB46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64F0A-833F-4427-B177-5CEF5D54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32"/>
            <a:ext cx="6269261" cy="3446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5B747-A5E6-4904-97CF-BAAE85639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50689"/>
            <a:ext cx="5521496" cy="30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Bahlai, Christie</dc:creator>
  <cp:lastModifiedBy>Bahlai, Christie</cp:lastModifiedBy>
  <cp:revision>1</cp:revision>
  <dcterms:created xsi:type="dcterms:W3CDTF">2020-09-29T01:02:31Z</dcterms:created>
  <dcterms:modified xsi:type="dcterms:W3CDTF">2020-09-29T01:13:10Z</dcterms:modified>
</cp:coreProperties>
</file>