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4" r:id="rId7"/>
    <p:sldId id="267" r:id="rId8"/>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4393-C319-6948-AF51-22B949782E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4DA7EE03-F1B1-134D-9D04-42A7B8CF6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5B3FF08-C739-804C-9A36-A41DB2B134D5}"/>
              </a:ext>
            </a:extLst>
          </p:cNvPr>
          <p:cNvSpPr>
            <a:spLocks noGrp="1"/>
          </p:cNvSpPr>
          <p:nvPr>
            <p:ph type="dt" sz="half" idx="10"/>
          </p:nvPr>
        </p:nvSpPr>
        <p:spPr/>
        <p:txBody>
          <a:bodyPr/>
          <a:lstStyle/>
          <a:p>
            <a:fld id="{76DE0B9E-728C-0E44-9F81-A8BF42AEDDD6}" type="datetimeFigureOut">
              <a:rPr lang="fa-IR"/>
              <a:t>14/07/1443</a:t>
            </a:fld>
            <a:endParaRPr lang="fa-IR"/>
          </a:p>
        </p:txBody>
      </p:sp>
      <p:sp>
        <p:nvSpPr>
          <p:cNvPr id="5" name="Footer Placeholder 4">
            <a:extLst>
              <a:ext uri="{FF2B5EF4-FFF2-40B4-BE49-F238E27FC236}">
                <a16:creationId xmlns:a16="http://schemas.microsoft.com/office/drawing/2014/main" id="{7CF15BBA-FD4A-964A-9054-7468FCE5A148}"/>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9B6A4A20-F713-A348-8DB7-5765FB53AE3B}"/>
              </a:ext>
            </a:extLst>
          </p:cNvPr>
          <p:cNvSpPr>
            <a:spLocks noGrp="1"/>
          </p:cNvSpPr>
          <p:nvPr>
            <p:ph type="sldNum" sz="quarter" idx="12"/>
          </p:nvPr>
        </p:nvSpPr>
        <p:spPr/>
        <p:txBody>
          <a:bodyPr/>
          <a:lstStyle/>
          <a:p>
            <a:fld id="{EBE33B47-1C6B-A041-A115-4793BF0A4487}" type="slidenum">
              <a:rPr lang="fa-IR"/>
              <a:t>‹#›</a:t>
            </a:fld>
            <a:endParaRPr lang="fa-IR"/>
          </a:p>
        </p:txBody>
      </p:sp>
    </p:spTree>
    <p:extLst>
      <p:ext uri="{BB962C8B-B14F-4D97-AF65-F5344CB8AC3E}">
        <p14:creationId xmlns:p14="http://schemas.microsoft.com/office/powerpoint/2010/main" val="159403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B207-117D-2444-A4DC-1415D15793F8}"/>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DC3E58AE-F182-1748-AF55-D35C32E681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C16E274-A79A-8946-9D74-20BDDA87A5B1}"/>
              </a:ext>
            </a:extLst>
          </p:cNvPr>
          <p:cNvSpPr>
            <a:spLocks noGrp="1"/>
          </p:cNvSpPr>
          <p:nvPr>
            <p:ph type="dt" sz="half" idx="10"/>
          </p:nvPr>
        </p:nvSpPr>
        <p:spPr/>
        <p:txBody>
          <a:bodyPr/>
          <a:lstStyle/>
          <a:p>
            <a:fld id="{76DE0B9E-728C-0E44-9F81-A8BF42AEDDD6}" type="datetimeFigureOut">
              <a:rPr lang="fa-IR"/>
              <a:t>14/07/1443</a:t>
            </a:fld>
            <a:endParaRPr lang="fa-IR"/>
          </a:p>
        </p:txBody>
      </p:sp>
      <p:sp>
        <p:nvSpPr>
          <p:cNvPr id="5" name="Footer Placeholder 4">
            <a:extLst>
              <a:ext uri="{FF2B5EF4-FFF2-40B4-BE49-F238E27FC236}">
                <a16:creationId xmlns:a16="http://schemas.microsoft.com/office/drawing/2014/main" id="{DA44C552-13CB-844D-AF85-47CB9FABCFFE}"/>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4B53CE1-B7A5-4E4A-9D14-321F53222E5F}"/>
              </a:ext>
            </a:extLst>
          </p:cNvPr>
          <p:cNvSpPr>
            <a:spLocks noGrp="1"/>
          </p:cNvSpPr>
          <p:nvPr>
            <p:ph type="sldNum" sz="quarter" idx="12"/>
          </p:nvPr>
        </p:nvSpPr>
        <p:spPr/>
        <p:txBody>
          <a:bodyPr/>
          <a:lstStyle/>
          <a:p>
            <a:fld id="{EBE33B47-1C6B-A041-A115-4793BF0A4487}" type="slidenum">
              <a:rPr lang="fa-IR"/>
              <a:t>‹#›</a:t>
            </a:fld>
            <a:endParaRPr lang="fa-IR"/>
          </a:p>
        </p:txBody>
      </p:sp>
    </p:spTree>
    <p:extLst>
      <p:ext uri="{BB962C8B-B14F-4D97-AF65-F5344CB8AC3E}">
        <p14:creationId xmlns:p14="http://schemas.microsoft.com/office/powerpoint/2010/main" val="274145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A12EE-9CBF-104A-AB6E-9F2D8EC6E4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CC5EEE5D-7CF7-A84E-A404-76C4735396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BEA85ECB-5DA3-F44A-BC0E-ACE6EBF06066}"/>
              </a:ext>
            </a:extLst>
          </p:cNvPr>
          <p:cNvSpPr>
            <a:spLocks noGrp="1"/>
          </p:cNvSpPr>
          <p:nvPr>
            <p:ph type="dt" sz="half" idx="10"/>
          </p:nvPr>
        </p:nvSpPr>
        <p:spPr/>
        <p:txBody>
          <a:bodyPr/>
          <a:lstStyle/>
          <a:p>
            <a:fld id="{76DE0B9E-728C-0E44-9F81-A8BF42AEDDD6}" type="datetimeFigureOut">
              <a:rPr lang="fa-IR"/>
              <a:t>14/07/1443</a:t>
            </a:fld>
            <a:endParaRPr lang="fa-IR"/>
          </a:p>
        </p:txBody>
      </p:sp>
      <p:sp>
        <p:nvSpPr>
          <p:cNvPr id="5" name="Footer Placeholder 4">
            <a:extLst>
              <a:ext uri="{FF2B5EF4-FFF2-40B4-BE49-F238E27FC236}">
                <a16:creationId xmlns:a16="http://schemas.microsoft.com/office/drawing/2014/main" id="{B97B8C8E-5AFB-CD4C-B076-F310B68231E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1F581839-A28E-4D44-8F8D-5F3DCCD6483B}"/>
              </a:ext>
            </a:extLst>
          </p:cNvPr>
          <p:cNvSpPr>
            <a:spLocks noGrp="1"/>
          </p:cNvSpPr>
          <p:nvPr>
            <p:ph type="sldNum" sz="quarter" idx="12"/>
          </p:nvPr>
        </p:nvSpPr>
        <p:spPr/>
        <p:txBody>
          <a:bodyPr/>
          <a:lstStyle/>
          <a:p>
            <a:fld id="{EBE33B47-1C6B-A041-A115-4793BF0A4487}" type="slidenum">
              <a:rPr lang="fa-IR"/>
              <a:t>‹#›</a:t>
            </a:fld>
            <a:endParaRPr lang="fa-IR"/>
          </a:p>
        </p:txBody>
      </p:sp>
    </p:spTree>
    <p:extLst>
      <p:ext uri="{BB962C8B-B14F-4D97-AF65-F5344CB8AC3E}">
        <p14:creationId xmlns:p14="http://schemas.microsoft.com/office/powerpoint/2010/main" val="108678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26F5-AC26-9441-9DF9-C23DEA33BCD2}"/>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AAF06FF6-CD5C-7848-BF62-556B5681B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0BC32E8-10E5-1E41-B584-D123B6F2906B}"/>
              </a:ext>
            </a:extLst>
          </p:cNvPr>
          <p:cNvSpPr>
            <a:spLocks noGrp="1"/>
          </p:cNvSpPr>
          <p:nvPr>
            <p:ph type="dt" sz="half" idx="10"/>
          </p:nvPr>
        </p:nvSpPr>
        <p:spPr/>
        <p:txBody>
          <a:bodyPr/>
          <a:lstStyle/>
          <a:p>
            <a:fld id="{76DE0B9E-728C-0E44-9F81-A8BF42AEDDD6}" type="datetimeFigureOut">
              <a:rPr lang="fa-IR"/>
              <a:t>14/07/1443</a:t>
            </a:fld>
            <a:endParaRPr lang="fa-IR"/>
          </a:p>
        </p:txBody>
      </p:sp>
      <p:sp>
        <p:nvSpPr>
          <p:cNvPr id="5" name="Footer Placeholder 4">
            <a:extLst>
              <a:ext uri="{FF2B5EF4-FFF2-40B4-BE49-F238E27FC236}">
                <a16:creationId xmlns:a16="http://schemas.microsoft.com/office/drawing/2014/main" id="{791DBD40-768E-994B-A03B-741FF96224C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56B9C7E-95DA-5B46-AA07-3C58EF87558F}"/>
              </a:ext>
            </a:extLst>
          </p:cNvPr>
          <p:cNvSpPr>
            <a:spLocks noGrp="1"/>
          </p:cNvSpPr>
          <p:nvPr>
            <p:ph type="sldNum" sz="quarter" idx="12"/>
          </p:nvPr>
        </p:nvSpPr>
        <p:spPr/>
        <p:txBody>
          <a:bodyPr/>
          <a:lstStyle/>
          <a:p>
            <a:fld id="{EBE33B47-1C6B-A041-A115-4793BF0A4487}" type="slidenum">
              <a:rPr lang="fa-IR"/>
              <a:t>‹#›</a:t>
            </a:fld>
            <a:endParaRPr lang="fa-IR"/>
          </a:p>
        </p:txBody>
      </p:sp>
    </p:spTree>
    <p:extLst>
      <p:ext uri="{BB962C8B-B14F-4D97-AF65-F5344CB8AC3E}">
        <p14:creationId xmlns:p14="http://schemas.microsoft.com/office/powerpoint/2010/main" val="342940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39EC-6716-3649-92EC-B36695E27B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C342547D-1CD3-BF41-8C3F-2E3D02CC5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0B2615-58C0-5A49-A9ED-BB29F463A2C8}"/>
              </a:ext>
            </a:extLst>
          </p:cNvPr>
          <p:cNvSpPr>
            <a:spLocks noGrp="1"/>
          </p:cNvSpPr>
          <p:nvPr>
            <p:ph type="dt" sz="half" idx="10"/>
          </p:nvPr>
        </p:nvSpPr>
        <p:spPr/>
        <p:txBody>
          <a:bodyPr/>
          <a:lstStyle/>
          <a:p>
            <a:fld id="{76DE0B9E-728C-0E44-9F81-A8BF42AEDDD6}" type="datetimeFigureOut">
              <a:rPr lang="fa-IR"/>
              <a:t>14/07/1443</a:t>
            </a:fld>
            <a:endParaRPr lang="fa-IR"/>
          </a:p>
        </p:txBody>
      </p:sp>
      <p:sp>
        <p:nvSpPr>
          <p:cNvPr id="5" name="Footer Placeholder 4">
            <a:extLst>
              <a:ext uri="{FF2B5EF4-FFF2-40B4-BE49-F238E27FC236}">
                <a16:creationId xmlns:a16="http://schemas.microsoft.com/office/drawing/2014/main" id="{A25036CE-D627-4C4C-989E-03F0B7371427}"/>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6D35E716-E7F4-B04D-9EB3-BF7E3D62C068}"/>
              </a:ext>
            </a:extLst>
          </p:cNvPr>
          <p:cNvSpPr>
            <a:spLocks noGrp="1"/>
          </p:cNvSpPr>
          <p:nvPr>
            <p:ph type="sldNum" sz="quarter" idx="12"/>
          </p:nvPr>
        </p:nvSpPr>
        <p:spPr/>
        <p:txBody>
          <a:bodyPr/>
          <a:lstStyle/>
          <a:p>
            <a:fld id="{EBE33B47-1C6B-A041-A115-4793BF0A4487}" type="slidenum">
              <a:rPr lang="fa-IR"/>
              <a:t>‹#›</a:t>
            </a:fld>
            <a:endParaRPr lang="fa-IR"/>
          </a:p>
        </p:txBody>
      </p:sp>
    </p:spTree>
    <p:extLst>
      <p:ext uri="{BB962C8B-B14F-4D97-AF65-F5344CB8AC3E}">
        <p14:creationId xmlns:p14="http://schemas.microsoft.com/office/powerpoint/2010/main" val="157085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9FE7-504E-2042-8CF8-6AA750787C7C}"/>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3283287E-E211-7941-AF83-6A9D0654B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7E614EAD-4E01-734B-B630-D76CE8AE60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4AD55C10-2C0B-1E42-AE58-809A6920A07C}"/>
              </a:ext>
            </a:extLst>
          </p:cNvPr>
          <p:cNvSpPr>
            <a:spLocks noGrp="1"/>
          </p:cNvSpPr>
          <p:nvPr>
            <p:ph type="dt" sz="half" idx="10"/>
          </p:nvPr>
        </p:nvSpPr>
        <p:spPr/>
        <p:txBody>
          <a:bodyPr/>
          <a:lstStyle/>
          <a:p>
            <a:fld id="{76DE0B9E-728C-0E44-9F81-A8BF42AEDDD6}" type="datetimeFigureOut">
              <a:rPr lang="fa-IR"/>
              <a:t>14/07/1443</a:t>
            </a:fld>
            <a:endParaRPr lang="fa-IR"/>
          </a:p>
        </p:txBody>
      </p:sp>
      <p:sp>
        <p:nvSpPr>
          <p:cNvPr id="6" name="Footer Placeholder 5">
            <a:extLst>
              <a:ext uri="{FF2B5EF4-FFF2-40B4-BE49-F238E27FC236}">
                <a16:creationId xmlns:a16="http://schemas.microsoft.com/office/drawing/2014/main" id="{59EA06B5-4788-6443-ACBD-4245506FAF7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27E17CBC-5F23-D047-854A-24BDB4C3A55C}"/>
              </a:ext>
            </a:extLst>
          </p:cNvPr>
          <p:cNvSpPr>
            <a:spLocks noGrp="1"/>
          </p:cNvSpPr>
          <p:nvPr>
            <p:ph type="sldNum" sz="quarter" idx="12"/>
          </p:nvPr>
        </p:nvSpPr>
        <p:spPr/>
        <p:txBody>
          <a:bodyPr/>
          <a:lstStyle/>
          <a:p>
            <a:fld id="{EBE33B47-1C6B-A041-A115-4793BF0A4487}" type="slidenum">
              <a:rPr lang="fa-IR"/>
              <a:t>‹#›</a:t>
            </a:fld>
            <a:endParaRPr lang="fa-IR"/>
          </a:p>
        </p:txBody>
      </p:sp>
    </p:spTree>
    <p:extLst>
      <p:ext uri="{BB962C8B-B14F-4D97-AF65-F5344CB8AC3E}">
        <p14:creationId xmlns:p14="http://schemas.microsoft.com/office/powerpoint/2010/main" val="851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C575-5593-7A4D-A5A4-053EEC43E15E}"/>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42091FC2-0E0F-6C43-B83E-C7A9AB8C9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A2A5C0-369D-914D-A0D0-61B39F3BF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1D34DFBF-4AAC-4648-A072-641215C77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4AD6C4-E421-4D4A-BDF2-6716E9919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DED34758-65FF-6D43-936B-37659024DA8A}"/>
              </a:ext>
            </a:extLst>
          </p:cNvPr>
          <p:cNvSpPr>
            <a:spLocks noGrp="1"/>
          </p:cNvSpPr>
          <p:nvPr>
            <p:ph type="dt" sz="half" idx="10"/>
          </p:nvPr>
        </p:nvSpPr>
        <p:spPr/>
        <p:txBody>
          <a:bodyPr/>
          <a:lstStyle/>
          <a:p>
            <a:fld id="{76DE0B9E-728C-0E44-9F81-A8BF42AEDDD6}" type="datetimeFigureOut">
              <a:rPr lang="fa-IR"/>
              <a:t>14/07/1443</a:t>
            </a:fld>
            <a:endParaRPr lang="fa-IR"/>
          </a:p>
        </p:txBody>
      </p:sp>
      <p:sp>
        <p:nvSpPr>
          <p:cNvPr id="8" name="Footer Placeholder 7">
            <a:extLst>
              <a:ext uri="{FF2B5EF4-FFF2-40B4-BE49-F238E27FC236}">
                <a16:creationId xmlns:a16="http://schemas.microsoft.com/office/drawing/2014/main" id="{4FC3F32E-125E-644F-A49F-730721D6D64E}"/>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36414464-D1C5-8644-BB57-6D3BC21F841A}"/>
              </a:ext>
            </a:extLst>
          </p:cNvPr>
          <p:cNvSpPr>
            <a:spLocks noGrp="1"/>
          </p:cNvSpPr>
          <p:nvPr>
            <p:ph type="sldNum" sz="quarter" idx="12"/>
          </p:nvPr>
        </p:nvSpPr>
        <p:spPr/>
        <p:txBody>
          <a:bodyPr/>
          <a:lstStyle/>
          <a:p>
            <a:fld id="{EBE33B47-1C6B-A041-A115-4793BF0A4487}" type="slidenum">
              <a:rPr lang="fa-IR"/>
              <a:t>‹#›</a:t>
            </a:fld>
            <a:endParaRPr lang="fa-IR"/>
          </a:p>
        </p:txBody>
      </p:sp>
    </p:spTree>
    <p:extLst>
      <p:ext uri="{BB962C8B-B14F-4D97-AF65-F5344CB8AC3E}">
        <p14:creationId xmlns:p14="http://schemas.microsoft.com/office/powerpoint/2010/main" val="237944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A43E-4BEA-4D41-A9B9-DCA2752FAA9F}"/>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0D11F224-80C3-5548-962D-261C0E57AA85}"/>
              </a:ext>
            </a:extLst>
          </p:cNvPr>
          <p:cNvSpPr>
            <a:spLocks noGrp="1"/>
          </p:cNvSpPr>
          <p:nvPr>
            <p:ph type="dt" sz="half" idx="10"/>
          </p:nvPr>
        </p:nvSpPr>
        <p:spPr/>
        <p:txBody>
          <a:bodyPr/>
          <a:lstStyle/>
          <a:p>
            <a:fld id="{76DE0B9E-728C-0E44-9F81-A8BF42AEDDD6}" type="datetimeFigureOut">
              <a:rPr lang="fa-IR"/>
              <a:t>14/07/1443</a:t>
            </a:fld>
            <a:endParaRPr lang="fa-IR"/>
          </a:p>
        </p:txBody>
      </p:sp>
      <p:sp>
        <p:nvSpPr>
          <p:cNvPr id="4" name="Footer Placeholder 3">
            <a:extLst>
              <a:ext uri="{FF2B5EF4-FFF2-40B4-BE49-F238E27FC236}">
                <a16:creationId xmlns:a16="http://schemas.microsoft.com/office/drawing/2014/main" id="{7F06E36F-41C2-BD4A-9FE3-CB8D1033AE1D}"/>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D635100B-EA0C-7A45-AD30-700A3AD36CFB}"/>
              </a:ext>
            </a:extLst>
          </p:cNvPr>
          <p:cNvSpPr>
            <a:spLocks noGrp="1"/>
          </p:cNvSpPr>
          <p:nvPr>
            <p:ph type="sldNum" sz="quarter" idx="12"/>
          </p:nvPr>
        </p:nvSpPr>
        <p:spPr/>
        <p:txBody>
          <a:bodyPr/>
          <a:lstStyle/>
          <a:p>
            <a:fld id="{EBE33B47-1C6B-A041-A115-4793BF0A4487}" type="slidenum">
              <a:rPr lang="fa-IR"/>
              <a:t>‹#›</a:t>
            </a:fld>
            <a:endParaRPr lang="fa-IR"/>
          </a:p>
        </p:txBody>
      </p:sp>
    </p:spTree>
    <p:extLst>
      <p:ext uri="{BB962C8B-B14F-4D97-AF65-F5344CB8AC3E}">
        <p14:creationId xmlns:p14="http://schemas.microsoft.com/office/powerpoint/2010/main" val="209455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7BA518-DAE5-2A4D-9E63-282030F06471}"/>
              </a:ext>
            </a:extLst>
          </p:cNvPr>
          <p:cNvSpPr>
            <a:spLocks noGrp="1"/>
          </p:cNvSpPr>
          <p:nvPr>
            <p:ph type="dt" sz="half" idx="10"/>
          </p:nvPr>
        </p:nvSpPr>
        <p:spPr/>
        <p:txBody>
          <a:bodyPr/>
          <a:lstStyle/>
          <a:p>
            <a:fld id="{76DE0B9E-728C-0E44-9F81-A8BF42AEDDD6}" type="datetimeFigureOut">
              <a:rPr lang="fa-IR"/>
              <a:t>14/07/1443</a:t>
            </a:fld>
            <a:endParaRPr lang="fa-IR"/>
          </a:p>
        </p:txBody>
      </p:sp>
      <p:sp>
        <p:nvSpPr>
          <p:cNvPr id="3" name="Footer Placeholder 2">
            <a:extLst>
              <a:ext uri="{FF2B5EF4-FFF2-40B4-BE49-F238E27FC236}">
                <a16:creationId xmlns:a16="http://schemas.microsoft.com/office/drawing/2014/main" id="{B36D2CCB-BF1A-9B4E-B3FC-FE2AE1D5A23D}"/>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19F87CEE-53D6-1E41-A9D7-E0E878405690}"/>
              </a:ext>
            </a:extLst>
          </p:cNvPr>
          <p:cNvSpPr>
            <a:spLocks noGrp="1"/>
          </p:cNvSpPr>
          <p:nvPr>
            <p:ph type="sldNum" sz="quarter" idx="12"/>
          </p:nvPr>
        </p:nvSpPr>
        <p:spPr/>
        <p:txBody>
          <a:bodyPr/>
          <a:lstStyle/>
          <a:p>
            <a:fld id="{EBE33B47-1C6B-A041-A115-4793BF0A4487}" type="slidenum">
              <a:rPr lang="fa-IR"/>
              <a:t>‹#›</a:t>
            </a:fld>
            <a:endParaRPr lang="fa-IR"/>
          </a:p>
        </p:txBody>
      </p:sp>
    </p:spTree>
    <p:extLst>
      <p:ext uri="{BB962C8B-B14F-4D97-AF65-F5344CB8AC3E}">
        <p14:creationId xmlns:p14="http://schemas.microsoft.com/office/powerpoint/2010/main" val="346097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F913-E615-D545-BA4E-2710CD282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AD4F6A2-D11F-7341-9029-D1C371EA6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B012A907-CB1B-3C45-9239-12E025B85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9FDFF-D294-E449-A86F-623411E3F2A8}"/>
              </a:ext>
            </a:extLst>
          </p:cNvPr>
          <p:cNvSpPr>
            <a:spLocks noGrp="1"/>
          </p:cNvSpPr>
          <p:nvPr>
            <p:ph type="dt" sz="half" idx="10"/>
          </p:nvPr>
        </p:nvSpPr>
        <p:spPr/>
        <p:txBody>
          <a:bodyPr/>
          <a:lstStyle/>
          <a:p>
            <a:fld id="{76DE0B9E-728C-0E44-9F81-A8BF42AEDDD6}" type="datetimeFigureOut">
              <a:rPr lang="fa-IR"/>
              <a:t>14/07/1443</a:t>
            </a:fld>
            <a:endParaRPr lang="fa-IR"/>
          </a:p>
        </p:txBody>
      </p:sp>
      <p:sp>
        <p:nvSpPr>
          <p:cNvPr id="6" name="Footer Placeholder 5">
            <a:extLst>
              <a:ext uri="{FF2B5EF4-FFF2-40B4-BE49-F238E27FC236}">
                <a16:creationId xmlns:a16="http://schemas.microsoft.com/office/drawing/2014/main" id="{A271729C-9556-5F49-B9E7-DEF6B9302D9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115998CA-9CED-5A41-B130-449DD7BF6541}"/>
              </a:ext>
            </a:extLst>
          </p:cNvPr>
          <p:cNvSpPr>
            <a:spLocks noGrp="1"/>
          </p:cNvSpPr>
          <p:nvPr>
            <p:ph type="sldNum" sz="quarter" idx="12"/>
          </p:nvPr>
        </p:nvSpPr>
        <p:spPr/>
        <p:txBody>
          <a:bodyPr/>
          <a:lstStyle/>
          <a:p>
            <a:fld id="{EBE33B47-1C6B-A041-A115-4793BF0A4487}" type="slidenum">
              <a:rPr lang="fa-IR"/>
              <a:t>‹#›</a:t>
            </a:fld>
            <a:endParaRPr lang="fa-IR"/>
          </a:p>
        </p:txBody>
      </p:sp>
    </p:spTree>
    <p:extLst>
      <p:ext uri="{BB962C8B-B14F-4D97-AF65-F5344CB8AC3E}">
        <p14:creationId xmlns:p14="http://schemas.microsoft.com/office/powerpoint/2010/main" val="179127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6790-9E5F-2544-8618-613CD462D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1E55B6E7-26EF-EB41-9044-5243D8A1E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DC08764-FC2C-6D49-B1AF-7B37F01BD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13F6C-9252-6744-AD6C-65F9C3404AA1}"/>
              </a:ext>
            </a:extLst>
          </p:cNvPr>
          <p:cNvSpPr>
            <a:spLocks noGrp="1"/>
          </p:cNvSpPr>
          <p:nvPr>
            <p:ph type="dt" sz="half" idx="10"/>
          </p:nvPr>
        </p:nvSpPr>
        <p:spPr/>
        <p:txBody>
          <a:bodyPr/>
          <a:lstStyle/>
          <a:p>
            <a:fld id="{76DE0B9E-728C-0E44-9F81-A8BF42AEDDD6}" type="datetimeFigureOut">
              <a:rPr lang="fa-IR"/>
              <a:t>14/07/1443</a:t>
            </a:fld>
            <a:endParaRPr lang="fa-IR"/>
          </a:p>
        </p:txBody>
      </p:sp>
      <p:sp>
        <p:nvSpPr>
          <p:cNvPr id="6" name="Footer Placeholder 5">
            <a:extLst>
              <a:ext uri="{FF2B5EF4-FFF2-40B4-BE49-F238E27FC236}">
                <a16:creationId xmlns:a16="http://schemas.microsoft.com/office/drawing/2014/main" id="{9CA43CD1-C4B2-544D-B0EC-BD95424C1DBA}"/>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58A4C52-46AC-6748-9D0D-EB011ED9FAA4}"/>
              </a:ext>
            </a:extLst>
          </p:cNvPr>
          <p:cNvSpPr>
            <a:spLocks noGrp="1"/>
          </p:cNvSpPr>
          <p:nvPr>
            <p:ph type="sldNum" sz="quarter" idx="12"/>
          </p:nvPr>
        </p:nvSpPr>
        <p:spPr/>
        <p:txBody>
          <a:bodyPr/>
          <a:lstStyle/>
          <a:p>
            <a:fld id="{EBE33B47-1C6B-A041-A115-4793BF0A4487}" type="slidenum">
              <a:rPr lang="fa-IR"/>
              <a:t>‹#›</a:t>
            </a:fld>
            <a:endParaRPr lang="fa-IR"/>
          </a:p>
        </p:txBody>
      </p:sp>
    </p:spTree>
    <p:extLst>
      <p:ext uri="{BB962C8B-B14F-4D97-AF65-F5344CB8AC3E}">
        <p14:creationId xmlns:p14="http://schemas.microsoft.com/office/powerpoint/2010/main" val="50154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59B35-620C-4F43-A841-2691C2B00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93D7A5F1-18A0-434E-B998-6695F29C2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6A4CEE14-A538-C94B-882E-BE2677771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E0B9E-728C-0E44-9F81-A8BF42AEDDD6}" type="datetimeFigureOut">
              <a:rPr lang="fa-IR"/>
              <a:t>14/07/1443</a:t>
            </a:fld>
            <a:endParaRPr lang="fa-IR"/>
          </a:p>
        </p:txBody>
      </p:sp>
      <p:sp>
        <p:nvSpPr>
          <p:cNvPr id="5" name="Footer Placeholder 4">
            <a:extLst>
              <a:ext uri="{FF2B5EF4-FFF2-40B4-BE49-F238E27FC236}">
                <a16:creationId xmlns:a16="http://schemas.microsoft.com/office/drawing/2014/main" id="{1D38DE4A-DD5C-8340-A40B-FCE79621A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DE55426A-5983-D843-9B9F-CF2ACE806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33B47-1C6B-A041-A115-4793BF0A4487}" type="slidenum">
              <a:rPr lang="fa-IR"/>
              <a:t>‹#›</a:t>
            </a:fld>
            <a:endParaRPr lang="fa-IR"/>
          </a:p>
        </p:txBody>
      </p:sp>
    </p:spTree>
    <p:extLst>
      <p:ext uri="{BB962C8B-B14F-4D97-AF65-F5344CB8AC3E}">
        <p14:creationId xmlns:p14="http://schemas.microsoft.com/office/powerpoint/2010/main" val="318004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AC5472-9DA7-4A41-ACD2-EC6C217A61DD}"/>
              </a:ext>
            </a:extLst>
          </p:cNvPr>
          <p:cNvSpPr txBox="1"/>
          <p:nvPr/>
        </p:nvSpPr>
        <p:spPr>
          <a:xfrm>
            <a:off x="3356338" y="6378448"/>
            <a:ext cx="5479322" cy="369332"/>
          </a:xfrm>
          <a:prstGeom prst="rect">
            <a:avLst/>
          </a:prstGeom>
          <a:ln/>
        </p:spPr>
        <p:style>
          <a:lnRef idx="1">
            <a:schemeClr val="dk1"/>
          </a:lnRef>
          <a:fillRef idx="3">
            <a:schemeClr val="dk1"/>
          </a:fillRef>
          <a:effectRef idx="2">
            <a:schemeClr val="dk1"/>
          </a:effectRef>
          <a:fontRef idx="minor">
            <a:schemeClr val="lt1"/>
          </a:fontRef>
        </p:style>
        <p:txBody>
          <a:bodyPr wrap="square" rtlCol="1">
            <a:spAutoFit/>
          </a:bodyPr>
          <a:lstStyle/>
          <a:p>
            <a:pPr algn="r"/>
            <a:r>
              <a:rPr lang="fa-IR" b="1"/>
              <a:t>web – telegram – windows – linux – mac os - android</a:t>
            </a:r>
          </a:p>
        </p:txBody>
      </p:sp>
      <p:pic>
        <p:nvPicPr>
          <p:cNvPr id="4" name="Picture 4">
            <a:extLst>
              <a:ext uri="{FF2B5EF4-FFF2-40B4-BE49-F238E27FC236}">
                <a16:creationId xmlns:a16="http://schemas.microsoft.com/office/drawing/2014/main" id="{2C595765-B420-3848-AEAE-96D67C8AF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208" y="802236"/>
            <a:ext cx="2779583" cy="2779583"/>
          </a:xfrm>
          <a:prstGeom prst="rect">
            <a:avLst/>
          </a:prstGeom>
        </p:spPr>
      </p:pic>
      <p:sp>
        <p:nvSpPr>
          <p:cNvPr id="5" name="TextBox 4">
            <a:extLst>
              <a:ext uri="{FF2B5EF4-FFF2-40B4-BE49-F238E27FC236}">
                <a16:creationId xmlns:a16="http://schemas.microsoft.com/office/drawing/2014/main" id="{786304FE-5590-884C-AC26-B66BAB473B08}"/>
              </a:ext>
            </a:extLst>
          </p:cNvPr>
          <p:cNvSpPr txBox="1"/>
          <p:nvPr/>
        </p:nvSpPr>
        <p:spPr>
          <a:xfrm rot="10800000" flipV="1">
            <a:off x="4163871" y="3657181"/>
            <a:ext cx="3321920" cy="1206917"/>
          </a:xfrm>
          <a:prstGeom prst="rect">
            <a:avLst/>
          </a:prstGeom>
          <a:noFill/>
        </p:spPr>
        <p:txBody>
          <a:bodyPr wrap="square" rtlCol="1">
            <a:spAutoFit/>
          </a:bodyPr>
          <a:lstStyle/>
          <a:p>
            <a:pPr algn="r"/>
            <a:r>
              <a:rPr lang="fa-IR" sz="7200" b="1">
                <a:latin typeface="Tahoma" panose="020B0604030504040204" pitchFamily="34" charset="0"/>
                <a:ea typeface="Tahoma" panose="020B0604030504040204" pitchFamily="34" charset="0"/>
                <a:cs typeface="Tahoma" panose="020B0604030504040204" pitchFamily="34" charset="0"/>
              </a:rPr>
              <a:t>کاریاب</a:t>
            </a:r>
          </a:p>
        </p:txBody>
      </p:sp>
      <p:sp>
        <p:nvSpPr>
          <p:cNvPr id="6" name="TextBox 5">
            <a:extLst>
              <a:ext uri="{FF2B5EF4-FFF2-40B4-BE49-F238E27FC236}">
                <a16:creationId xmlns:a16="http://schemas.microsoft.com/office/drawing/2014/main" id="{AD3B6A1D-0E42-0E41-8D37-67F9EA8F0F43}"/>
              </a:ext>
            </a:extLst>
          </p:cNvPr>
          <p:cNvSpPr txBox="1"/>
          <p:nvPr/>
        </p:nvSpPr>
        <p:spPr>
          <a:xfrm>
            <a:off x="4435038" y="4864099"/>
            <a:ext cx="2779583" cy="369332"/>
          </a:xfrm>
          <a:prstGeom prst="rect">
            <a:avLst/>
          </a:prstGeom>
          <a:noFill/>
        </p:spPr>
        <p:txBody>
          <a:bodyPr wrap="square" rtlCol="1">
            <a:spAutoFit/>
          </a:bodyPr>
          <a:lstStyle/>
          <a:p>
            <a:pPr algn="r"/>
            <a:r>
              <a:rPr lang="fa-IR">
                <a:latin typeface="Wingdings" pitchFamily="2" charset="2"/>
                <a:cs typeface="+mj-cs"/>
              </a:rPr>
              <a:t>یار تو برای یافتن کار مناسب :)</a:t>
            </a:r>
          </a:p>
        </p:txBody>
      </p:sp>
    </p:spTree>
    <p:extLst>
      <p:ext uri="{BB962C8B-B14F-4D97-AF65-F5344CB8AC3E}">
        <p14:creationId xmlns:p14="http://schemas.microsoft.com/office/powerpoint/2010/main" val="20321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244A-E979-D543-BEAB-C674EF48BAC9}"/>
              </a:ext>
            </a:extLst>
          </p:cNvPr>
          <p:cNvSpPr>
            <a:spLocks noGrp="1"/>
          </p:cNvSpPr>
          <p:nvPr>
            <p:ph type="title"/>
          </p:nvPr>
        </p:nvSpPr>
        <p:spPr/>
        <p:txBody>
          <a:bodyPr/>
          <a:lstStyle/>
          <a:p>
            <a:pPr algn="ctr"/>
            <a:r>
              <a:rPr lang="fa-IR" b="1">
                <a:latin typeface="Tahoma" panose="020B0604030504040204" pitchFamily="34" charset="0"/>
                <a:ea typeface="Tahoma" panose="020B0604030504040204" pitchFamily="34" charset="0"/>
                <a:cs typeface="Tahoma" panose="020B0604030504040204" pitchFamily="34" charset="0"/>
              </a:rPr>
              <a:t>هدف از ایجاد این طرح چه بود؟</a:t>
            </a:r>
          </a:p>
        </p:txBody>
      </p:sp>
      <p:sp>
        <p:nvSpPr>
          <p:cNvPr id="3" name="Content Placeholder 2">
            <a:extLst>
              <a:ext uri="{FF2B5EF4-FFF2-40B4-BE49-F238E27FC236}">
                <a16:creationId xmlns:a16="http://schemas.microsoft.com/office/drawing/2014/main" id="{55E7C544-99E9-9047-9359-B758C32CB1C4}"/>
              </a:ext>
            </a:extLst>
          </p:cNvPr>
          <p:cNvSpPr>
            <a:spLocks noGrp="1"/>
          </p:cNvSpPr>
          <p:nvPr>
            <p:ph idx="1"/>
          </p:nvPr>
        </p:nvSpPr>
        <p:spPr/>
        <p:txBody>
          <a:bodyPr anchor="t"/>
          <a:lstStyle/>
          <a:p>
            <a:pPr marL="0" indent="0" algn="r">
              <a:buNone/>
            </a:pPr>
            <a:r>
              <a:rPr lang="fa-IR">
                <a:latin typeface="Tahoma" panose="020B0604030504040204" pitchFamily="34" charset="0"/>
                <a:ea typeface="Tahoma" panose="020B0604030504040204" pitchFamily="34" charset="0"/>
                <a:cs typeface="Tahoma" panose="020B0604030504040204" pitchFamily="34" charset="0"/>
              </a:rPr>
              <a:t>با گذشت بیش از دو سال از درگیر شدن مردم ایران با پاندمی کرونا، کسب و کار های زیادی آسیب دیدند که به خودی خود درد مضاعفی بر مشکلات اقتصادی و معیشتی آنها مخصوصاً قشر ضعیف است.</a:t>
            </a:r>
          </a:p>
          <a:p>
            <a:pPr marL="0" indent="0" algn="r">
              <a:buNone/>
            </a:pPr>
            <a:r>
              <a:rPr lang="fa-IR">
                <a:latin typeface="Tahoma" panose="020B0604030504040204" pitchFamily="34" charset="0"/>
                <a:ea typeface="Tahoma" panose="020B0604030504040204" pitchFamily="34" charset="0"/>
                <a:cs typeface="Tahoma" panose="020B0604030504040204" pitchFamily="34" charset="0"/>
              </a:rPr>
              <a:t>من این پلتفرم را به این خاطر راه‌اندازی کردم که افراد بیکار یا دارای مشاغل نامتناسب، بتوانند به راحتی و با ثبت‌نام و ثبت مهارت های خود در این پلتفرم، مشاغل مرتبط با مهارت های خود را بین صد ها و هزاران شغل یافته و شاغل شوند تا بهبود و ارتقایی در سطح اقتصادی و معیشتی مردم باشد.</a:t>
            </a:r>
          </a:p>
        </p:txBody>
      </p:sp>
    </p:spTree>
    <p:extLst>
      <p:ext uri="{BB962C8B-B14F-4D97-AF65-F5344CB8AC3E}">
        <p14:creationId xmlns:p14="http://schemas.microsoft.com/office/powerpoint/2010/main" val="67905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3BB9-70D5-114F-8FDF-F9A3AA8CEB48}"/>
              </a:ext>
            </a:extLst>
          </p:cNvPr>
          <p:cNvSpPr>
            <a:spLocks noGrp="1"/>
          </p:cNvSpPr>
          <p:nvPr>
            <p:ph type="title"/>
          </p:nvPr>
        </p:nvSpPr>
        <p:spPr/>
        <p:txBody>
          <a:bodyPr>
            <a:normAutofit/>
          </a:bodyPr>
          <a:lstStyle/>
          <a:p>
            <a:pPr algn="ctr"/>
            <a:r>
              <a:rPr lang="fa-IR" sz="3200" b="1">
                <a:latin typeface="Tahoma" panose="020B0604030504040204" pitchFamily="34" charset="0"/>
                <a:ea typeface="Tahoma" panose="020B0604030504040204" pitchFamily="34" charset="0"/>
                <a:cs typeface="Tahoma" panose="020B0604030504040204" pitchFamily="34" charset="0"/>
              </a:rPr>
              <a:t>جامعه مشتریان شما را چه کسانی تشکیل می‌دهند؟</a:t>
            </a:r>
          </a:p>
        </p:txBody>
      </p:sp>
      <p:sp>
        <p:nvSpPr>
          <p:cNvPr id="3" name="Content Placeholder 2">
            <a:extLst>
              <a:ext uri="{FF2B5EF4-FFF2-40B4-BE49-F238E27FC236}">
                <a16:creationId xmlns:a16="http://schemas.microsoft.com/office/drawing/2014/main" id="{D321ADB9-29D0-F74F-AC9A-7840E362F5DB}"/>
              </a:ext>
            </a:extLst>
          </p:cNvPr>
          <p:cNvSpPr>
            <a:spLocks noGrp="1"/>
          </p:cNvSpPr>
          <p:nvPr>
            <p:ph idx="1"/>
          </p:nvPr>
        </p:nvSpPr>
        <p:spPr/>
        <p:txBody>
          <a:bodyPr/>
          <a:lstStyle/>
          <a:p>
            <a:pPr marL="0" indent="0" algn="r">
              <a:buNone/>
            </a:pPr>
            <a:r>
              <a:rPr lang="fa-IR">
                <a:latin typeface="Tahoma" panose="020B0604030504040204" pitchFamily="34" charset="0"/>
                <a:ea typeface="Tahoma" panose="020B0604030504040204" pitchFamily="34" charset="0"/>
                <a:cs typeface="Tahoma" panose="020B0604030504040204" pitchFamily="34" charset="0"/>
              </a:rPr>
              <a:t>جوانان، نوجوانان و بزرگسالانی که جویای کار هستند اما در حال حاضر بیکارند یا شغلی که دارند متناسب با مهارت هایی که دارند نیست. گفتنی است این جامعه جمعیت بسیار زیاد تر از حد تصوری را شامل می‌شود.</a:t>
            </a:r>
          </a:p>
        </p:txBody>
      </p:sp>
    </p:spTree>
    <p:extLst>
      <p:ext uri="{BB962C8B-B14F-4D97-AF65-F5344CB8AC3E}">
        <p14:creationId xmlns:p14="http://schemas.microsoft.com/office/powerpoint/2010/main" val="275183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3BB9-70D5-114F-8FDF-F9A3AA8CEB48}"/>
              </a:ext>
            </a:extLst>
          </p:cNvPr>
          <p:cNvSpPr>
            <a:spLocks noGrp="1"/>
          </p:cNvSpPr>
          <p:nvPr>
            <p:ph type="title"/>
          </p:nvPr>
        </p:nvSpPr>
        <p:spPr/>
        <p:txBody>
          <a:bodyPr>
            <a:normAutofit/>
          </a:bodyPr>
          <a:lstStyle/>
          <a:p>
            <a:pPr algn="ctr"/>
            <a:r>
              <a:rPr lang="fa-IR" sz="3600" b="1">
                <a:latin typeface="Tahoma" panose="020B0604030504040204" pitchFamily="34" charset="0"/>
                <a:ea typeface="Tahoma" panose="020B0604030504040204" pitchFamily="34" charset="0"/>
                <a:cs typeface="Tahoma" panose="020B0604030504040204" pitchFamily="34" charset="0"/>
              </a:rPr>
              <a:t>چگونه نیاز های محصول خود را سنجیدید؟</a:t>
            </a:r>
          </a:p>
        </p:txBody>
      </p:sp>
      <p:sp>
        <p:nvSpPr>
          <p:cNvPr id="3" name="Content Placeholder 2">
            <a:extLst>
              <a:ext uri="{FF2B5EF4-FFF2-40B4-BE49-F238E27FC236}">
                <a16:creationId xmlns:a16="http://schemas.microsoft.com/office/drawing/2014/main" id="{D321ADB9-29D0-F74F-AC9A-7840E362F5DB}"/>
              </a:ext>
            </a:extLst>
          </p:cNvPr>
          <p:cNvSpPr>
            <a:spLocks noGrp="1"/>
          </p:cNvSpPr>
          <p:nvPr>
            <p:ph idx="1"/>
          </p:nvPr>
        </p:nvSpPr>
        <p:spPr>
          <a:xfrm>
            <a:off x="838200" y="1825625"/>
            <a:ext cx="10515600" cy="4351338"/>
          </a:xfrm>
        </p:spPr>
        <p:txBody>
          <a:bodyPr anchor="t"/>
          <a:lstStyle/>
          <a:p>
            <a:pPr marL="514350" indent="-514350" algn="r" rtl="1">
              <a:buAutoNum type="arabicPeriod"/>
            </a:pPr>
            <a:r>
              <a:rPr lang="fa-IR">
                <a:latin typeface="Tahoma" panose="020B0604030504040204" pitchFamily="34" charset="0"/>
                <a:ea typeface="Tahoma" panose="020B0604030504040204" pitchFamily="34" charset="0"/>
                <a:cs typeface="Tahoma" panose="020B0604030504040204" pitchFamily="34" charset="0"/>
              </a:rPr>
              <a:t>سؤالات ‌مرتبط با ساخت محصول را از خود پرسیده و یا جستجو کردم</a:t>
            </a:r>
          </a:p>
          <a:p>
            <a:pPr marL="514350" indent="-514350" algn="r" rtl="1">
              <a:buAutoNum type="arabicPeriod"/>
            </a:pPr>
            <a:r>
              <a:rPr lang="fa-IR">
                <a:latin typeface="Tahoma" panose="020B0604030504040204" pitchFamily="34" charset="0"/>
                <a:ea typeface="Tahoma" panose="020B0604030504040204" pitchFamily="34" charset="0"/>
                <a:cs typeface="Tahoma" panose="020B0604030504040204" pitchFamily="34" charset="0"/>
              </a:rPr>
              <a:t>جواب ها را یافته و به صورت الگوریتم درآوردم تا منطقی‌تر باشد</a:t>
            </a:r>
          </a:p>
          <a:p>
            <a:pPr marL="514350" indent="-514350" algn="r" rtl="1">
              <a:buAutoNum type="arabicPeriod"/>
            </a:pPr>
            <a:r>
              <a:rPr lang="fa-IR">
                <a:latin typeface="Tahoma" panose="020B0604030504040204" pitchFamily="34" charset="0"/>
                <a:ea typeface="Tahoma" panose="020B0604030504040204" pitchFamily="34" charset="0"/>
                <a:cs typeface="Tahoma" panose="020B0604030504040204" pitchFamily="34" charset="0"/>
              </a:rPr>
              <a:t>الگوریتم ها را مرحله به مرحله با دانش فنی خود مطابقت داده و پس از آزمون و خطا های مکرر در نهایت توانستم محصول را مرحله به مرحله پیش ببرم.</a:t>
            </a:r>
          </a:p>
        </p:txBody>
      </p:sp>
    </p:spTree>
    <p:extLst>
      <p:ext uri="{BB962C8B-B14F-4D97-AF65-F5344CB8AC3E}">
        <p14:creationId xmlns:p14="http://schemas.microsoft.com/office/powerpoint/2010/main" val="415905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3BB9-70D5-114F-8FDF-F9A3AA8CEB48}"/>
              </a:ext>
            </a:extLst>
          </p:cNvPr>
          <p:cNvSpPr>
            <a:spLocks noGrp="1"/>
          </p:cNvSpPr>
          <p:nvPr>
            <p:ph type="title"/>
          </p:nvPr>
        </p:nvSpPr>
        <p:spPr>
          <a:xfrm>
            <a:off x="838200" y="365126"/>
            <a:ext cx="10515600" cy="602120"/>
          </a:xfrm>
        </p:spPr>
        <p:txBody>
          <a:bodyPr>
            <a:normAutofit/>
          </a:bodyPr>
          <a:lstStyle/>
          <a:p>
            <a:pPr algn="ctr"/>
            <a:r>
              <a:rPr lang="fa-IR" sz="2400" b="1">
                <a:latin typeface="Tahoma" panose="020B0604030504040204" pitchFamily="34" charset="0"/>
                <a:ea typeface="Tahoma" panose="020B0604030504040204" pitchFamily="34" charset="0"/>
                <a:cs typeface="Tahoma" panose="020B0604030504040204" pitchFamily="34" charset="0"/>
              </a:rPr>
              <a:t>از چه زبان و پلتفرمی برای ساخت محصول خود استفاده کردید؟</a:t>
            </a:r>
          </a:p>
        </p:txBody>
      </p:sp>
      <p:sp>
        <p:nvSpPr>
          <p:cNvPr id="3" name="Content Placeholder 2">
            <a:extLst>
              <a:ext uri="{FF2B5EF4-FFF2-40B4-BE49-F238E27FC236}">
                <a16:creationId xmlns:a16="http://schemas.microsoft.com/office/drawing/2014/main" id="{D321ADB9-29D0-F74F-AC9A-7840E362F5DB}"/>
              </a:ext>
            </a:extLst>
          </p:cNvPr>
          <p:cNvSpPr>
            <a:spLocks noGrp="1"/>
          </p:cNvSpPr>
          <p:nvPr>
            <p:ph idx="1"/>
          </p:nvPr>
        </p:nvSpPr>
        <p:spPr>
          <a:xfrm>
            <a:off x="1357209" y="1129681"/>
            <a:ext cx="10515600" cy="5363193"/>
          </a:xfrm>
        </p:spPr>
        <p:txBody>
          <a:bodyPr>
            <a:normAutofit lnSpcReduction="10000"/>
          </a:bodyPr>
          <a:lstStyle/>
          <a:p>
            <a:pPr marL="0" indent="0" algn="r" rtl="1">
              <a:buNone/>
            </a:pPr>
            <a:r>
              <a:rPr lang="fa-IR" sz="1400">
                <a:latin typeface="Tahoma" panose="020B0604030504040204" pitchFamily="34" charset="0"/>
                <a:ea typeface="Tahoma" panose="020B0604030504040204" pitchFamily="34" charset="0"/>
                <a:cs typeface="Tahoma" panose="020B0604030504040204" pitchFamily="34" charset="0"/>
              </a:rPr>
              <a:t>پلتفرم </a:t>
            </a:r>
            <a:r>
              <a:rPr lang="fa-IR" sz="1400" b="1">
                <a:solidFill>
                  <a:srgbClr val="00B0F0"/>
                </a:solidFill>
                <a:latin typeface="Tahoma" panose="020B0604030504040204" pitchFamily="34" charset="0"/>
                <a:ea typeface="Tahoma" panose="020B0604030504040204" pitchFamily="34" charset="0"/>
                <a:cs typeface="Tahoma" panose="020B0604030504040204" pitchFamily="34" charset="0"/>
              </a:rPr>
              <a:t>کاریاب</a:t>
            </a:r>
            <a:r>
              <a:rPr lang="fa-IR" sz="1400">
                <a:latin typeface="Tahoma" panose="020B0604030504040204" pitchFamily="34" charset="0"/>
                <a:ea typeface="Tahoma" panose="020B0604030504040204" pitchFamily="34" charset="0"/>
                <a:cs typeface="Tahoma" panose="020B0604030504040204" pitchFamily="34" charset="0"/>
              </a:rPr>
              <a:t> یک محصول ‌چندسکویی (مولتی‌پلتفرم) است و محصور به تنها یک پلتفرم و یک زبان نمی‌باشد. پلتفرم ها و زبان های استفاده شده عبارتند از:</a:t>
            </a:r>
          </a:p>
          <a:p>
            <a:pPr algn="r" rtl="1">
              <a:buFontTx/>
              <a:buChar char="-"/>
            </a:pPr>
            <a:r>
              <a:rPr lang="fa-IR" sz="1400">
                <a:latin typeface="Tahoma" panose="020B0604030504040204" pitchFamily="34" charset="0"/>
                <a:ea typeface="Tahoma" panose="020B0604030504040204" pitchFamily="34" charset="0"/>
                <a:cs typeface="Tahoma" panose="020B0604030504040204" pitchFamily="34" charset="0"/>
              </a:rPr>
              <a:t>پلتفرم وب:</a:t>
            </a:r>
          </a:p>
          <a:p>
            <a:pPr marL="514350" indent="-514350" algn="r" rtl="1">
              <a:buAutoNum type="arabicPeriod"/>
            </a:pPr>
            <a:r>
              <a:rPr lang="fa-IR" sz="1400">
                <a:latin typeface="Tahoma" panose="020B0604030504040204" pitchFamily="34" charset="0"/>
                <a:ea typeface="Tahoma" panose="020B0604030504040204" pitchFamily="34" charset="0"/>
                <a:cs typeface="Tahoma" panose="020B0604030504040204" pitchFamily="34" charset="0"/>
              </a:rPr>
              <a:t>HTML, CSS (materialize, BootStrap), JavaScript (فرانت‌اند)</a:t>
            </a:r>
          </a:p>
          <a:p>
            <a:pPr marL="514350" indent="-514350" algn="r" rtl="1">
              <a:buAutoNum type="arabicPeriod"/>
            </a:pPr>
            <a:r>
              <a:rPr lang="af-ZA" sz="1400">
                <a:latin typeface="Tahoma" panose="020B0604030504040204" pitchFamily="34" charset="0"/>
                <a:ea typeface="Tahoma" panose="020B0604030504040204" pitchFamily="34" charset="0"/>
                <a:cs typeface="Tahoma" panose="020B0604030504040204" pitchFamily="34" charset="0"/>
              </a:rPr>
              <a:t>P</a:t>
            </a:r>
            <a:r>
              <a:rPr lang="fa-IR" sz="1400">
                <a:latin typeface="Tahoma" panose="020B0604030504040204" pitchFamily="34" charset="0"/>
                <a:ea typeface="Tahoma" panose="020B0604030504040204" pitchFamily="34" charset="0"/>
                <a:cs typeface="Tahoma" panose="020B0604030504040204" pitchFamily="34" charset="0"/>
              </a:rPr>
              <a:t>ython (flask) (بک‌اند)</a:t>
            </a:r>
          </a:p>
          <a:p>
            <a:pPr marL="514350" indent="-514350" algn="r" rtl="1">
              <a:buAutoNum type="arabicPeriod"/>
            </a:pPr>
            <a:r>
              <a:rPr lang="fa-IR" sz="1400">
                <a:latin typeface="Tahoma" panose="020B0604030504040204" pitchFamily="34" charset="0"/>
                <a:ea typeface="Tahoma" panose="020B0604030504040204" pitchFamily="34" charset="0"/>
                <a:cs typeface="Tahoma" panose="020B0604030504040204" pitchFamily="34" charset="0"/>
              </a:rPr>
              <a:t>SQL (دیتابیس)</a:t>
            </a:r>
          </a:p>
          <a:p>
            <a:pPr marL="0" indent="0" algn="r" rtl="1">
              <a:buNone/>
            </a:pPr>
            <a:endParaRPr lang="fa-IR" sz="1400">
              <a:latin typeface="Tahoma" panose="020B0604030504040204" pitchFamily="34" charset="0"/>
              <a:ea typeface="Tahoma" panose="020B0604030504040204" pitchFamily="34" charset="0"/>
              <a:cs typeface="Tahoma" panose="020B0604030504040204" pitchFamily="34" charset="0"/>
            </a:endParaRPr>
          </a:p>
          <a:p>
            <a:pPr algn="r" rtl="1">
              <a:buFontTx/>
              <a:buChar char="-"/>
            </a:pPr>
            <a:r>
              <a:rPr lang="fa-IR" sz="1400">
                <a:latin typeface="Tahoma" panose="020B0604030504040204" pitchFamily="34" charset="0"/>
                <a:ea typeface="Tahoma" panose="020B0604030504040204" pitchFamily="34" charset="0"/>
                <a:cs typeface="Tahoma" panose="020B0604030504040204" pitchFamily="34" charset="0"/>
              </a:rPr>
              <a:t>پلتفرم دسکتاپ :</a:t>
            </a:r>
          </a:p>
          <a:p>
            <a:pPr marL="342900" indent="-342900" algn="r" rtl="1">
              <a:buAutoNum type="arabicPeriod"/>
            </a:pPr>
            <a:r>
              <a:rPr lang="af-ZA" sz="1400">
                <a:latin typeface="Tahoma" panose="020B0604030504040204" pitchFamily="34" charset="0"/>
                <a:ea typeface="Tahoma" panose="020B0604030504040204" pitchFamily="34" charset="0"/>
                <a:cs typeface="Tahoma" panose="020B0604030504040204" pitchFamily="34" charset="0"/>
              </a:rPr>
              <a:t>P</a:t>
            </a:r>
            <a:r>
              <a:rPr lang="fa-IR" sz="1400">
                <a:latin typeface="Tahoma" panose="020B0604030504040204" pitchFamily="34" charset="0"/>
                <a:ea typeface="Tahoma" panose="020B0604030504040204" pitchFamily="34" charset="0"/>
                <a:cs typeface="Tahoma" panose="020B0604030504040204" pitchFamily="34" charset="0"/>
              </a:rPr>
              <a:t>ython (PyQt)</a:t>
            </a:r>
          </a:p>
          <a:p>
            <a:pPr marL="342900" indent="-342900" algn="r" rtl="1">
              <a:buAutoNum type="arabicPeriod"/>
            </a:pPr>
            <a:r>
              <a:rPr lang="fa-IR" sz="1400">
                <a:latin typeface="Tahoma" panose="020B0604030504040204" pitchFamily="34" charset="0"/>
                <a:ea typeface="Tahoma" panose="020B0604030504040204" pitchFamily="34" charset="0"/>
                <a:cs typeface="Tahoma" panose="020B0604030504040204" pitchFamily="34" charset="0"/>
              </a:rPr>
              <a:t>CSS (qss)</a:t>
            </a:r>
          </a:p>
          <a:p>
            <a:pPr marL="0" indent="0" algn="r" rtl="1">
              <a:buNone/>
            </a:pPr>
            <a:endParaRPr lang="fa-IR" sz="1400">
              <a:latin typeface="Tahoma" panose="020B0604030504040204" pitchFamily="34" charset="0"/>
              <a:ea typeface="Tahoma" panose="020B0604030504040204" pitchFamily="34" charset="0"/>
              <a:cs typeface="Tahoma" panose="020B0604030504040204" pitchFamily="34" charset="0"/>
            </a:endParaRPr>
          </a:p>
          <a:p>
            <a:pPr algn="r" rtl="1">
              <a:buFontTx/>
              <a:buChar char="-"/>
            </a:pPr>
            <a:r>
              <a:rPr lang="fa-IR" sz="1400">
                <a:latin typeface="Tahoma" panose="020B0604030504040204" pitchFamily="34" charset="0"/>
                <a:ea typeface="Tahoma" panose="020B0604030504040204" pitchFamily="34" charset="0"/>
                <a:cs typeface="Tahoma" panose="020B0604030504040204" pitchFamily="34" charset="0"/>
              </a:rPr>
              <a:t>پلتفرم تلگرام (ربات):</a:t>
            </a:r>
          </a:p>
          <a:p>
            <a:pPr marL="342900" indent="-342900" algn="r" rtl="1">
              <a:buAutoNum type="arabicPeriod"/>
            </a:pPr>
            <a:r>
              <a:rPr lang="fa-IR" sz="1400">
                <a:latin typeface="Tahoma" panose="020B0604030504040204" pitchFamily="34" charset="0"/>
                <a:ea typeface="Tahoma" panose="020B0604030504040204" pitchFamily="34" charset="0"/>
                <a:cs typeface="Tahoma" panose="020B0604030504040204" pitchFamily="34" charset="0"/>
              </a:rPr>
              <a:t>Python (pyrogram)</a:t>
            </a:r>
          </a:p>
          <a:p>
            <a:pPr marL="342900" indent="-342900" algn="r" rtl="1">
              <a:buAutoNum type="arabicPeriod"/>
            </a:pPr>
            <a:r>
              <a:rPr lang="fa-IR" sz="1400">
                <a:latin typeface="Tahoma" panose="020B0604030504040204" pitchFamily="34" charset="0"/>
                <a:ea typeface="Tahoma" panose="020B0604030504040204" pitchFamily="34" charset="0"/>
                <a:cs typeface="Tahoma" panose="020B0604030504040204" pitchFamily="34" charset="0"/>
              </a:rPr>
              <a:t>SQL</a:t>
            </a:r>
          </a:p>
          <a:p>
            <a:pPr marL="0" indent="0" algn="r" rtl="1">
              <a:buNone/>
            </a:pPr>
            <a:endParaRPr lang="fa-IR" sz="1400">
              <a:latin typeface="Tahoma" panose="020B0604030504040204" pitchFamily="34" charset="0"/>
              <a:ea typeface="Tahoma" panose="020B0604030504040204" pitchFamily="34" charset="0"/>
              <a:cs typeface="Tahoma" panose="020B0604030504040204" pitchFamily="34" charset="0"/>
            </a:endParaRPr>
          </a:p>
          <a:p>
            <a:pPr marL="0" indent="0" algn="r" rtl="1">
              <a:buNone/>
            </a:pPr>
            <a:r>
              <a:rPr lang="fa-IR" sz="1400">
                <a:latin typeface="Tahoma" panose="020B0604030504040204" pitchFamily="34" charset="0"/>
                <a:ea typeface="Tahoma" panose="020B0604030504040204" pitchFamily="34" charset="0"/>
                <a:cs typeface="Tahoma" panose="020B0604030504040204" pitchFamily="34" charset="0"/>
              </a:rPr>
              <a:t>- پلتفرم اندروید :
XML .1 (طراحی لایه های گرافیکی)
Java .2(اتصال به سرور، نمایش صفحات و...)</a:t>
            </a:r>
          </a:p>
        </p:txBody>
      </p:sp>
      <p:pic>
        <p:nvPicPr>
          <p:cNvPr id="4" name="Picture 4">
            <a:extLst>
              <a:ext uri="{FF2B5EF4-FFF2-40B4-BE49-F238E27FC236}">
                <a16:creationId xmlns:a16="http://schemas.microsoft.com/office/drawing/2014/main" id="{1741F30A-0B58-4549-B0E6-D9676AAC6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051" y="1777574"/>
            <a:ext cx="2101322" cy="4552865"/>
          </a:xfrm>
          <a:prstGeom prst="roundRect">
            <a:avLst>
              <a:gd name="adj" fmla="val 17790"/>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5">
            <a:extLst>
              <a:ext uri="{FF2B5EF4-FFF2-40B4-BE49-F238E27FC236}">
                <a16:creationId xmlns:a16="http://schemas.microsoft.com/office/drawing/2014/main" id="{45A51E4B-FA27-774B-855A-E748F8979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74" y="1488699"/>
            <a:ext cx="2628520" cy="433953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6">
            <a:extLst>
              <a:ext uri="{FF2B5EF4-FFF2-40B4-BE49-F238E27FC236}">
                <a16:creationId xmlns:a16="http://schemas.microsoft.com/office/drawing/2014/main" id="{0C41C11A-16F3-A74F-9563-7E6BDFE493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46" y="2390684"/>
            <a:ext cx="2974151" cy="3326643"/>
          </a:xfrm>
          <a:prstGeom prst="roundRect">
            <a:avLst>
              <a:gd name="adj" fmla="val 15337"/>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8393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3BB9-70D5-114F-8FDF-F9A3AA8CEB48}"/>
              </a:ext>
            </a:extLst>
          </p:cNvPr>
          <p:cNvSpPr>
            <a:spLocks noGrp="1"/>
          </p:cNvSpPr>
          <p:nvPr>
            <p:ph type="title"/>
          </p:nvPr>
        </p:nvSpPr>
        <p:spPr/>
        <p:txBody>
          <a:bodyPr>
            <a:normAutofit/>
          </a:bodyPr>
          <a:lstStyle/>
          <a:p>
            <a:pPr algn="ctr"/>
            <a:r>
              <a:rPr lang="fa-IR" sz="3200" b="1">
                <a:latin typeface="Tahoma" panose="020B0604030504040204" pitchFamily="34" charset="0"/>
                <a:ea typeface="Tahoma" panose="020B0604030504040204" pitchFamily="34" charset="0"/>
                <a:cs typeface="Tahoma" panose="020B0604030504040204" pitchFamily="34" charset="0"/>
              </a:rPr>
              <a:t>محصول شما مزیتی نسبت به نمونه های مشابه دارد؟</a:t>
            </a:r>
          </a:p>
        </p:txBody>
      </p:sp>
      <p:sp>
        <p:nvSpPr>
          <p:cNvPr id="3" name="Content Placeholder 2">
            <a:extLst>
              <a:ext uri="{FF2B5EF4-FFF2-40B4-BE49-F238E27FC236}">
                <a16:creationId xmlns:a16="http://schemas.microsoft.com/office/drawing/2014/main" id="{D321ADB9-29D0-F74F-AC9A-7840E362F5DB}"/>
              </a:ext>
            </a:extLst>
          </p:cNvPr>
          <p:cNvSpPr>
            <a:spLocks noGrp="1"/>
          </p:cNvSpPr>
          <p:nvPr>
            <p:ph idx="1"/>
          </p:nvPr>
        </p:nvSpPr>
        <p:spPr>
          <a:xfrm>
            <a:off x="838200" y="1825625"/>
            <a:ext cx="10515600" cy="4351338"/>
          </a:xfrm>
        </p:spPr>
        <p:txBody>
          <a:bodyPr anchor="t"/>
          <a:lstStyle/>
          <a:p>
            <a:pPr marL="0" indent="0" algn="r" rtl="1">
              <a:buNone/>
            </a:pPr>
            <a:r>
              <a:rPr lang="fa-IR" b="1">
                <a:solidFill>
                  <a:srgbClr val="00B0F0"/>
                </a:solidFill>
                <a:latin typeface="Tahoma" panose="020B0604030504040204" pitchFamily="34" charset="0"/>
                <a:ea typeface="Tahoma" panose="020B0604030504040204" pitchFamily="34" charset="0"/>
                <a:cs typeface="Tahoma" panose="020B0604030504040204" pitchFamily="34" charset="0"/>
              </a:rPr>
              <a:t>کاریاب</a:t>
            </a:r>
            <a:r>
              <a:rPr lang="fa-IR">
                <a:latin typeface="Tahoma" panose="020B0604030504040204" pitchFamily="34" charset="0"/>
                <a:ea typeface="Tahoma" panose="020B0604030504040204" pitchFamily="34" charset="0"/>
                <a:cs typeface="Tahoma" panose="020B0604030504040204" pitchFamily="34" charset="0"/>
              </a:rPr>
              <a:t> یک طرح نوآورانه و در جهت برطرف کردن نیاز جامعه بشری به شغل که یکی از مهم ترین عناصر زندگی هر فرد است می‌باشد.</a:t>
            </a:r>
          </a:p>
          <a:p>
            <a:pPr marL="0" indent="0" algn="r" rtl="1">
              <a:buNone/>
            </a:pPr>
            <a:r>
              <a:rPr lang="fa-IR">
                <a:latin typeface="Tahoma" panose="020B0604030504040204" pitchFamily="34" charset="0"/>
                <a:ea typeface="Tahoma" panose="020B0604030504040204" pitchFamily="34" charset="0"/>
                <a:cs typeface="Tahoma" panose="020B0604030504040204" pitchFamily="34" charset="0"/>
              </a:rPr>
              <a:t>این طرح نه تنها نمونه داخلی ندارد بلکه در سطح بین‌الملل تک است. </a:t>
            </a:r>
          </a:p>
        </p:txBody>
      </p:sp>
    </p:spTree>
    <p:extLst>
      <p:ext uri="{BB962C8B-B14F-4D97-AF65-F5344CB8AC3E}">
        <p14:creationId xmlns:p14="http://schemas.microsoft.com/office/powerpoint/2010/main" val="57960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3BB9-70D5-114F-8FDF-F9A3AA8CEB48}"/>
              </a:ext>
            </a:extLst>
          </p:cNvPr>
          <p:cNvSpPr>
            <a:spLocks noGrp="1"/>
          </p:cNvSpPr>
          <p:nvPr>
            <p:ph type="title"/>
          </p:nvPr>
        </p:nvSpPr>
        <p:spPr/>
        <p:txBody>
          <a:bodyPr>
            <a:normAutofit/>
          </a:bodyPr>
          <a:lstStyle/>
          <a:p>
            <a:pPr algn="ctr"/>
            <a:r>
              <a:rPr lang="fa-IR" sz="3200" b="1">
                <a:latin typeface="Tahoma" panose="020B0604030504040204" pitchFamily="34" charset="0"/>
                <a:ea typeface="Tahoma" panose="020B0604030504040204" pitchFamily="34" charset="0"/>
                <a:cs typeface="Tahoma" panose="020B0604030504040204" pitchFamily="34" charset="0"/>
              </a:rPr>
              <a:t>نشانی سامانه های میزبان</a:t>
            </a:r>
          </a:p>
        </p:txBody>
      </p:sp>
      <p:sp>
        <p:nvSpPr>
          <p:cNvPr id="3" name="Content Placeholder 2">
            <a:extLst>
              <a:ext uri="{FF2B5EF4-FFF2-40B4-BE49-F238E27FC236}">
                <a16:creationId xmlns:a16="http://schemas.microsoft.com/office/drawing/2014/main" id="{D321ADB9-29D0-F74F-AC9A-7840E362F5DB}"/>
              </a:ext>
            </a:extLst>
          </p:cNvPr>
          <p:cNvSpPr>
            <a:spLocks noGrp="1"/>
          </p:cNvSpPr>
          <p:nvPr>
            <p:ph idx="1"/>
          </p:nvPr>
        </p:nvSpPr>
        <p:spPr>
          <a:xfrm>
            <a:off x="838200" y="1825625"/>
            <a:ext cx="10515600" cy="4351338"/>
          </a:xfrm>
        </p:spPr>
        <p:txBody>
          <a:bodyPr anchor="t"/>
          <a:lstStyle/>
          <a:p>
            <a:pPr marL="0" indent="0" algn="l">
              <a:buNone/>
            </a:pPr>
            <a:r>
              <a:rPr lang="fa-IR" u="sng">
                <a:solidFill>
                  <a:srgbClr val="00B0F0"/>
                </a:solidFill>
                <a:latin typeface="Tahoma" panose="020B0604030504040204" pitchFamily="34" charset="0"/>
                <a:ea typeface="Tahoma" panose="020B0604030504040204" pitchFamily="34" charset="0"/>
                <a:cs typeface="Tahoma" panose="020B0604030504040204" pitchFamily="34" charset="0"/>
              </a:rPr>
              <a:t>vercel.app</a:t>
            </a:r>
            <a:r>
              <a:rPr lang="fa-IR">
                <a:latin typeface="Tahoma" panose="020B0604030504040204" pitchFamily="34" charset="0"/>
                <a:ea typeface="Tahoma" panose="020B0604030504040204" pitchFamily="34" charset="0"/>
                <a:cs typeface="Tahoma" panose="020B0604030504040204" pitchFamily="34" charset="0"/>
              </a:rPr>
              <a:t>)</a:t>
            </a:r>
            <a:r>
              <a:rPr lang="fa-IR">
                <a:solidFill>
                  <a:srgbClr val="00B0F0"/>
                </a:solidFill>
                <a:latin typeface="Tahoma" panose="020B0604030504040204" pitchFamily="34" charset="0"/>
                <a:ea typeface="Tahoma" panose="020B0604030504040204" pitchFamily="34" charset="0"/>
                <a:cs typeface="Tahoma" panose="020B0604030504040204" pitchFamily="34" charset="0"/>
              </a:rPr>
              <a:t> </a:t>
            </a:r>
            <a:r>
              <a:rPr lang="fa-IR">
                <a:latin typeface="Tahoma" panose="020B0604030504040204" pitchFamily="34" charset="0"/>
                <a:ea typeface="Tahoma" panose="020B0604030504040204" pitchFamily="34" charset="0"/>
                <a:cs typeface="Tahoma" panose="020B0604030504040204" pitchFamily="34" charset="0"/>
              </a:rPr>
              <a:t>karyab web(</a:t>
            </a:r>
          </a:p>
          <a:p>
            <a:pPr marL="0" indent="0" algn="l">
              <a:buNone/>
            </a:pPr>
            <a:r>
              <a:rPr lang="fa-IR" u="sng">
                <a:solidFill>
                  <a:srgbClr val="00B0F0"/>
                </a:solidFill>
                <a:latin typeface="Tahoma" panose="020B0604030504040204" pitchFamily="34" charset="0"/>
                <a:ea typeface="Tahoma" panose="020B0604030504040204" pitchFamily="34" charset="0"/>
                <a:cs typeface="Tahoma" panose="020B0604030504040204" pitchFamily="34" charset="0"/>
              </a:rPr>
              <a:t>fandogh.cloud</a:t>
            </a:r>
            <a:r>
              <a:rPr lang="fa-IR">
                <a:latin typeface="Tahoma" panose="020B0604030504040204" pitchFamily="34" charset="0"/>
                <a:ea typeface="Tahoma" panose="020B0604030504040204" pitchFamily="34" charset="0"/>
                <a:cs typeface="Tahoma" panose="020B0604030504040204" pitchFamily="34" charset="0"/>
              </a:rPr>
              <a:t>  (telegram bot(</a:t>
            </a:r>
          </a:p>
        </p:txBody>
      </p:sp>
    </p:spTree>
    <p:extLst>
      <p:ext uri="{BB962C8B-B14F-4D97-AF65-F5344CB8AC3E}">
        <p14:creationId xmlns:p14="http://schemas.microsoft.com/office/powerpoint/2010/main" val="145641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هدف از ایجاد این طرح چه بود؟</vt:lpstr>
      <vt:lpstr>جامعه مشتریان شما را چه کسانی تشکیل می‌دهند؟</vt:lpstr>
      <vt:lpstr>چگونه نیاز های محصول خود را سنجیدید؟</vt:lpstr>
      <vt:lpstr>از چه زبان و پلتفرمی برای ساخت محصول خود استفاده کردید؟</vt:lpstr>
      <vt:lpstr>محصول شما مزیتی نسبت به نمونه های مشابه دارد؟</vt:lpstr>
      <vt:lpstr>نشانی سامانه های میزبان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3</cp:revision>
  <dcterms:created xsi:type="dcterms:W3CDTF">2022-02-15T13:44:15Z</dcterms:created>
  <dcterms:modified xsi:type="dcterms:W3CDTF">2022-02-15T15:08:08Z</dcterms:modified>
</cp:coreProperties>
</file>