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uz" lang="en-US"/>
              <a:t>B</a:t>
            </a:r>
            <a:r>
              <a:rPr altLang="uz" lang="en-US"/>
              <a:t>a</a:t>
            </a:r>
            <a:r>
              <a:rPr altLang="uz" lang="en-US"/>
              <a:t>h</a:t>
            </a:r>
            <a:r>
              <a:rPr altLang="uz" lang="en-US"/>
              <a:t>o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rjon </a:t>
            </a:r>
            <a:r>
              <a:rPr altLang="uz" lang="en-US"/>
              <a:t>T</a:t>
            </a:r>
            <a:r>
              <a:rPr altLang="uz" lang="en-US"/>
              <a:t>u</a:t>
            </a:r>
            <a:r>
              <a:rPr altLang="uz" lang="en-US"/>
              <a:t>r</a:t>
            </a:r>
            <a:r>
              <a:rPr altLang="uz" lang="en-US"/>
              <a:t>s</a:t>
            </a:r>
            <a:r>
              <a:rPr altLang="uz" lang="en-US"/>
              <a:t>u</a:t>
            </a:r>
            <a:r>
              <a:rPr altLang="uz" lang="en-US"/>
              <a:t>n</a:t>
            </a:r>
            <a:r>
              <a:rPr altLang="uz" lang="en-US"/>
              <a:t>o</a:t>
            </a:r>
            <a:r>
              <a:rPr altLang="uz" lang="en-US"/>
              <a:t>v</a:t>
            </a:r>
            <a:endParaRPr altLang="zh-CN" lang="en-US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solidFill>
            <a:srgbClr val="99CCFF"/>
          </a:solidFill>
        </p:spPr>
        <p:txBody>
          <a:bodyPr anchor="ctr">
            <a:normAutofit/>
          </a:bodyPr>
          <a:p>
            <a:pPr algn="ctr" indent="0" marL="0">
              <a:buNone/>
            </a:pPr>
            <a:r>
              <a:rPr altLang="uz" sz="3000" lang="en-US"/>
              <a:t>F</a:t>
            </a:r>
            <a:r>
              <a:rPr altLang="uz" sz="3000" lang="en-US"/>
              <a:t>e</a:t>
            </a:r>
            <a:r>
              <a:rPr altLang="uz" sz="3000" lang="en-US"/>
              <a:t>r</a:t>
            </a:r>
            <a:r>
              <a:rPr altLang="uz" sz="3000" lang="en-US"/>
              <a:t>g</a:t>
            </a:r>
            <a:r>
              <a:rPr altLang="uz" sz="3000" lang="en-US"/>
              <a:t>h</a:t>
            </a:r>
            <a:r>
              <a:rPr altLang="uz" sz="3000" lang="en-US"/>
              <a:t>ana </a:t>
            </a:r>
            <a:r>
              <a:rPr altLang="uz" sz="3000" lang="en-US"/>
              <a:t>V</a:t>
            </a:r>
            <a:r>
              <a:rPr altLang="uz" sz="3000" lang="en-US"/>
              <a:t>a</a:t>
            </a:r>
            <a:r>
              <a:rPr altLang="uz" sz="3000" lang="en-US"/>
              <a:t>l</a:t>
            </a:r>
            <a:r>
              <a:rPr altLang="uz" sz="3000" lang="en-US"/>
              <a:t>l</a:t>
            </a:r>
            <a:r>
              <a:rPr altLang="uz" sz="3000" lang="en-US"/>
              <a:t>e</a:t>
            </a:r>
            <a:r>
              <a:rPr altLang="uz" sz="3000" lang="en-US"/>
              <a:t>y</a:t>
            </a:r>
            <a:endParaRPr altLang="zh-CN" sz="3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title"/>
          </p:nvPr>
        </p:nvSpPr>
        <p:spPr>
          <a:xfrm>
            <a:off x="456986" y="2222584"/>
            <a:ext cx="2949178" cy="1600200"/>
          </a:xfrm>
          <a:solidFill>
            <a:srgbClr val="92D050"/>
          </a:solidFill>
        </p:spPr>
        <p:txBody>
          <a:bodyPr/>
          <a:p>
            <a:r>
              <a:rPr altLang="uz" lang="en-US"/>
              <a:t>I</a:t>
            </a:r>
            <a:r>
              <a:rPr altLang="uz" lang="en-US"/>
              <a:t>T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z</a:t>
            </a:r>
            <a:r>
              <a:rPr altLang="uz" lang="en-US"/>
              <a:t>b</a:t>
            </a:r>
            <a:r>
              <a:rPr altLang="uz" lang="en-US"/>
              <a:t>e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t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u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endParaRPr lang="uz-UZ"/>
          </a:p>
        </p:txBody>
      </p:sp>
      <p:sp>
        <p:nvSpPr>
          <p:cNvPr id="1048622" name="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p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t</a:t>
            </a:r>
            <a:r>
              <a:rPr altLang="uz" lang="en-US"/>
              <a:t>u</a:t>
            </a:r>
            <a:r>
              <a:rPr altLang="uz" lang="en-US"/>
              <a:t>r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f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e</a:t>
            </a:r>
            <a:r>
              <a:rPr altLang="uz" lang="en-US"/>
              <a:t>n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.</a:t>
            </a:r>
            <a:endParaRPr lang="uz-UZ"/>
          </a:p>
          <a:p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i</a:t>
            </a:r>
            <a:r>
              <a:rPr altLang="uz" lang="en-US"/>
              <a:t>f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. </a:t>
            </a:r>
            <a:endParaRPr lang="uz-UZ"/>
          </a:p>
          <a:p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e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e</a:t>
            </a:r>
            <a:r>
              <a:rPr altLang="uz" lang="en-US"/>
              <a:t>l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v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k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k</a:t>
            </a:r>
            <a:r>
              <a:rPr altLang="uz" lang="en-US"/>
              <a:t>. </a:t>
            </a:r>
            <a:r>
              <a:rPr altLang="uz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p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f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m</a:t>
            </a:r>
            <a:r>
              <a:rPr altLang="uz" lang="en-US"/>
              <a:t>a</a:t>
            </a:r>
            <a:endParaRPr lang="uz-UZ"/>
          </a:p>
        </p:txBody>
      </p:sp>
      <p:sp>
        <p:nvSpPr>
          <p:cNvPr id="1048637" name="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p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f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r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g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l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k</a:t>
            </a:r>
            <a:endParaRPr lang="uz-UZ"/>
          </a:p>
          <a:p>
            <a:pPr indent="0" marL="0">
              <a:buNone/>
            </a:pPr>
            <a:r>
              <a:rPr altLang="uz" lang="en-US"/>
              <a:t>F</a:t>
            </a:r>
            <a:r>
              <a:rPr altLang="uz" lang="en-US"/>
              <a:t>i</a:t>
            </a:r>
            <a:r>
              <a:rPr altLang="uz" lang="en-US"/>
              <a:t>v</a:t>
            </a:r>
            <a:r>
              <a:rPr altLang="uz" lang="en-US"/>
              <a:t>e</a:t>
            </a:r>
            <a:r>
              <a:rPr altLang="uz" lang="en-US"/>
              <a:t>r</a:t>
            </a:r>
            <a:r>
              <a:rPr altLang="uz" lang="en-US"/>
              <a:t>r</a:t>
            </a:r>
            <a:r>
              <a:rPr altLang="uz" lang="en-US"/>
              <a:t>.</a:t>
            </a:r>
            <a:r>
              <a:rPr altLang="uz" lang="en-US"/>
              <a:t>c</a:t>
            </a:r>
            <a:r>
              <a:rPr altLang="uz" lang="en-US"/>
              <a:t>o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sz="2700" lang="en-US"/>
              <a:t> </a:t>
            </a:r>
            <a:r>
              <a:rPr altLang="uz" sz="2700" lang="en-US"/>
              <a:t>. 100 000 </a:t>
            </a:r>
            <a:r>
              <a:rPr altLang="uz" sz="2700" lang="en-US"/>
              <a:t>d</a:t>
            </a:r>
            <a:r>
              <a:rPr altLang="uz" sz="2700" lang="en-US"/>
              <a:t>a</a:t>
            </a:r>
            <a:r>
              <a:rPr altLang="uz" sz="2700" lang="en-US"/>
              <a:t>n</a:t>
            </a:r>
            <a:r>
              <a:rPr altLang="uz" sz="2700" lang="en-US"/>
              <a:t> </a:t>
            </a:r>
            <a:r>
              <a:rPr altLang="uz" sz="2700" lang="en-US"/>
              <a:t>o</a:t>
            </a:r>
            <a:r>
              <a:rPr altLang="uz" sz="2700" lang="en-US"/>
              <a:t>r</a:t>
            </a:r>
            <a:r>
              <a:rPr altLang="uz" sz="2700" lang="en-US"/>
              <a:t>t</a:t>
            </a:r>
            <a:r>
              <a:rPr altLang="uz" sz="2700" lang="en-US"/>
              <a:t>i</a:t>
            </a:r>
            <a:r>
              <a:rPr altLang="uz" sz="2700" lang="en-US"/>
              <a:t>q</a:t>
            </a:r>
            <a:r>
              <a:rPr altLang="uz" sz="2700" lang="en-US"/>
              <a:t> </a:t>
            </a:r>
            <a:r>
              <a:rPr altLang="uz" sz="2700" lang="en-US"/>
              <a:t>s</a:t>
            </a:r>
            <a:r>
              <a:rPr altLang="uz" sz="2700" lang="en-US"/>
              <a:t>o</a:t>
            </a:r>
            <a:r>
              <a:rPr altLang="uz" sz="2700" lang="en-US"/>
              <a:t>t</a:t>
            </a:r>
            <a:r>
              <a:rPr altLang="uz" sz="2700" lang="en-US"/>
              <a:t>u</a:t>
            </a:r>
            <a:r>
              <a:rPr altLang="uz" sz="2700" lang="en-US"/>
              <a:t>v</a:t>
            </a:r>
            <a:r>
              <a:rPr altLang="uz" sz="2700" lang="en-US"/>
              <a:t>c</a:t>
            </a:r>
            <a:r>
              <a:rPr altLang="uz" sz="2700" lang="en-US"/>
              <a:t>h</a:t>
            </a:r>
            <a:r>
              <a:rPr altLang="uz" sz="2700" lang="en-US"/>
              <a:t>i</a:t>
            </a:r>
            <a:r>
              <a:rPr altLang="uz" sz="2700" lang="en-US"/>
              <a:t> </a:t>
            </a:r>
            <a:r>
              <a:rPr altLang="uz" sz="2700" lang="en-US"/>
              <a:t>b</a:t>
            </a:r>
            <a:r>
              <a:rPr altLang="uz" sz="2700" lang="en-US"/>
              <a:t>o</a:t>
            </a:r>
            <a:r>
              <a:rPr altLang="uz" sz="2700" lang="en-US"/>
              <a:t>r</a:t>
            </a:r>
            <a:r>
              <a:rPr altLang="uz" lang="en-US"/>
              <a:t> </a:t>
            </a:r>
            <a:r>
              <a:rPr altLang="uz" lang="en-US"/>
              <a:t> </a:t>
            </a:r>
            <a:endParaRPr lang="uz-UZ"/>
          </a:p>
        </p:txBody>
      </p:sp>
      <p:sp>
        <p:nvSpPr>
          <p:cNvPr id="1048638" name="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altLang="uz" lang="en-US"/>
              <a:t>E</a:t>
            </a:r>
            <a:r>
              <a:rPr altLang="uz" lang="en-US"/>
              <a:t>n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z</a:t>
            </a:r>
            <a:r>
              <a:rPr altLang="uz" lang="en-US"/>
              <a:t>i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g</a:t>
            </a:r>
            <a:r>
              <a:rPr altLang="uz" lang="en-US"/>
              <a:t> 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y</a:t>
            </a:r>
            <a:r>
              <a:rPr altLang="uz" lang="en-US"/>
              <a:t> </a:t>
            </a:r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p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f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k</a:t>
            </a:r>
            <a:r>
              <a:rPr altLang="uz" lang="en-US"/>
              <a:t>,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j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b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l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t</a:t>
            </a:r>
            <a:r>
              <a:rPr altLang="uz" lang="en-US"/>
              <a:t>u</a:t>
            </a:r>
            <a:r>
              <a:rPr altLang="uz" lang="en-US"/>
              <a:t>r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'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 </a:t>
            </a:r>
            <a:r>
              <a:rPr altLang="uz" lang="en-US"/>
              <a:t> </a:t>
            </a:r>
            <a:r>
              <a:rPr altLang="uz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uz" lang="en-US"/>
              <a:t>R</a:t>
            </a:r>
            <a:r>
              <a:rPr altLang="uz" lang="en-US"/>
              <a:t>a</a:t>
            </a:r>
            <a:r>
              <a:rPr altLang="uz" lang="en-US"/>
              <a:t>q</a:t>
            </a:r>
            <a:r>
              <a:rPr altLang="uz" lang="en-US"/>
              <a:t>o</a:t>
            </a:r>
            <a:r>
              <a:rPr altLang="uz" lang="en-US"/>
              <a:t>b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endParaRPr lang="uz-UZ"/>
          </a:p>
        </p:txBody>
      </p:sp>
      <p:sp>
        <p:nvSpPr>
          <p:cNvPr id="1048640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uz" lang="en-US"/>
              <a:t>J</a:t>
            </a:r>
            <a:r>
              <a:rPr altLang="uz" lang="en-US"/>
              <a:t>a</a:t>
            </a:r>
            <a:r>
              <a:rPr altLang="uz" lang="en-US"/>
              <a:t>h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 </a:t>
            </a:r>
            <a:endParaRPr lang="uz-UZ"/>
          </a:p>
        </p:txBody>
      </p:sp>
      <p:sp>
        <p:nvSpPr>
          <p:cNvPr id="1048641" name="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altLang="uz" lang="en-US"/>
              <a:t>F</a:t>
            </a:r>
            <a:r>
              <a:rPr altLang="uz" lang="en-US"/>
              <a:t>i</a:t>
            </a:r>
            <a:r>
              <a:rPr altLang="uz" lang="en-US"/>
              <a:t>v</a:t>
            </a:r>
            <a:r>
              <a:rPr altLang="uz" lang="en-US"/>
              <a:t>e</a:t>
            </a:r>
            <a:r>
              <a:rPr altLang="uz" lang="en-US"/>
              <a:t>r</a:t>
            </a:r>
            <a:r>
              <a:rPr altLang="uz" lang="en-US"/>
              <a:t>r</a:t>
            </a:r>
            <a:r>
              <a:rPr altLang="uz" lang="en-US"/>
              <a:t>. </a:t>
            </a:r>
            <a:r>
              <a:rPr altLang="uz" lang="en-US"/>
              <a:t>c</a:t>
            </a:r>
            <a:r>
              <a:rPr altLang="uz" lang="en-US"/>
              <a:t>o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u</a:t>
            </a:r>
            <a:r>
              <a:rPr altLang="uz" lang="en-US"/>
              <a:t>p</a:t>
            </a:r>
            <a:r>
              <a:rPr altLang="uz" lang="en-US"/>
              <a:t>w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k</a:t>
            </a:r>
            <a:r>
              <a:rPr altLang="uz" lang="en-US"/>
              <a:t>.</a:t>
            </a:r>
            <a:r>
              <a:rPr altLang="uz" lang="en-US"/>
              <a:t>c</a:t>
            </a:r>
            <a:r>
              <a:rPr altLang="uz" lang="en-US"/>
              <a:t>o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g</a:t>
            </a:r>
            <a:r>
              <a:rPr altLang="uz" lang="en-US"/>
              <a:t>'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p</a:t>
            </a:r>
            <a:r>
              <a:rPr altLang="uz" lang="en-US"/>
              <a:t> </a:t>
            </a:r>
            <a:r>
              <a:rPr altLang="uz" lang="en-US"/>
              <a:t>l</a:t>
            </a:r>
            <a:r>
              <a:rPr altLang="uz" lang="en-US"/>
              <a:t>e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u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e</a:t>
            </a:r>
            <a:r>
              <a:rPr altLang="uz" lang="en-US"/>
              <a:t>r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f</a:t>
            </a:r>
            <a:r>
              <a:rPr altLang="uz" lang="en-US"/>
              <a:t>a</a:t>
            </a:r>
            <a:r>
              <a:rPr altLang="uz" lang="en-US"/>
              <a:t>q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g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 </a:t>
            </a:r>
            <a:r>
              <a:rPr altLang="uz" lang="en-US"/>
              <a:t>v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r</a:t>
            </a:r>
            <a:r>
              <a:rPr altLang="uz" lang="en-US"/>
              <a:t>u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. </a:t>
            </a:r>
            <a:endParaRPr lang="uz-UZ"/>
          </a:p>
        </p:txBody>
      </p:sp>
      <p:sp>
        <p:nvSpPr>
          <p:cNvPr id="1048642" name="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g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a</a:t>
            </a:r>
            <a:r>
              <a:rPr altLang="uz" lang="en-US"/>
              <a:t>f</a:t>
            </a:r>
            <a:r>
              <a:rPr altLang="uz" lang="en-US"/>
              <a:t>z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k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endParaRPr lang="uz-UZ"/>
          </a:p>
        </p:txBody>
      </p:sp>
      <p:sp>
        <p:nvSpPr>
          <p:cNvPr id="1048643" name="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y</a:t>
            </a:r>
            <a:r>
              <a:rPr altLang="uz" lang="en-US"/>
              <a:t> </a:t>
            </a:r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p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formamiz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o</a:t>
            </a:r>
            <a:r>
              <a:rPr altLang="uz" lang="en-US"/>
              <a:t>f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z</a:t>
            </a:r>
            <a:r>
              <a:rPr altLang="uz" lang="en-US"/>
              <a:t>b</a:t>
            </a:r>
            <a:r>
              <a:rPr altLang="uz" lang="en-US"/>
              <a:t>e</a:t>
            </a:r>
            <a:r>
              <a:rPr altLang="uz" lang="en-US"/>
              <a:t>k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v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o</a:t>
            </a:r>
            <a:r>
              <a:rPr altLang="uz" lang="en-US"/>
              <a:t>j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p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a</a:t>
            </a:r>
            <a:r>
              <a:rPr altLang="uz" lang="en-US"/>
              <a:t>k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.</a:t>
            </a:r>
            <a:endParaRPr lang="uz-U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uz" lang="en-US"/>
              <a:t>L</a:t>
            </a:r>
            <a:r>
              <a:rPr altLang="uz" lang="en-US"/>
              <a:t>o</a:t>
            </a:r>
            <a:r>
              <a:rPr altLang="uz" lang="en-US"/>
              <a:t>y</a:t>
            </a:r>
            <a:r>
              <a:rPr altLang="uz" lang="en-US"/>
              <a:t>i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p</a:t>
            </a:r>
            <a:r>
              <a:rPr altLang="uz" lang="en-US"/>
              <a:t>u</a:t>
            </a:r>
            <a:r>
              <a:rPr altLang="uz" lang="en-US"/>
              <a:t>l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e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endParaRPr lang="uz-UZ"/>
          </a:p>
        </p:txBody>
      </p:sp>
      <p:sp>
        <p:nvSpPr>
          <p:cNvPr id="1048606" name="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ns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n</a:t>
            </a:r>
            <a:endParaRPr lang="uz-UZ"/>
          </a:p>
          <a:p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1</a:t>
            </a:r>
            <a:r>
              <a:rPr altLang="uz" lang="en-US"/>
              <a:t>0</a:t>
            </a:r>
            <a:r>
              <a:rPr altLang="uz" lang="en-US"/>
              <a:t>%</a:t>
            </a:r>
            <a:r>
              <a:rPr altLang="uz" lang="en-US"/>
              <a:t> 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q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. </a:t>
            </a:r>
            <a:endParaRPr lang="uz-UZ"/>
          </a:p>
          <a:p>
            <a:r>
              <a:rPr altLang="uz" lang="en-US"/>
              <a:t>G</a:t>
            </a:r>
            <a:r>
              <a:rPr altLang="uz" lang="en-US"/>
              <a:t>o</a:t>
            </a:r>
            <a:r>
              <a:rPr altLang="uz" lang="en-US"/>
              <a:t>o</a:t>
            </a:r>
            <a:r>
              <a:rPr altLang="uz" lang="en-US"/>
              <a:t>g</a:t>
            </a:r>
            <a:r>
              <a:rPr altLang="uz" lang="en-US"/>
              <a:t>l</a:t>
            </a:r>
            <a:r>
              <a:rPr altLang="uz" lang="en-US"/>
              <a:t>e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s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r</a:t>
            </a:r>
            <a:r>
              <a:rPr altLang="uz" lang="en-US"/>
              <a:t>e</a:t>
            </a:r>
            <a:r>
              <a:rPr altLang="uz" lang="en-US"/>
              <a:t>k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q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. </a:t>
            </a:r>
            <a:endParaRPr lang="uz-UZ"/>
          </a:p>
        </p:txBody>
      </p:sp>
      <p:sp>
        <p:nvSpPr>
          <p:cNvPr id="1048607" name="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e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s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. </a:t>
            </a:r>
            <a:endParaRPr lang="uz-UZ"/>
          </a:p>
          <a:p>
            <a:r>
              <a:rPr altLang="uz" lang="en-US"/>
              <a:t>P</a:t>
            </a:r>
            <a:r>
              <a:rPr altLang="uz" lang="en-US"/>
              <a:t>u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k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u</a:t>
            </a:r>
            <a:r>
              <a:rPr altLang="uz" lang="en-US"/>
              <a:t>r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. </a:t>
            </a:r>
            <a:endParaRPr lang="uz-UZ"/>
          </a:p>
          <a:p>
            <a:r>
              <a:rPr altLang="uz" lang="en-US"/>
              <a:t>G</a:t>
            </a:r>
            <a:r>
              <a:rPr altLang="uz" lang="en-US"/>
              <a:t>o</a:t>
            </a:r>
            <a:r>
              <a:rPr altLang="uz" lang="en-US"/>
              <a:t>o</a:t>
            </a:r>
            <a:r>
              <a:rPr altLang="uz" lang="en-US"/>
              <a:t>g</a:t>
            </a:r>
            <a:r>
              <a:rPr altLang="uz" lang="en-US"/>
              <a:t>l</a:t>
            </a:r>
            <a:r>
              <a:rPr altLang="uz" lang="en-US"/>
              <a:t>e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s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r</a:t>
            </a:r>
            <a:r>
              <a:rPr altLang="uz" lang="en-US"/>
              <a:t>e</a:t>
            </a:r>
            <a:r>
              <a:rPr altLang="uz" lang="en-US"/>
              <a:t>k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q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. </a:t>
            </a:r>
            <a:endParaRPr lang="uz-U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uz" lang="en-US"/>
              <a:t>K</a:t>
            </a:r>
            <a:r>
              <a:rPr altLang="uz" lang="en-US"/>
              <a:t>e</a:t>
            </a:r>
            <a:r>
              <a:rPr altLang="uz" lang="en-US"/>
              <a:t>y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g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1</a:t>
            </a:r>
            <a:r>
              <a:rPr altLang="uz" lang="en-US"/>
              <a:t>0</a:t>
            </a:r>
            <a:r>
              <a:rPr altLang="uz" lang="en-US"/>
              <a:t>-</a:t>
            </a:r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k</a:t>
            </a:r>
            <a:r>
              <a:rPr altLang="uz" lang="en-US"/>
              <a:t> </a:t>
            </a:r>
            <a:r>
              <a:rPr altLang="uz" lang="en-US"/>
              <a:t>r</a:t>
            </a:r>
            <a:r>
              <a:rPr altLang="uz" lang="en-US"/>
              <a:t>e</a:t>
            </a:r>
            <a:r>
              <a:rPr altLang="uz" lang="en-US"/>
              <a:t>j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endParaRPr lang="uz-UZ"/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2</a:t>
            </a:r>
            <a:r>
              <a:rPr altLang="uz" lang="en-US"/>
              <a:t>2</a:t>
            </a:r>
            <a:r>
              <a:rPr altLang="uz" lang="en-US"/>
              <a:t>-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m</a:t>
            </a:r>
            <a:r>
              <a:rPr altLang="uz" lang="en-US"/>
              <a:t>e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r</a:t>
            </a:r>
            <a:r>
              <a:rPr altLang="uz" lang="en-US"/>
              <a:t>e</a:t>
            </a:r>
            <a:r>
              <a:rPr altLang="uz" lang="en-US"/>
              <a:t>j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m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e</a:t>
            </a:r>
            <a:r>
              <a:rPr altLang="uz" lang="en-US"/>
              <a:t>n</a:t>
            </a:r>
            <a:r>
              <a:rPr altLang="uz" lang="en-US"/>
              <a:t>g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i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m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y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: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e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s</a:t>
            </a:r>
            <a:r>
              <a:rPr altLang="uz" lang="en-US"/>
              <a:t>,</a:t>
            </a:r>
            <a:r>
              <a:rPr altLang="uz" lang="en-US"/>
              <a:t> </a:t>
            </a:r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y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.</a:t>
            </a:r>
            <a:endParaRPr lang="uz-UZ"/>
          </a:p>
          <a:p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2</a:t>
            </a:r>
            <a:r>
              <a:rPr altLang="uz" lang="en-US"/>
              <a:t>2</a:t>
            </a:r>
            <a:r>
              <a:rPr altLang="uz" lang="en-US"/>
              <a:t>-</a:t>
            </a:r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2</a:t>
            </a:r>
            <a:r>
              <a:rPr altLang="uz" lang="en-US"/>
              <a:t>4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r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g</a:t>
            </a:r>
            <a:r>
              <a:rPr altLang="uz" lang="en-US"/>
              <a:t>'</a:t>
            </a:r>
            <a:r>
              <a:rPr altLang="uz" lang="en-US"/>
              <a:t>i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u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k</a:t>
            </a:r>
            <a:r>
              <a:rPr altLang="uz" lang="en-US"/>
              <a:t>s</a:t>
            </a:r>
            <a:r>
              <a:rPr altLang="uz" lang="en-US"/>
              <a:t>i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a</a:t>
            </a:r>
            <a:r>
              <a:rPr altLang="uz" lang="en-US"/>
              <a:t>j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f</a:t>
            </a:r>
            <a:r>
              <a:rPr altLang="uz" lang="en-US"/>
              <a:t>o</a:t>
            </a:r>
            <a:r>
              <a:rPr altLang="uz" lang="en-US"/>
              <a:t>y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.</a:t>
            </a:r>
            <a:endParaRPr lang="uz-UZ"/>
          </a:p>
          <a:p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2</a:t>
            </a:r>
            <a:r>
              <a:rPr altLang="uz" lang="en-US"/>
              <a:t>3</a:t>
            </a:r>
            <a:r>
              <a:rPr altLang="uz" lang="en-US"/>
              <a:t>-</a:t>
            </a:r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2</a:t>
            </a:r>
            <a:r>
              <a:rPr altLang="uz" lang="en-US"/>
              <a:t>5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e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b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T</a:t>
            </a:r>
            <a:r>
              <a:rPr altLang="uz" lang="en-US"/>
              <a:t>'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k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p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. </a:t>
            </a:r>
            <a:endParaRPr lang="uz-UZ"/>
          </a:p>
          <a:p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2</a:t>
            </a:r>
            <a:r>
              <a:rPr altLang="uz" lang="en-US"/>
              <a:t>5</a:t>
            </a:r>
            <a:r>
              <a:rPr altLang="uz" lang="en-US"/>
              <a:t>-</a:t>
            </a:r>
            <a:r>
              <a:rPr altLang="uz" lang="en-US"/>
              <a:t>2</a:t>
            </a:r>
            <a:r>
              <a:rPr altLang="uz" lang="en-US"/>
              <a:t>0</a:t>
            </a:r>
            <a:r>
              <a:rPr altLang="uz" lang="en-US"/>
              <a:t>3</a:t>
            </a:r>
            <a:r>
              <a:rPr altLang="uz" lang="en-US"/>
              <a:t>0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t</a:t>
            </a:r>
            <a:r>
              <a:rPr altLang="uz" lang="en-US"/>
              <a:t>r</a:t>
            </a:r>
            <a:r>
              <a:rPr altLang="uz" lang="en-US"/>
              <a:t>u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a</a:t>
            </a:r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a</a:t>
            </a:r>
            <a:r>
              <a:rPr altLang="uz" lang="en-US"/>
              <a:t>c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e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y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"</a:t>
            </a:r>
            <a:r>
              <a:rPr altLang="uz" lang="en-US"/>
              <a:t>f</a:t>
            </a:r>
            <a:r>
              <a:rPr altLang="uz" lang="en-US"/>
              <a:t>e</a:t>
            </a:r>
            <a:r>
              <a:rPr altLang="uz" lang="en-US"/>
              <a:t>r</a:t>
            </a:r>
            <a:r>
              <a:rPr altLang="uz" lang="en-US"/>
              <a:t>g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v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e</a:t>
            </a:r>
            <a:r>
              <a:rPr altLang="uz" lang="en-US"/>
              <a:t>y</a:t>
            </a:r>
            <a:r>
              <a:rPr altLang="uz" lang="en-US"/>
              <a:t>" 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b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v</a:t>
            </a:r>
            <a:r>
              <a:rPr altLang="uz" lang="en-US"/>
              <a:t>o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y</a:t>
            </a:r>
            <a:r>
              <a:rPr altLang="uz" lang="en-US"/>
              <a:t>s</a:t>
            </a:r>
            <a:r>
              <a:rPr altLang="uz" lang="en-US"/>
              <a:t>i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o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o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a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. </a:t>
            </a:r>
            <a:endParaRPr lang="uz-U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 anchor="t" anchorCtr="1"/>
          <a:p>
            <a:pPr algn="ctr"/>
            <a:r>
              <a:rPr altLang="uz" lang="en-US"/>
              <a:t>1</a:t>
            </a:r>
            <a:r>
              <a:rPr altLang="uz" lang="en-US"/>
              <a:t>1</a:t>
            </a:r>
            <a:r>
              <a:rPr altLang="uz" lang="en-US"/>
              <a:t>0</a:t>
            </a:r>
            <a:r>
              <a:rPr altLang="uz" lang="en-US"/>
              <a:t>0</a:t>
            </a:r>
            <a:r>
              <a:rPr altLang="uz" lang="en-US"/>
              <a:t>0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o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l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t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m</a:t>
            </a:r>
            <a:endParaRPr lang="uz-UZ"/>
          </a:p>
        </p:txBody>
      </p:sp>
      <p:sp>
        <p:nvSpPr>
          <p:cNvPr id="1048587" name="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1667" lnSpcReduction="20000"/>
          </a:bodyPr>
          <a:p>
            <a:pPr algn="ctr"/>
            <a:r>
              <a:rPr altLang="uz" lang="en-US"/>
              <a:t>1</a:t>
            </a:r>
            <a:r>
              <a:rPr altLang="uz" lang="en-US"/>
              <a:t>.</a:t>
            </a:r>
            <a:r>
              <a:rPr altLang="uz" lang="en-US"/>
              <a:t>F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v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e</a:t>
            </a:r>
            <a:r>
              <a:rPr altLang="uz" lang="en-US"/>
              <a:t> 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s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a</a:t>
            </a:r>
            <a:r>
              <a:rPr altLang="uz" lang="en-US"/>
              <a:t>y</a:t>
            </a:r>
            <a:r>
              <a:rPr altLang="uz" lang="en-US"/>
              <a:t>t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n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q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k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b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i</a:t>
            </a:r>
            <a:r>
              <a:rPr altLang="uz" lang="en-US"/>
              <a:t>m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i</a:t>
            </a:r>
            <a:r>
              <a:rPr altLang="uz" lang="en-US"/>
              <a:t>k</a:t>
            </a:r>
            <a:r>
              <a:rPr altLang="uz" lang="en-US"/>
              <a:t>d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u</a:t>
            </a:r>
            <a:r>
              <a:rPr altLang="uz" lang="en-US"/>
              <a:t>z</a:t>
            </a:r>
            <a:r>
              <a:rPr altLang="uz" lang="en-US"/>
              <a:t>i</a:t>
            </a:r>
            <a:r>
              <a:rPr altLang="uz" lang="en-US"/>
              <a:t>b</a:t>
            </a:r>
            <a:r>
              <a:rPr altLang="uz" lang="en-US"/>
              <a:t> 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i</a:t>
            </a:r>
            <a:r>
              <a:rPr altLang="uz" lang="en-US"/>
              <a:t>q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i</a:t>
            </a:r>
            <a:r>
              <a:rPr altLang="uz" lang="en-US"/>
              <a:t>z</a:t>
            </a:r>
            <a:r>
              <a:rPr altLang="uz" lang="en-US"/>
              <a:t>. </a:t>
            </a:r>
            <a:endParaRPr lang="uz-UZ"/>
          </a:p>
          <a:p>
            <a:pPr algn="ctr"/>
            <a:r>
              <a:rPr altLang="uz" lang="en-US"/>
              <a:t>2</a:t>
            </a:r>
            <a:r>
              <a:rPr altLang="uz" lang="en-US"/>
              <a:t>.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c</a:t>
            </a:r>
            <a:r>
              <a:rPr altLang="uz" lang="en-US"/>
              <a:t>h</a:t>
            </a:r>
            <a:r>
              <a:rPr altLang="uz" lang="en-US"/>
              <a:t>i</a:t>
            </a:r>
            <a:r>
              <a:rPr altLang="uz" lang="en-US"/>
              <a:t>k</a:t>
            </a:r>
            <a:r>
              <a:rPr altLang="uz" lang="en-US"/>
              <a:t> </a:t>
            </a:r>
            <a:r>
              <a:rPr altLang="uz" lang="en-US"/>
              <a:t>b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l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 </a:t>
            </a:r>
            <a:r>
              <a:rPr altLang="uz" lang="en-US"/>
              <a:t>I</a:t>
            </a:r>
            <a:r>
              <a:rPr altLang="uz" lang="en-US"/>
              <a:t>T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e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k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b</a:t>
            </a:r>
            <a:r>
              <a:rPr altLang="uz" lang="en-US"/>
              <a:t> </a:t>
            </a:r>
            <a:r>
              <a:rPr altLang="uz" lang="en-US"/>
              <a:t>j</a:t>
            </a:r>
            <a:r>
              <a:rPr altLang="uz" lang="en-US"/>
              <a:t>a</a:t>
            </a:r>
            <a:r>
              <a:rPr altLang="uz" lang="en-US"/>
              <a:t>m</a:t>
            </a:r>
            <a:r>
              <a:rPr altLang="uz" lang="en-US"/>
              <a:t>o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y</a:t>
            </a:r>
            <a:r>
              <a:rPr altLang="uz" lang="en-US"/>
              <a:t>e</a:t>
            </a:r>
            <a:r>
              <a:rPr altLang="uz" lang="en-US"/>
              <a:t>g</a:t>
            </a:r>
            <a:r>
              <a:rPr altLang="uz" lang="en-US"/>
              <a:t>'</a:t>
            </a:r>
            <a:r>
              <a:rPr altLang="uz" lang="en-US"/>
              <a:t>i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.</a:t>
            </a:r>
            <a:endParaRPr lang="uz-UZ"/>
          </a:p>
          <a:p>
            <a:pPr algn="ctr"/>
            <a:r>
              <a:rPr altLang="uz" lang="en-US"/>
              <a:t>V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u</a:t>
            </a:r>
            <a:r>
              <a:rPr altLang="uz" lang="en-US"/>
              <a:t>n</a:t>
            </a:r>
            <a:r>
              <a:rPr altLang="uz" lang="en-US"/>
              <a:t>g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x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a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 </a:t>
            </a:r>
            <a:r>
              <a:rPr altLang="uz" lang="en-US"/>
              <a:t>e</a:t>
            </a:r>
            <a:r>
              <a:rPr altLang="uz" lang="en-US"/>
              <a:t>z</a:t>
            </a:r>
            <a:r>
              <a:rPr altLang="uz" lang="en-US"/>
              <a:t>g</a:t>
            </a:r>
            <a:r>
              <a:rPr altLang="uz" lang="en-US"/>
              <a:t>u</a:t>
            </a:r>
            <a:r>
              <a:rPr altLang="uz" lang="en-US"/>
              <a:t> </a:t>
            </a:r>
            <a:r>
              <a:rPr altLang="uz" lang="en-US"/>
              <a:t>r</a:t>
            </a:r>
            <a:r>
              <a:rPr altLang="uz" lang="en-US"/>
              <a:t>e</a:t>
            </a:r>
            <a:r>
              <a:rPr altLang="uz" lang="en-US"/>
              <a:t>j</a:t>
            </a:r>
            <a:r>
              <a:rPr altLang="uz" lang="en-US"/>
              <a:t>a</a:t>
            </a:r>
            <a:r>
              <a:rPr altLang="uz" lang="en-US"/>
              <a:t>l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. </a:t>
            </a:r>
            <a:r>
              <a:rPr altLang="uz" lang="en-US"/>
              <a:t> </a:t>
            </a:r>
            <a:endParaRPr lang="uz-U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 anchor="t" anchorCtr="1"/>
          <a:p>
            <a:pPr algn="ctr"/>
            <a:r>
              <a:rPr altLang="uz" sz="5700" lang="en-US"/>
              <a:t>S</a:t>
            </a:r>
            <a:r>
              <a:rPr altLang="uz" sz="5700" lang="en-US"/>
              <a:t>m</a:t>
            </a:r>
            <a:r>
              <a:rPr altLang="uz" sz="5700" lang="en-US"/>
              <a:t>a</a:t>
            </a:r>
            <a:r>
              <a:rPr altLang="uz" sz="5700" lang="en-US"/>
              <a:t>r</a:t>
            </a:r>
            <a:r>
              <a:rPr altLang="uz" sz="5700" lang="en-US"/>
              <a:t>t</a:t>
            </a:r>
            <a:r>
              <a:rPr altLang="uz" sz="5700" lang="en-US"/>
              <a:t>D</a:t>
            </a:r>
            <a:r>
              <a:rPr altLang="uz" sz="5700" lang="en-US"/>
              <a:t>e</a:t>
            </a:r>
            <a:r>
              <a:rPr altLang="uz" sz="5700" lang="en-US"/>
              <a:t>v</a:t>
            </a:r>
            <a:r>
              <a:rPr altLang="uz" sz="5700" lang="en-US"/>
              <a:t>e</a:t>
            </a:r>
            <a:r>
              <a:rPr altLang="uz" sz="5700" lang="en-US"/>
              <a:t>l</a:t>
            </a:r>
            <a:r>
              <a:rPr altLang="uz" sz="5700" lang="en-US"/>
              <a:t>o</a:t>
            </a:r>
            <a:r>
              <a:rPr altLang="uz" sz="5700" lang="en-US"/>
              <a:t>p</a:t>
            </a:r>
            <a:r>
              <a:rPr altLang="uz" sz="5700" lang="en-US"/>
              <a:t>e</a:t>
            </a:r>
            <a:r>
              <a:rPr altLang="uz" sz="5700" lang="en-US"/>
              <a:t>r</a:t>
            </a:r>
            <a:r>
              <a:rPr altLang="uz" sz="5700" lang="en-US"/>
              <a:t>s</a:t>
            </a:r>
            <a:r>
              <a:rPr altLang="uz" sz="5700" lang="en-US"/>
              <a:t>G</a:t>
            </a:r>
            <a:r>
              <a:rPr altLang="uz" sz="5700" lang="en-US"/>
              <a:t>r</a:t>
            </a:r>
            <a:r>
              <a:rPr altLang="uz" sz="5700" lang="en-US"/>
              <a:t>o</a:t>
            </a:r>
            <a:r>
              <a:rPr altLang="uz" sz="5700" lang="en-US"/>
              <a:t>u</a:t>
            </a:r>
            <a:r>
              <a:rPr altLang="uz" sz="5700" lang="en-US"/>
              <a:t>p</a:t>
            </a:r>
            <a:br>
              <a:rPr altLang="uz" sz="5700" lang="en-US"/>
            </a:br>
            <a:r>
              <a:rPr altLang="uz" sz="3600" lang="en-US"/>
              <a:t>B</a:t>
            </a:r>
            <a:r>
              <a:rPr altLang="uz" sz="3600" lang="en-US"/>
              <a:t>a</a:t>
            </a:r>
            <a:r>
              <a:rPr altLang="uz" sz="3600" lang="en-US"/>
              <a:t>h</a:t>
            </a:r>
            <a:r>
              <a:rPr altLang="uz" sz="3600" lang="en-US"/>
              <a:t>o</a:t>
            </a:r>
            <a:r>
              <a:rPr altLang="uz" sz="3600" lang="en-US"/>
              <a:t>d</a:t>
            </a:r>
            <a:r>
              <a:rPr altLang="uz" sz="3600" lang="en-US"/>
              <a:t>i</a:t>
            </a:r>
            <a:r>
              <a:rPr altLang="uz" sz="3600" lang="en-US"/>
              <a:t>r</a:t>
            </a:r>
            <a:r>
              <a:rPr altLang="uz" sz="3600" lang="en-US"/>
              <a:t>j</a:t>
            </a:r>
            <a:r>
              <a:rPr altLang="uz" sz="3600" lang="en-US"/>
              <a:t>o</a:t>
            </a:r>
            <a:r>
              <a:rPr altLang="uz" sz="3600" lang="en-US"/>
              <a:t>n</a:t>
            </a:r>
            <a:r>
              <a:rPr altLang="uz" sz="3600" lang="en-US"/>
              <a:t> </a:t>
            </a:r>
            <a:r>
              <a:rPr altLang="uz" sz="3600" lang="en-US"/>
              <a:t>T</a:t>
            </a:r>
            <a:r>
              <a:rPr altLang="uz" sz="3600" lang="en-US"/>
              <a:t>u</a:t>
            </a:r>
            <a:r>
              <a:rPr altLang="uz" sz="3600" lang="en-US"/>
              <a:t>r</a:t>
            </a:r>
            <a:r>
              <a:rPr altLang="uz" sz="3600" lang="en-US"/>
              <a:t>s</a:t>
            </a:r>
            <a:r>
              <a:rPr altLang="uz" sz="3600" lang="en-US"/>
              <a:t>u</a:t>
            </a:r>
            <a:r>
              <a:rPr altLang="uz" sz="3600" lang="en-US"/>
              <a:t>n</a:t>
            </a:r>
            <a:r>
              <a:rPr altLang="uz" sz="3600" lang="en-US"/>
              <a:t>o</a:t>
            </a:r>
            <a:r>
              <a:rPr altLang="uz" sz="3600" lang="en-US"/>
              <a:t>v</a:t>
            </a:r>
            <a:endParaRPr sz="3600" lang="uz-UZ"/>
          </a:p>
        </p:txBody>
      </p:sp>
      <p:sp>
        <p:nvSpPr>
          <p:cNvPr id="1048589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uz" lang="en-US"/>
              <a:t>+</a:t>
            </a:r>
            <a:r>
              <a:rPr altLang="uz" lang="en-US"/>
              <a:t>9</a:t>
            </a:r>
            <a:r>
              <a:rPr altLang="uz" lang="en-US"/>
              <a:t>9</a:t>
            </a:r>
            <a:r>
              <a:rPr altLang="uz" lang="en-US"/>
              <a:t>8</a:t>
            </a:r>
            <a:r>
              <a:rPr altLang="uz" lang="en-US"/>
              <a:t>9</a:t>
            </a:r>
            <a:r>
              <a:rPr altLang="uz" lang="en-US"/>
              <a:t>1</a:t>
            </a:r>
            <a:r>
              <a:rPr altLang="uz" lang="en-US"/>
              <a:t>6</a:t>
            </a:r>
            <a:r>
              <a:rPr altLang="uz" lang="en-US"/>
              <a:t>5</a:t>
            </a:r>
            <a:r>
              <a:rPr altLang="uz" lang="en-US"/>
              <a:t>3</a:t>
            </a:r>
            <a:r>
              <a:rPr altLang="uz" lang="en-US"/>
              <a:t>4</a:t>
            </a:r>
            <a:r>
              <a:rPr altLang="uz" lang="en-US"/>
              <a:t>2</a:t>
            </a:r>
            <a:r>
              <a:rPr altLang="uz" lang="en-US"/>
              <a:t>9</a:t>
            </a:r>
            <a:r>
              <a:rPr altLang="uz" lang="en-US"/>
              <a:t>7</a:t>
            </a:r>
            <a:endParaRPr lang="uz-UZ"/>
          </a:p>
          <a:p>
            <a:r>
              <a:rPr altLang="uz" lang="en-US"/>
              <a:t>@</a:t>
            </a:r>
            <a:r>
              <a:rPr altLang="uz" lang="en-US"/>
              <a:t>B</a:t>
            </a:r>
            <a:r>
              <a:rPr altLang="uz" lang="en-US"/>
              <a:t>a</a:t>
            </a:r>
            <a:r>
              <a:rPr altLang="uz" lang="en-US"/>
              <a:t>h</a:t>
            </a:r>
            <a:r>
              <a:rPr altLang="uz" lang="en-US"/>
              <a:t>o</a:t>
            </a:r>
            <a:r>
              <a:rPr altLang="uz" lang="en-US"/>
              <a:t>d</a:t>
            </a:r>
            <a:r>
              <a:rPr altLang="uz" lang="en-US"/>
              <a:t>i</a:t>
            </a:r>
            <a:r>
              <a:rPr altLang="uz" lang="en-US"/>
              <a:t>r</a:t>
            </a:r>
            <a:r>
              <a:rPr altLang="uz" lang="en-US"/>
              <a:t>j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_</a:t>
            </a:r>
            <a:r>
              <a:rPr altLang="uz" lang="en-US"/>
              <a:t>D</a:t>
            </a:r>
            <a:r>
              <a:rPr altLang="uz" lang="en-US"/>
              <a:t>e</a:t>
            </a:r>
            <a:r>
              <a:rPr altLang="uz" lang="en-US"/>
              <a:t>v</a:t>
            </a:r>
            <a:r>
              <a:rPr altLang="uz" lang="en-US"/>
              <a:t>e</a:t>
            </a:r>
            <a:r>
              <a:rPr altLang="uz" lang="en-US"/>
              <a:t>l</a:t>
            </a:r>
            <a:r>
              <a:rPr altLang="uz" lang="en-US"/>
              <a:t>o</a:t>
            </a:r>
            <a:r>
              <a:rPr altLang="uz" lang="en-US"/>
              <a:t>p</a:t>
            </a:r>
            <a:r>
              <a:rPr altLang="uz" lang="en-US"/>
              <a:t>e</a:t>
            </a:r>
            <a:r>
              <a:rPr altLang="uz" lang="en-US"/>
              <a:t>r</a:t>
            </a:r>
            <a:endParaRPr lang="uz-UZ"/>
          </a:p>
          <a:p>
            <a:r>
              <a:rPr altLang="uz" lang="en-US"/>
              <a:t>F</a:t>
            </a:r>
            <a:r>
              <a:rPr altLang="uz" lang="en-US"/>
              <a:t>a</a:t>
            </a:r>
            <a:r>
              <a:rPr altLang="uz" lang="en-US"/>
              <a:t>r</a:t>
            </a:r>
            <a:r>
              <a:rPr altLang="uz" lang="en-US"/>
              <a:t>g</a:t>
            </a:r>
            <a:r>
              <a:rPr altLang="uz" lang="en-US"/>
              <a:t>'</a:t>
            </a:r>
            <a:r>
              <a:rPr altLang="uz" lang="en-US"/>
              <a:t>o</a:t>
            </a:r>
            <a:r>
              <a:rPr altLang="uz" lang="en-US"/>
              <a:t>n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v</a:t>
            </a:r>
            <a:r>
              <a:rPr altLang="uz" lang="en-US"/>
              <a:t>i</a:t>
            </a:r>
            <a:r>
              <a:rPr altLang="uz" lang="en-US"/>
              <a:t>l</a:t>
            </a:r>
            <a:r>
              <a:rPr altLang="uz" lang="en-US"/>
              <a:t>o</a:t>
            </a:r>
            <a:r>
              <a:rPr altLang="uz" lang="en-US"/>
              <a:t>y</a:t>
            </a:r>
            <a:r>
              <a:rPr altLang="uz" lang="en-US"/>
              <a:t>a</a:t>
            </a:r>
            <a:r>
              <a:rPr altLang="uz" lang="en-US"/>
              <a:t>t</a:t>
            </a:r>
            <a:r>
              <a:rPr altLang="uz" lang="en-US"/>
              <a:t>i</a:t>
            </a:r>
            <a:r>
              <a:rPr altLang="uz" lang="en-US"/>
              <a:t> </a:t>
            </a:r>
            <a:r>
              <a:rPr altLang="uz" lang="en-US"/>
              <a:t>Q</a:t>
            </a:r>
            <a:r>
              <a:rPr altLang="uz" lang="en-US"/>
              <a:t>o</a:t>
            </a:r>
            <a:r>
              <a:rPr altLang="uz" lang="en-US"/>
              <a:t>'</a:t>
            </a:r>
            <a:r>
              <a:rPr altLang="uz" lang="en-US"/>
              <a:t>s</a:t>
            </a:r>
            <a:r>
              <a:rPr altLang="uz" lang="en-US"/>
              <a:t>h</a:t>
            </a:r>
            <a:r>
              <a:rPr altLang="uz" lang="en-US"/>
              <a:t>t</a:t>
            </a:r>
            <a:r>
              <a:rPr altLang="uz" lang="en-US"/>
              <a:t>e</a:t>
            </a:r>
            <a:r>
              <a:rPr altLang="uz" lang="en-US"/>
              <a:t>p</a:t>
            </a:r>
            <a:r>
              <a:rPr altLang="uz" lang="en-US"/>
              <a:t>a</a:t>
            </a:r>
            <a:r>
              <a:rPr altLang="uz" lang="en-US"/>
              <a:t> </a:t>
            </a:r>
            <a:r>
              <a:rPr altLang="uz" lang="en-US"/>
              <a:t>t</a:t>
            </a:r>
            <a:r>
              <a:rPr altLang="uz" lang="en-US"/>
              <a:t>u</a:t>
            </a:r>
            <a:r>
              <a:rPr altLang="uz" lang="en-US"/>
              <a:t>m</a:t>
            </a:r>
            <a:r>
              <a:rPr altLang="uz" lang="en-US"/>
              <a:t>a</a:t>
            </a:r>
            <a:r>
              <a:rPr altLang="uz" lang="en-US"/>
              <a:t>n</a:t>
            </a:r>
            <a:r>
              <a:rPr altLang="uz" lang="en-US"/>
              <a:t>i</a:t>
            </a:r>
            <a:endParaRPr lang="uz-U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M2010J19SG</dc:creator>
  <dcterms:created xsi:type="dcterms:W3CDTF">2015-05-11T03:30:45Z</dcterms:created>
  <dcterms:modified xsi:type="dcterms:W3CDTF">2021-12-05T11:08:23Z</dcterms:modified>
</cp:coreProperties>
</file>