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4"/>
  </p:notesMasterIdLst>
  <p:sldIdLst>
    <p:sldId id="256" r:id="rId2"/>
    <p:sldId id="260" r:id="rId3"/>
  </p:sldIdLst>
  <p:sldSz cx="9144000" cy="5143500" type="screen16x9"/>
  <p:notesSz cx="6858000" cy="9144000"/>
  <p:embeddedFontLst>
    <p:embeddedFont>
      <p:font typeface="Fira Code" panose="020B0604020202020204" charset="0"/>
      <p:regular r:id="rId5"/>
      <p:bold r:id="rId6"/>
    </p:embeddedFont>
    <p:embeddedFont>
      <p:font typeface="Fira Code Light" panose="020B0604020202020204" charset="0"/>
      <p:regular r:id="rId7"/>
      <p:bold r:id="rId8"/>
    </p:embeddedFont>
    <p:embeddedFont>
      <p:font typeface="Oswald" panose="020B0604020202020204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3A259D0-F682-4F0D-9046-2C1B92E928CC}">
  <a:tblStyle styleId="{C3A259D0-F682-4F0D-9046-2C1B92E928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14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f9d68ab4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f9d68ab4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f65840171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f65840171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" name="Google Shape;14;p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" name="Google Shape;16;p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/>
          </p:nvPr>
        </p:nvSpPr>
        <p:spPr>
          <a:xfrm>
            <a:off x="213862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2" hasCustomPrompt="1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"/>
          </p:nvPr>
        </p:nvSpPr>
        <p:spPr>
          <a:xfrm>
            <a:off x="213862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3"/>
          </p:nvPr>
        </p:nvSpPr>
        <p:spPr>
          <a:xfrm>
            <a:off x="557197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4" hasCustomPrompt="1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5"/>
          </p:nvPr>
        </p:nvSpPr>
        <p:spPr>
          <a:xfrm>
            <a:off x="557197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6"/>
          </p:nvPr>
        </p:nvSpPr>
        <p:spPr>
          <a:xfrm>
            <a:off x="213862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7" hasCustomPrompt="1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8"/>
          </p:nvPr>
        </p:nvSpPr>
        <p:spPr>
          <a:xfrm>
            <a:off x="213862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title" idx="9"/>
          </p:nvPr>
        </p:nvSpPr>
        <p:spPr>
          <a:xfrm>
            <a:off x="557197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title" idx="13" hasCustomPrompt="1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14"/>
          </p:nvPr>
        </p:nvSpPr>
        <p:spPr>
          <a:xfrm>
            <a:off x="557197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5" name="Google Shape;125;p1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26" name="Google Shape;126;p1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" name="Google Shape;127;p1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" name="Google Shape;128;p1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29" name="Google Shape;129;p1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1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84" name="Google Shape;284;p2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85" name="Google Shape;285;p2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6" name="Google Shape;286;p2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87" name="Google Shape;287;p2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8" name="Google Shape;288;p2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89" name="Google Shape;289;p2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0" name="Google Shape;290;p2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91" name="Google Shape;291;p2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92" name="Google Shape;292;p2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4" name="Google Shape;294;p25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5" name="Google Shape;295;p25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" name="Google Shape;296;p2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97" name="Google Shape;297;p2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8" name="Google Shape;298;p2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9" name="Google Shape;299;p2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00" name="Google Shape;300;p2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" name="Google Shape;301;p2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02" name="Google Shape;302;p2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03" name="Google Shape;303;p2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p2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2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08" name="Google Shape;308;p2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09" name="Google Shape;309;p2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0" name="Google Shape;310;p2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11" name="Google Shape;311;p2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2" name="Google Shape;312;p2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13" name="Google Shape;313;p2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" name="Google Shape;314;p2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15" name="Google Shape;315;p2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16" name="Google Shape;316;p2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8" name="Google Shape;318;p26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19" name="Google Shape;319;p2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20" name="Google Shape;320;p2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1" name="Google Shape;321;p2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2" name="Google Shape;322;p2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23" name="Google Shape;323;p2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2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25" name="Google Shape;325;p2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26" name="Google Shape;326;p2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2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2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31" name="Google Shape;331;p2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32" name="Google Shape;332;p2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3" name="Google Shape;333;p2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34" name="Google Shape;334;p2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5" name="Google Shape;335;p2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36" name="Google Shape;336;p2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7" name="Google Shape;337;p2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38" name="Google Shape;338;p2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39" name="Google Shape;339;p2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1" name="Google Shape;341;p27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2" name="Google Shape;342;p2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" name="Google Shape;343;p2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4" name="Google Shape;344;p2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5" name="Google Shape;345;p2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6" name="Google Shape;346;p2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47" name="Google Shape;347;p2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2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49" name="Google Shape;349;p2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50" name="Google Shape;350;p2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2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2" name="Google Shape;352;p2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3" name="Google Shape;353;p27"/>
          <p:cNvGrpSpPr/>
          <p:nvPr/>
        </p:nvGrpSpPr>
        <p:grpSpPr>
          <a:xfrm>
            <a:off x="1028975" y="1070563"/>
            <a:ext cx="2136214" cy="3002387"/>
            <a:chOff x="5380450" y="1070563"/>
            <a:chExt cx="2136214" cy="3002387"/>
          </a:xfrm>
        </p:grpSpPr>
        <p:sp>
          <p:nvSpPr>
            <p:cNvPr id="354" name="Google Shape;354;p2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9" name="Google Shape;359;p2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360" name="Google Shape;360;p2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3" name="Google Shape;363;p27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364" name="Google Shape;364;p2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2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66;p2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67" name="Google Shape;367;p2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368" name="Google Shape;368;p2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9" name="Google Shape;369;p2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70" name="Google Shape;370;p2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2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72" name="Google Shape;372;p2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373" name="Google Shape;373;p2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6" name="Google Shape;376;p27"/>
          <p:cNvGrpSpPr/>
          <p:nvPr/>
        </p:nvGrpSpPr>
        <p:grpSpPr>
          <a:xfrm>
            <a:off x="2282900" y="2966425"/>
            <a:ext cx="1710600" cy="263700"/>
            <a:chOff x="2282900" y="800475"/>
            <a:chExt cx="1710600" cy="263700"/>
          </a:xfrm>
        </p:grpSpPr>
        <p:sp>
          <p:nvSpPr>
            <p:cNvPr id="377" name="Google Shape;377;p27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name="adj" fmla="val 28586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2375150" y="844350"/>
              <a:ext cx="177653" cy="175796"/>
            </a:xfrm>
            <a:custGeom>
              <a:avLst/>
              <a:gdLst/>
              <a:ahLst/>
              <a:cxnLst/>
              <a:rect l="l" t="t" r="r" b="b"/>
              <a:pathLst>
                <a:path w="8321" h="8234" extrusionOk="0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27"/>
          <p:cNvGrpSpPr/>
          <p:nvPr/>
        </p:nvGrpSpPr>
        <p:grpSpPr>
          <a:xfrm>
            <a:off x="2740505" y="1862116"/>
            <a:ext cx="795391" cy="626114"/>
            <a:chOff x="7760767" y="1176066"/>
            <a:chExt cx="795391" cy="626114"/>
          </a:xfrm>
        </p:grpSpPr>
        <p:sp>
          <p:nvSpPr>
            <p:cNvPr id="381" name="Google Shape;381;p27"/>
            <p:cNvSpPr/>
            <p:nvPr/>
          </p:nvSpPr>
          <p:spPr>
            <a:xfrm>
              <a:off x="7760767" y="1176066"/>
              <a:ext cx="795391" cy="626114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2" name="Google Shape;382;p27"/>
            <p:cNvGrpSpPr/>
            <p:nvPr/>
          </p:nvGrpSpPr>
          <p:grpSpPr>
            <a:xfrm>
              <a:off x="7815937" y="1292090"/>
              <a:ext cx="594430" cy="276787"/>
              <a:chOff x="7603656" y="1520706"/>
              <a:chExt cx="657046" cy="305943"/>
            </a:xfrm>
          </p:grpSpPr>
          <p:sp>
            <p:nvSpPr>
              <p:cNvPr id="383" name="Google Shape;383;p27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7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7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7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61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71" r:id="rId3"/>
    <p:sldLayoutId id="2147483672" r:id="rId4"/>
    <p:sldLayoutId id="214748367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1"/>
          <p:cNvSpPr txBox="1">
            <a:spLocks noGrp="1"/>
          </p:cNvSpPr>
          <p:nvPr>
            <p:ph type="ctrTitle"/>
          </p:nvPr>
        </p:nvSpPr>
        <p:spPr>
          <a:xfrm>
            <a:off x="946983" y="1551765"/>
            <a:ext cx="4087800" cy="16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/Genral Store mini Project</a:t>
            </a:r>
            <a:br>
              <a:rPr lang="en" dirty="0" smtClean="0"/>
            </a:br>
            <a:r>
              <a:rPr lang="en" sz="2800" dirty="0" smtClean="0"/>
              <a:t>(C++)</a:t>
            </a:r>
            <a:r>
              <a:rPr lang="en" dirty="0" smtClean="0"/>
              <a:t> </a:t>
            </a:r>
            <a:endParaRPr dirty="0"/>
          </a:p>
        </p:txBody>
      </p:sp>
      <p:grpSp>
        <p:nvGrpSpPr>
          <p:cNvPr id="400" name="Google Shape;400;p31"/>
          <p:cNvGrpSpPr/>
          <p:nvPr/>
        </p:nvGrpSpPr>
        <p:grpSpPr>
          <a:xfrm>
            <a:off x="5375029" y="1818088"/>
            <a:ext cx="2224161" cy="1884607"/>
            <a:chOff x="5375029" y="1818088"/>
            <a:chExt cx="2224161" cy="1884607"/>
          </a:xfrm>
        </p:grpSpPr>
        <p:sp>
          <p:nvSpPr>
            <p:cNvPr id="401" name="Google Shape;401;p31"/>
            <p:cNvSpPr/>
            <p:nvPr/>
          </p:nvSpPr>
          <p:spPr>
            <a:xfrm>
              <a:off x="6273950" y="3298356"/>
              <a:ext cx="426300" cy="396873"/>
            </a:xfrm>
            <a:custGeom>
              <a:avLst/>
              <a:gdLst/>
              <a:ahLst/>
              <a:cxnLst/>
              <a:rect l="l" t="t" r="r" b="b"/>
              <a:pathLst>
                <a:path w="17167" h="15982" extrusionOk="0">
                  <a:moveTo>
                    <a:pt x="1" y="0"/>
                  </a:moveTo>
                  <a:lnTo>
                    <a:pt x="1" y="15982"/>
                  </a:lnTo>
                  <a:lnTo>
                    <a:pt x="17167" y="15982"/>
                  </a:lnTo>
                  <a:lnTo>
                    <a:pt x="17167" y="0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6154104" y="3665446"/>
              <a:ext cx="666008" cy="37249"/>
            </a:xfrm>
            <a:custGeom>
              <a:avLst/>
              <a:gdLst/>
              <a:ahLst/>
              <a:cxnLst/>
              <a:rect l="l" t="t" r="r" b="b"/>
              <a:pathLst>
                <a:path w="26820" h="1500" extrusionOk="0">
                  <a:moveTo>
                    <a:pt x="938" y="1"/>
                  </a:moveTo>
                  <a:cubicBezTo>
                    <a:pt x="423" y="1"/>
                    <a:pt x="0" y="418"/>
                    <a:pt x="0" y="938"/>
                  </a:cubicBezTo>
                  <a:lnTo>
                    <a:pt x="0" y="1500"/>
                  </a:lnTo>
                  <a:lnTo>
                    <a:pt x="26819" y="1500"/>
                  </a:lnTo>
                  <a:lnTo>
                    <a:pt x="26819" y="938"/>
                  </a:lnTo>
                  <a:cubicBezTo>
                    <a:pt x="26819" y="418"/>
                    <a:pt x="26397" y="1"/>
                    <a:pt x="258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6273950" y="3303326"/>
              <a:ext cx="426300" cy="126596"/>
            </a:xfrm>
            <a:custGeom>
              <a:avLst/>
              <a:gdLst/>
              <a:ahLst/>
              <a:cxnLst/>
              <a:rect l="l" t="t" r="r" b="b"/>
              <a:pathLst>
                <a:path w="17167" h="5098" extrusionOk="0">
                  <a:moveTo>
                    <a:pt x="1" y="0"/>
                  </a:moveTo>
                  <a:lnTo>
                    <a:pt x="1" y="1156"/>
                  </a:lnTo>
                  <a:lnTo>
                    <a:pt x="17167" y="5097"/>
                  </a:lnTo>
                  <a:lnTo>
                    <a:pt x="171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5375029" y="3097292"/>
              <a:ext cx="2224098" cy="218476"/>
            </a:xfrm>
            <a:custGeom>
              <a:avLst/>
              <a:gdLst/>
              <a:ahLst/>
              <a:cxnLst/>
              <a:rect l="l" t="t" r="r" b="b"/>
              <a:pathLst>
                <a:path w="89564" h="8798" extrusionOk="0">
                  <a:moveTo>
                    <a:pt x="0" y="1"/>
                  </a:moveTo>
                  <a:lnTo>
                    <a:pt x="0" y="6435"/>
                  </a:lnTo>
                  <a:cubicBezTo>
                    <a:pt x="0" y="7739"/>
                    <a:pt x="1057" y="8797"/>
                    <a:pt x="2361" y="8797"/>
                  </a:cubicBezTo>
                  <a:lnTo>
                    <a:pt x="87208" y="8797"/>
                  </a:lnTo>
                  <a:cubicBezTo>
                    <a:pt x="88507" y="8797"/>
                    <a:pt x="89564" y="7739"/>
                    <a:pt x="89564" y="6435"/>
                  </a:cubicBezTo>
                  <a:lnTo>
                    <a:pt x="89564" y="1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5375029" y="1818088"/>
              <a:ext cx="2224161" cy="1289166"/>
            </a:xfrm>
            <a:custGeom>
              <a:avLst/>
              <a:gdLst/>
              <a:ahLst/>
              <a:cxnLst/>
              <a:rect l="l" t="t" r="r" b="b"/>
              <a:pathLst>
                <a:path w="89564" h="51913" extrusionOk="0">
                  <a:moveTo>
                    <a:pt x="2361" y="1"/>
                  </a:moveTo>
                  <a:cubicBezTo>
                    <a:pt x="1057" y="1"/>
                    <a:pt x="0" y="1059"/>
                    <a:pt x="0" y="2357"/>
                  </a:cubicBezTo>
                  <a:lnTo>
                    <a:pt x="0" y="51913"/>
                  </a:lnTo>
                  <a:lnTo>
                    <a:pt x="89564" y="51913"/>
                  </a:lnTo>
                  <a:lnTo>
                    <a:pt x="89564" y="2357"/>
                  </a:lnTo>
                  <a:cubicBezTo>
                    <a:pt x="89564" y="1059"/>
                    <a:pt x="88507" y="1"/>
                    <a:pt x="8720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5434356" y="1871380"/>
              <a:ext cx="2105483" cy="1171978"/>
            </a:xfrm>
            <a:custGeom>
              <a:avLst/>
              <a:gdLst/>
              <a:ahLst/>
              <a:cxnLst/>
              <a:rect l="l" t="t" r="r" b="b"/>
              <a:pathLst>
                <a:path w="84785" h="47194" extrusionOk="0">
                  <a:moveTo>
                    <a:pt x="1" y="0"/>
                  </a:moveTo>
                  <a:lnTo>
                    <a:pt x="1" y="47193"/>
                  </a:lnTo>
                  <a:lnTo>
                    <a:pt x="84785" y="47193"/>
                  </a:lnTo>
                  <a:lnTo>
                    <a:pt x="84785" y="0"/>
                  </a:ln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5527258" y="1968354"/>
              <a:ext cx="677425" cy="476599"/>
            </a:xfrm>
            <a:custGeom>
              <a:avLst/>
              <a:gdLst/>
              <a:ahLst/>
              <a:cxnLst/>
              <a:rect l="l" t="t" r="r" b="b"/>
              <a:pathLst>
                <a:path w="27279" h="19192" extrusionOk="0">
                  <a:moveTo>
                    <a:pt x="2746" y="0"/>
                  </a:moveTo>
                  <a:cubicBezTo>
                    <a:pt x="1231" y="0"/>
                    <a:pt x="1" y="1230"/>
                    <a:pt x="1" y="2740"/>
                  </a:cubicBezTo>
                  <a:lnTo>
                    <a:pt x="1" y="16451"/>
                  </a:lnTo>
                  <a:cubicBezTo>
                    <a:pt x="1" y="17967"/>
                    <a:pt x="1231" y="19191"/>
                    <a:pt x="2746" y="19191"/>
                  </a:cubicBezTo>
                  <a:lnTo>
                    <a:pt x="24538" y="19191"/>
                  </a:lnTo>
                  <a:cubicBezTo>
                    <a:pt x="26054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54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5527258" y="2497898"/>
              <a:ext cx="1407769" cy="476698"/>
            </a:xfrm>
            <a:custGeom>
              <a:avLst/>
              <a:gdLst/>
              <a:ahLst/>
              <a:cxnLst/>
              <a:rect l="l" t="t" r="r" b="b"/>
              <a:pathLst>
                <a:path w="56689" h="19196" extrusionOk="0">
                  <a:moveTo>
                    <a:pt x="2746" y="0"/>
                  </a:moveTo>
                  <a:cubicBezTo>
                    <a:pt x="1231" y="0"/>
                    <a:pt x="1" y="1230"/>
                    <a:pt x="1" y="2746"/>
                  </a:cubicBezTo>
                  <a:lnTo>
                    <a:pt x="1" y="16450"/>
                  </a:lnTo>
                  <a:cubicBezTo>
                    <a:pt x="1" y="17965"/>
                    <a:pt x="1231" y="19195"/>
                    <a:pt x="2746" y="19195"/>
                  </a:cubicBezTo>
                  <a:lnTo>
                    <a:pt x="53949" y="19195"/>
                  </a:lnTo>
                  <a:cubicBezTo>
                    <a:pt x="55459" y="19195"/>
                    <a:pt x="56689" y="17965"/>
                    <a:pt x="56689" y="16450"/>
                  </a:cubicBezTo>
                  <a:lnTo>
                    <a:pt x="56689" y="2746"/>
                  </a:lnTo>
                  <a:cubicBezTo>
                    <a:pt x="56689" y="1230"/>
                    <a:pt x="55459" y="0"/>
                    <a:pt x="53949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6257635" y="1968354"/>
              <a:ext cx="677400" cy="476599"/>
            </a:xfrm>
            <a:custGeom>
              <a:avLst/>
              <a:gdLst/>
              <a:ahLst/>
              <a:cxnLst/>
              <a:rect l="l" t="t" r="r" b="b"/>
              <a:pathLst>
                <a:path w="27278" h="19192" extrusionOk="0">
                  <a:moveTo>
                    <a:pt x="2740" y="0"/>
                  </a:moveTo>
                  <a:cubicBezTo>
                    <a:pt x="1225" y="0"/>
                    <a:pt x="0" y="1230"/>
                    <a:pt x="0" y="2740"/>
                  </a:cubicBezTo>
                  <a:lnTo>
                    <a:pt x="0" y="16451"/>
                  </a:lnTo>
                  <a:cubicBezTo>
                    <a:pt x="0" y="17967"/>
                    <a:pt x="1225" y="19191"/>
                    <a:pt x="2740" y="19191"/>
                  </a:cubicBezTo>
                  <a:lnTo>
                    <a:pt x="24538" y="19191"/>
                  </a:lnTo>
                  <a:cubicBezTo>
                    <a:pt x="26048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48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7002489" y="1968354"/>
              <a:ext cx="479554" cy="221338"/>
            </a:xfrm>
            <a:custGeom>
              <a:avLst/>
              <a:gdLst/>
              <a:ahLst/>
              <a:cxnLst/>
              <a:rect l="l" t="t" r="r" b="b"/>
              <a:pathLst>
                <a:path w="19311" h="8913" extrusionOk="0">
                  <a:moveTo>
                    <a:pt x="2746" y="0"/>
                  </a:moveTo>
                  <a:cubicBezTo>
                    <a:pt x="1230" y="0"/>
                    <a:pt x="1" y="1230"/>
                    <a:pt x="1" y="2740"/>
                  </a:cubicBezTo>
                  <a:lnTo>
                    <a:pt x="1" y="6167"/>
                  </a:lnTo>
                  <a:cubicBezTo>
                    <a:pt x="1" y="7682"/>
                    <a:pt x="1230" y="8912"/>
                    <a:pt x="2746" y="8912"/>
                  </a:cubicBezTo>
                  <a:lnTo>
                    <a:pt x="16571" y="8912"/>
                  </a:lnTo>
                  <a:cubicBezTo>
                    <a:pt x="18081" y="8912"/>
                    <a:pt x="19311" y="7682"/>
                    <a:pt x="19311" y="6167"/>
                  </a:cubicBezTo>
                  <a:lnTo>
                    <a:pt x="19311" y="2740"/>
                  </a:lnTo>
                  <a:cubicBezTo>
                    <a:pt x="19311" y="1230"/>
                    <a:pt x="18081" y="0"/>
                    <a:pt x="16571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7002489" y="2241370"/>
              <a:ext cx="479554" cy="733225"/>
            </a:xfrm>
            <a:custGeom>
              <a:avLst/>
              <a:gdLst/>
              <a:ahLst/>
              <a:cxnLst/>
              <a:rect l="l" t="t" r="r" b="b"/>
              <a:pathLst>
                <a:path w="19311" h="29526" extrusionOk="0">
                  <a:moveTo>
                    <a:pt x="2746" y="1"/>
                  </a:moveTo>
                  <a:cubicBezTo>
                    <a:pt x="1230" y="1"/>
                    <a:pt x="1" y="1231"/>
                    <a:pt x="1" y="2741"/>
                  </a:cubicBezTo>
                  <a:lnTo>
                    <a:pt x="1" y="26780"/>
                  </a:lnTo>
                  <a:cubicBezTo>
                    <a:pt x="1" y="28295"/>
                    <a:pt x="1230" y="29525"/>
                    <a:pt x="2746" y="29525"/>
                  </a:cubicBezTo>
                  <a:lnTo>
                    <a:pt x="16571" y="29525"/>
                  </a:lnTo>
                  <a:cubicBezTo>
                    <a:pt x="18081" y="29525"/>
                    <a:pt x="19311" y="28295"/>
                    <a:pt x="19311" y="26780"/>
                  </a:cubicBezTo>
                  <a:lnTo>
                    <a:pt x="19311" y="2741"/>
                  </a:lnTo>
                  <a:cubicBezTo>
                    <a:pt x="19311" y="1231"/>
                    <a:pt x="18081" y="1"/>
                    <a:pt x="16571" y="1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31"/>
          <p:cNvGrpSpPr/>
          <p:nvPr/>
        </p:nvGrpSpPr>
        <p:grpSpPr>
          <a:xfrm>
            <a:off x="7118242" y="1435741"/>
            <a:ext cx="795392" cy="626115"/>
            <a:chOff x="7542675" y="1392460"/>
            <a:chExt cx="879178" cy="692069"/>
          </a:xfrm>
        </p:grpSpPr>
        <p:sp>
          <p:nvSpPr>
            <p:cNvPr id="413" name="Google Shape;413;p31"/>
            <p:cNvSpPr/>
            <p:nvPr/>
          </p:nvSpPr>
          <p:spPr>
            <a:xfrm>
              <a:off x="7542675" y="1392460"/>
              <a:ext cx="879178" cy="692069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4" name="Google Shape;414;p31"/>
            <p:cNvGrpSpPr/>
            <p:nvPr/>
          </p:nvGrpSpPr>
          <p:grpSpPr>
            <a:xfrm>
              <a:off x="7603656" y="1520706"/>
              <a:ext cx="657046" cy="305943"/>
              <a:chOff x="7603656" y="1520706"/>
              <a:chExt cx="657046" cy="305943"/>
            </a:xfrm>
          </p:grpSpPr>
          <p:sp>
            <p:nvSpPr>
              <p:cNvPr id="415" name="Google Shape;415;p31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1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1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1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3" name="Google Shape;423;p31"/>
          <p:cNvGrpSpPr/>
          <p:nvPr/>
        </p:nvGrpSpPr>
        <p:grpSpPr>
          <a:xfrm>
            <a:off x="5055410" y="2845326"/>
            <a:ext cx="633471" cy="733893"/>
            <a:chOff x="5055410" y="2845326"/>
            <a:chExt cx="633471" cy="733893"/>
          </a:xfrm>
        </p:grpSpPr>
        <p:grpSp>
          <p:nvGrpSpPr>
            <p:cNvPr id="424" name="Google Shape;424;p31"/>
            <p:cNvGrpSpPr/>
            <p:nvPr/>
          </p:nvGrpSpPr>
          <p:grpSpPr>
            <a:xfrm>
              <a:off x="5055410" y="2845326"/>
              <a:ext cx="633471" cy="733893"/>
              <a:chOff x="5418807" y="2497285"/>
              <a:chExt cx="700200" cy="811200"/>
            </a:xfrm>
          </p:grpSpPr>
          <p:sp>
            <p:nvSpPr>
              <p:cNvPr id="425" name="Google Shape;425;p31"/>
              <p:cNvSpPr/>
              <p:nvPr/>
            </p:nvSpPr>
            <p:spPr>
              <a:xfrm>
                <a:off x="5418807" y="2497285"/>
                <a:ext cx="700200" cy="8112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rgbClr val="FFFFFF">
                      <a:alpha val="85710"/>
                    </a:srgbClr>
                  </a:gs>
                  <a:gs pos="100000">
                    <a:srgbClr val="C5C7F4">
                      <a:alpha val="85710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9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6" name="Google Shape;426;p31"/>
              <p:cNvGrpSpPr/>
              <p:nvPr/>
            </p:nvGrpSpPr>
            <p:grpSpPr>
              <a:xfrm>
                <a:off x="5600579" y="2592573"/>
                <a:ext cx="336576" cy="344118"/>
                <a:chOff x="3409000" y="1026975"/>
                <a:chExt cx="355075" cy="363032"/>
              </a:xfrm>
            </p:grpSpPr>
            <p:sp>
              <p:nvSpPr>
                <p:cNvPr id="427" name="Google Shape;427;p31"/>
                <p:cNvSpPr/>
                <p:nvPr/>
              </p:nvSpPr>
              <p:spPr>
                <a:xfrm>
                  <a:off x="3409000" y="1026975"/>
                  <a:ext cx="355075" cy="35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3" h="14209" extrusionOk="0">
                      <a:moveTo>
                        <a:pt x="7104" y="0"/>
                      </a:moveTo>
                      <a:cubicBezTo>
                        <a:pt x="3186" y="0"/>
                        <a:pt x="0" y="3181"/>
                        <a:pt x="0" y="7099"/>
                      </a:cubicBezTo>
                      <a:cubicBezTo>
                        <a:pt x="0" y="9129"/>
                        <a:pt x="847" y="10953"/>
                        <a:pt x="2209" y="12247"/>
                      </a:cubicBezTo>
                      <a:cubicBezTo>
                        <a:pt x="3484" y="13466"/>
                        <a:pt x="5211" y="14208"/>
                        <a:pt x="7104" y="14208"/>
                      </a:cubicBezTo>
                      <a:cubicBezTo>
                        <a:pt x="8998" y="14208"/>
                        <a:pt x="10725" y="13466"/>
                        <a:pt x="12000" y="12247"/>
                      </a:cubicBezTo>
                      <a:cubicBezTo>
                        <a:pt x="13357" y="10948"/>
                        <a:pt x="14202" y="9129"/>
                        <a:pt x="14202" y="7099"/>
                      </a:cubicBezTo>
                      <a:cubicBezTo>
                        <a:pt x="14202" y="3181"/>
                        <a:pt x="11029" y="0"/>
                        <a:pt x="710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31"/>
                <p:cNvSpPr/>
                <p:nvPr/>
              </p:nvSpPr>
              <p:spPr>
                <a:xfrm>
                  <a:off x="3528425" y="1078900"/>
                  <a:ext cx="116400" cy="11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6" h="4650" extrusionOk="0">
                      <a:moveTo>
                        <a:pt x="2327" y="0"/>
                      </a:moveTo>
                      <a:cubicBezTo>
                        <a:pt x="1041" y="0"/>
                        <a:pt x="0" y="1041"/>
                        <a:pt x="0" y="2322"/>
                      </a:cubicBezTo>
                      <a:cubicBezTo>
                        <a:pt x="0" y="3609"/>
                        <a:pt x="1041" y="4650"/>
                        <a:pt x="2327" y="4650"/>
                      </a:cubicBezTo>
                      <a:cubicBezTo>
                        <a:pt x="3609" y="4650"/>
                        <a:pt x="4655" y="3609"/>
                        <a:pt x="4655" y="2322"/>
                      </a:cubicBezTo>
                      <a:cubicBezTo>
                        <a:pt x="4655" y="1041"/>
                        <a:pt x="3609" y="0"/>
                        <a:pt x="23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31"/>
                <p:cNvSpPr/>
                <p:nvPr/>
              </p:nvSpPr>
              <p:spPr>
                <a:xfrm>
                  <a:off x="3464200" y="1246832"/>
                  <a:ext cx="244825" cy="14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3" h="5727" extrusionOk="0">
                      <a:moveTo>
                        <a:pt x="4896" y="1"/>
                      </a:moveTo>
                      <a:cubicBezTo>
                        <a:pt x="2551" y="1"/>
                        <a:pt x="572" y="1597"/>
                        <a:pt x="1" y="3765"/>
                      </a:cubicBezTo>
                      <a:cubicBezTo>
                        <a:pt x="1276" y="4984"/>
                        <a:pt x="3003" y="5726"/>
                        <a:pt x="4896" y="5726"/>
                      </a:cubicBezTo>
                      <a:cubicBezTo>
                        <a:pt x="6790" y="5726"/>
                        <a:pt x="8517" y="4984"/>
                        <a:pt x="9792" y="3765"/>
                      </a:cubicBezTo>
                      <a:cubicBezTo>
                        <a:pt x="9215" y="1597"/>
                        <a:pt x="7236" y="1"/>
                        <a:pt x="489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0" name="Google Shape;430;p31"/>
            <p:cNvGrpSpPr/>
            <p:nvPr/>
          </p:nvGrpSpPr>
          <p:grpSpPr>
            <a:xfrm>
              <a:off x="5195602" y="3311831"/>
              <a:ext cx="352067" cy="169406"/>
              <a:chOff x="5528432" y="2979624"/>
              <a:chExt cx="480900" cy="187251"/>
            </a:xfrm>
          </p:grpSpPr>
          <p:sp>
            <p:nvSpPr>
              <p:cNvPr id="431" name="Google Shape;431;p31"/>
              <p:cNvSpPr/>
              <p:nvPr/>
            </p:nvSpPr>
            <p:spPr>
              <a:xfrm>
                <a:off x="5528432" y="2979624"/>
                <a:ext cx="480900" cy="40800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35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1"/>
              <p:cNvSpPr/>
              <p:nvPr/>
            </p:nvSpPr>
            <p:spPr>
              <a:xfrm>
                <a:off x="5528432" y="3052849"/>
                <a:ext cx="480900" cy="40800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35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1"/>
              <p:cNvSpPr/>
              <p:nvPr/>
            </p:nvSpPr>
            <p:spPr>
              <a:xfrm>
                <a:off x="5610449" y="3126075"/>
                <a:ext cx="316800" cy="40800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35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4" name="Google Shape;434;p31"/>
          <p:cNvGrpSpPr/>
          <p:nvPr/>
        </p:nvGrpSpPr>
        <p:grpSpPr>
          <a:xfrm>
            <a:off x="7427195" y="2464693"/>
            <a:ext cx="694832" cy="494692"/>
            <a:chOff x="3336290" y="764021"/>
            <a:chExt cx="810300" cy="576900"/>
          </a:xfrm>
        </p:grpSpPr>
        <p:sp>
          <p:nvSpPr>
            <p:cNvPr id="435" name="Google Shape;435;p31"/>
            <p:cNvSpPr/>
            <p:nvPr/>
          </p:nvSpPr>
          <p:spPr>
            <a:xfrm rot="-5401788">
              <a:off x="3452990" y="647471"/>
              <a:ext cx="576900" cy="8100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3414726" y="1013671"/>
              <a:ext cx="653730" cy="281110"/>
            </a:xfrm>
            <a:custGeom>
              <a:avLst/>
              <a:gdLst/>
              <a:ahLst/>
              <a:cxnLst/>
              <a:rect l="l" t="t" r="r" b="b"/>
              <a:pathLst>
                <a:path w="28015" h="14176" extrusionOk="0">
                  <a:moveTo>
                    <a:pt x="7411" y="1"/>
                  </a:moveTo>
                  <a:cubicBezTo>
                    <a:pt x="6941" y="1"/>
                    <a:pt x="6471" y="194"/>
                    <a:pt x="6132" y="580"/>
                  </a:cubicBezTo>
                  <a:lnTo>
                    <a:pt x="429" y="7037"/>
                  </a:lnTo>
                  <a:cubicBezTo>
                    <a:pt x="154" y="7353"/>
                    <a:pt x="0" y="7752"/>
                    <a:pt x="0" y="8170"/>
                  </a:cubicBezTo>
                  <a:lnTo>
                    <a:pt x="0" y="12472"/>
                  </a:lnTo>
                  <a:cubicBezTo>
                    <a:pt x="0" y="13409"/>
                    <a:pt x="766" y="14175"/>
                    <a:pt x="1711" y="14175"/>
                  </a:cubicBezTo>
                  <a:lnTo>
                    <a:pt x="26304" y="14175"/>
                  </a:lnTo>
                  <a:cubicBezTo>
                    <a:pt x="27249" y="14175"/>
                    <a:pt x="28015" y="13409"/>
                    <a:pt x="28015" y="12472"/>
                  </a:cubicBezTo>
                  <a:lnTo>
                    <a:pt x="28015" y="8742"/>
                  </a:lnTo>
                  <a:cubicBezTo>
                    <a:pt x="28015" y="8245"/>
                    <a:pt x="27798" y="7776"/>
                    <a:pt x="27420" y="7449"/>
                  </a:cubicBezTo>
                  <a:lnTo>
                    <a:pt x="22816" y="3486"/>
                  </a:lnTo>
                  <a:cubicBezTo>
                    <a:pt x="22496" y="3210"/>
                    <a:pt x="22100" y="3072"/>
                    <a:pt x="21705" y="3072"/>
                  </a:cubicBezTo>
                  <a:cubicBezTo>
                    <a:pt x="21289" y="3072"/>
                    <a:pt x="20874" y="3224"/>
                    <a:pt x="20546" y="3526"/>
                  </a:cubicBezTo>
                  <a:lnTo>
                    <a:pt x="16959" y="6826"/>
                  </a:lnTo>
                  <a:cubicBezTo>
                    <a:pt x="16631" y="7127"/>
                    <a:pt x="16216" y="7277"/>
                    <a:pt x="15803" y="7277"/>
                  </a:cubicBezTo>
                  <a:cubicBezTo>
                    <a:pt x="15352" y="7277"/>
                    <a:pt x="14902" y="7099"/>
                    <a:pt x="14568" y="6746"/>
                  </a:cubicBezTo>
                  <a:lnTo>
                    <a:pt x="8648" y="529"/>
                  </a:lnTo>
                  <a:cubicBezTo>
                    <a:pt x="8310" y="177"/>
                    <a:pt x="7860" y="1"/>
                    <a:pt x="7411" y="1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3848871" y="832785"/>
              <a:ext cx="144823" cy="144867"/>
            </a:xfrm>
            <a:custGeom>
              <a:avLst/>
              <a:gdLst/>
              <a:ahLst/>
              <a:cxnLst/>
              <a:rect l="l" t="t" r="r" b="b"/>
              <a:pathLst>
                <a:path w="4416" h="4417" extrusionOk="0">
                  <a:moveTo>
                    <a:pt x="2208" y="1"/>
                  </a:moveTo>
                  <a:cubicBezTo>
                    <a:pt x="991" y="1"/>
                    <a:pt x="1" y="990"/>
                    <a:pt x="1" y="2209"/>
                  </a:cubicBezTo>
                  <a:cubicBezTo>
                    <a:pt x="1" y="3427"/>
                    <a:pt x="991" y="4417"/>
                    <a:pt x="2208" y="4417"/>
                  </a:cubicBezTo>
                  <a:cubicBezTo>
                    <a:pt x="3427" y="4417"/>
                    <a:pt x="4416" y="3427"/>
                    <a:pt x="4416" y="2209"/>
                  </a:cubicBezTo>
                  <a:cubicBezTo>
                    <a:pt x="4416" y="990"/>
                    <a:pt x="3427" y="1"/>
                    <a:pt x="2208" y="1"/>
                  </a:cubicBezTo>
                  <a:close/>
                </a:path>
              </a:pathLst>
            </a:custGeom>
            <a:gradFill>
              <a:gsLst>
                <a:gs pos="0">
                  <a:srgbClr val="FFF68E"/>
                </a:gs>
                <a:gs pos="100000">
                  <a:srgbClr val="FFD96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31"/>
          <p:cNvGrpSpPr/>
          <p:nvPr/>
        </p:nvGrpSpPr>
        <p:grpSpPr>
          <a:xfrm>
            <a:off x="5159411" y="1731360"/>
            <a:ext cx="999286" cy="251306"/>
            <a:chOff x="6394932" y="2541500"/>
            <a:chExt cx="959100" cy="241200"/>
          </a:xfrm>
        </p:grpSpPr>
        <p:sp>
          <p:nvSpPr>
            <p:cNvPr id="439" name="Google Shape;439;p31"/>
            <p:cNvSpPr/>
            <p:nvPr/>
          </p:nvSpPr>
          <p:spPr>
            <a:xfrm rot="-5400000">
              <a:off x="6753882" y="2182550"/>
              <a:ext cx="241200" cy="9591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1"/>
            <p:cNvSpPr/>
            <p:nvPr/>
          </p:nvSpPr>
          <p:spPr>
            <a:xfrm rot="-5400000">
              <a:off x="6465475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 rot="-5400000">
              <a:off x="6687242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 rot="-5400000">
              <a:off x="6909008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 rot="-5400000">
              <a:off x="7130775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7" name="Google Shape;457;p31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1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5"/>
          <p:cNvSpPr txBox="1">
            <a:spLocks noGrp="1"/>
          </p:cNvSpPr>
          <p:nvPr>
            <p:ph type="title"/>
          </p:nvPr>
        </p:nvSpPr>
        <p:spPr>
          <a:xfrm>
            <a:off x="213862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/</a:t>
            </a:r>
            <a:r>
              <a:rPr lang="en-US" dirty="0" smtClean="0"/>
              <a:t>Admin</a:t>
            </a:r>
            <a:endParaRPr dirty="0"/>
          </a:p>
        </p:txBody>
      </p:sp>
      <p:sp>
        <p:nvSpPr>
          <p:cNvPr id="536" name="Google Shape;536;p35"/>
          <p:cNvSpPr txBox="1">
            <a:spLocks noGrp="1"/>
          </p:cNvSpPr>
          <p:nvPr>
            <p:ph type="title" idx="2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/01</a:t>
            </a:r>
            <a:endParaRPr/>
          </a:p>
        </p:txBody>
      </p:sp>
      <p:sp>
        <p:nvSpPr>
          <p:cNvPr id="537" name="Google Shape;537;p35"/>
          <p:cNvSpPr txBox="1">
            <a:spLocks noGrp="1"/>
          </p:cNvSpPr>
          <p:nvPr>
            <p:ph type="subTitle" idx="1"/>
          </p:nvPr>
        </p:nvSpPr>
        <p:spPr>
          <a:xfrm>
            <a:off x="2138625" y="2033600"/>
            <a:ext cx="2336400" cy="23322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 Admin can Add the product item in the list.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</a:t>
            </a:r>
            <a:r>
              <a:rPr lang="en" dirty="0" smtClean="0"/>
              <a:t>he list also contains the quantity and price of the product.</a:t>
            </a:r>
            <a:endParaRPr dirty="0"/>
          </a:p>
        </p:txBody>
      </p:sp>
      <p:sp>
        <p:nvSpPr>
          <p:cNvPr id="538" name="Google Shape;538;p35"/>
          <p:cNvSpPr txBox="1">
            <a:spLocks noGrp="1"/>
          </p:cNvSpPr>
          <p:nvPr>
            <p:ph type="title" idx="3"/>
          </p:nvPr>
        </p:nvSpPr>
        <p:spPr>
          <a:xfrm>
            <a:off x="557197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/Customer</a:t>
            </a:r>
            <a:endParaRPr dirty="0"/>
          </a:p>
        </p:txBody>
      </p:sp>
      <p:sp>
        <p:nvSpPr>
          <p:cNvPr id="539" name="Google Shape;539;p35"/>
          <p:cNvSpPr txBox="1">
            <a:spLocks noGrp="1"/>
          </p:cNvSpPr>
          <p:nvPr>
            <p:ph type="title" idx="4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/02</a:t>
            </a:r>
            <a:endParaRPr/>
          </a:p>
        </p:txBody>
      </p:sp>
      <p:sp>
        <p:nvSpPr>
          <p:cNvPr id="540" name="Google Shape;540;p35"/>
          <p:cNvSpPr txBox="1">
            <a:spLocks noGrp="1"/>
          </p:cNvSpPr>
          <p:nvPr>
            <p:ph type="subTitle" idx="5"/>
          </p:nvPr>
        </p:nvSpPr>
        <p:spPr>
          <a:xfrm>
            <a:off x="5571975" y="2033599"/>
            <a:ext cx="2336400" cy="22425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Customer can buy the products from the displayed list and get the bill from the total item purchased.</a:t>
            </a:r>
            <a:endParaRPr dirty="0"/>
          </a:p>
        </p:txBody>
      </p:sp>
      <p:sp>
        <p:nvSpPr>
          <p:cNvPr id="547" name="Google Shape;547;p35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/TABLE OF CONTENTS</a:t>
            </a:r>
            <a:endParaRPr/>
          </a:p>
        </p:txBody>
      </p:sp>
      <p:sp>
        <p:nvSpPr>
          <p:cNvPr id="565" name="Google Shape;565;p35"/>
          <p:cNvSpPr/>
          <p:nvPr/>
        </p:nvSpPr>
        <p:spPr>
          <a:xfrm>
            <a:off x="1878075" y="3047857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7" name="Google Shape;567;p35"/>
          <p:cNvSpPr/>
          <p:nvPr/>
        </p:nvSpPr>
        <p:spPr>
          <a:xfrm>
            <a:off x="5271528" y="3047163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573" name="Google Shape;573;p35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574" name="Google Shape;574;p35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5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5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How to Code Workshop by Slidesgo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64</Words>
  <Application>Microsoft Office PowerPoint</Application>
  <PresentationFormat>On-screen Show (16:9)</PresentationFormat>
  <Paragraphs>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Fira Code</vt:lpstr>
      <vt:lpstr>Fira Code Light</vt:lpstr>
      <vt:lpstr>Oswald</vt:lpstr>
      <vt:lpstr>Arial</vt:lpstr>
      <vt:lpstr>How to Code Workshop by Slidesgo</vt:lpstr>
      <vt:lpstr>/Genral Store mini Project (C++) </vt:lpstr>
      <vt:lpstr>/Admin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/HOW TO CODE WORKSHOP </dc:title>
  <dc:creator>Bahram_Sipra</dc:creator>
  <cp:lastModifiedBy>Bahram_Sipra</cp:lastModifiedBy>
  <cp:revision>4</cp:revision>
  <dcterms:modified xsi:type="dcterms:W3CDTF">2022-11-02T12:06:47Z</dcterms:modified>
</cp:coreProperties>
</file>