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8.jpg" ContentType="image/jpeg"/>
  <Override PartName="/ppt/media/image47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8" r:id="rId2"/>
    <p:sldId id="256" r:id="rId3"/>
    <p:sldId id="265" r:id="rId4"/>
    <p:sldId id="296" r:id="rId5"/>
    <p:sldId id="274" r:id="rId6"/>
    <p:sldId id="273" r:id="rId7"/>
    <p:sldId id="278" r:id="rId8"/>
    <p:sldId id="283" r:id="rId9"/>
    <p:sldId id="288" r:id="rId10"/>
    <p:sldId id="284" r:id="rId11"/>
    <p:sldId id="279" r:id="rId12"/>
    <p:sldId id="286" r:id="rId13"/>
    <p:sldId id="287" r:id="rId14"/>
    <p:sldId id="295" r:id="rId15"/>
    <p:sldId id="285" r:id="rId16"/>
    <p:sldId id="289" r:id="rId17"/>
    <p:sldId id="290" r:id="rId18"/>
    <p:sldId id="291" r:id="rId19"/>
    <p:sldId id="297" r:id="rId20"/>
    <p:sldId id="29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>
      <p:cViewPr varScale="1">
        <p:scale>
          <a:sx n="114" d="100"/>
          <a:sy n="114" d="100"/>
        </p:scale>
        <p:origin x="420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17-Jan-23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17-Jan-23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17-Jan-23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17-Jan-23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4681"/>
            <a:ext cx="9144000" cy="1143000"/>
          </a:xfrm>
        </p:spPr>
        <p:txBody>
          <a:bodyPr/>
          <a:lstStyle/>
          <a:p>
            <a:r>
              <a:rPr lang="en-US" dirty="0" smtClean="0"/>
              <a:t>Information about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9144000" cy="4267200"/>
          </a:xfrm>
        </p:spPr>
        <p:txBody>
          <a:bodyPr/>
          <a:lstStyle/>
          <a:p>
            <a:r>
              <a:rPr lang="en-US" dirty="0" smtClean="0"/>
              <a:t>Hi, welcome to my project. </a:t>
            </a:r>
            <a:r>
              <a:rPr lang="en-US" dirty="0"/>
              <a:t>I want to inform you about my project. I work with </a:t>
            </a:r>
            <a:r>
              <a:rPr lang="en-US" dirty="0" smtClean="0"/>
              <a:t>two </a:t>
            </a:r>
            <a:r>
              <a:rPr lang="en-US" dirty="0"/>
              <a:t>datasets. One of them began at end of the November (</a:t>
            </a:r>
            <a:r>
              <a:rPr lang="en-US" dirty="0" smtClean="0"/>
              <a:t>Heart Attack</a:t>
            </a:r>
            <a:r>
              <a:rPr lang="en-US" dirty="0"/>
              <a:t>).  After you said the dataset is more important for you I create data(Home) by myself </a:t>
            </a:r>
            <a:r>
              <a:rPr lang="en-US" dirty="0" smtClean="0"/>
              <a:t>then </a:t>
            </a:r>
            <a:r>
              <a:rPr lang="en-US" dirty="0"/>
              <a:t>I work with this data.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3608664"/>
            <a:ext cx="2514600" cy="25146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chemeClr val="bg2">
                <a:lumMod val="60000"/>
                <a:lumOff val="40000"/>
              </a:schemeClr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19680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447800"/>
            <a:ext cx="5181600" cy="4828309"/>
          </a:xfrm>
          <a:prstGeom prst="rect">
            <a:avLst/>
          </a:prstGeom>
        </p:spPr>
      </p:pic>
      <p:sp>
        <p:nvSpPr>
          <p:cNvPr id="9" name="Title 12"/>
          <p:cNvSpPr txBox="1">
            <a:spLocks/>
          </p:cNvSpPr>
          <p:nvPr/>
        </p:nvSpPr>
        <p:spPr>
          <a:xfrm>
            <a:off x="37750" y="152400"/>
            <a:ext cx="834425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Dependency between blood pressure and heart rate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828800"/>
            <a:ext cx="5334000" cy="153941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9530634" y="942945"/>
            <a:ext cx="26795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Angina = yes/not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64808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400" y="1447800"/>
            <a:ext cx="5181600" cy="4828309"/>
          </a:xfrm>
          <a:prstGeom prst="rect">
            <a:avLst/>
          </a:prstGeom>
        </p:spPr>
      </p:pic>
      <p:sp>
        <p:nvSpPr>
          <p:cNvPr id="3" name="Title 12"/>
          <p:cNvSpPr txBox="1">
            <a:spLocks/>
          </p:cNvSpPr>
          <p:nvPr/>
        </p:nvSpPr>
        <p:spPr>
          <a:xfrm>
            <a:off x="111794" y="343576"/>
            <a:ext cx="5943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Cholestrol</a:t>
            </a:r>
            <a:r>
              <a:rPr lang="en-US" dirty="0" smtClean="0"/>
              <a:t> by Age group by Chest Pain Type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94" y="1905000"/>
            <a:ext cx="6136605" cy="150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9"/>
            <a:ext cx="12192000" cy="6853561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66800" y="3165763"/>
            <a:ext cx="10058400" cy="171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House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6787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-809352"/>
            <a:ext cx="3400152" cy="3400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48" y="5187029"/>
            <a:ext cx="1848464" cy="14325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786676" y="1759848"/>
            <a:ext cx="259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Every single code in this presentation was written by myself.</a:t>
            </a:r>
          </a:p>
        </p:txBody>
      </p:sp>
      <p:sp>
        <p:nvSpPr>
          <p:cNvPr id="10" name="Title 12"/>
          <p:cNvSpPr>
            <a:spLocks noGrp="1"/>
          </p:cNvSpPr>
          <p:nvPr>
            <p:ph type="title"/>
          </p:nvPr>
        </p:nvSpPr>
        <p:spPr>
          <a:xfrm>
            <a:off x="230723" y="152400"/>
            <a:ext cx="9144000" cy="1143000"/>
          </a:xfrm>
        </p:spPr>
        <p:txBody>
          <a:bodyPr/>
          <a:lstStyle/>
          <a:p>
            <a:r>
              <a:rPr lang="en-US" dirty="0" smtClean="0"/>
              <a:t>Two Data</a:t>
            </a:r>
            <a:endParaRPr dirty="0"/>
          </a:p>
        </p:txBody>
      </p:sp>
      <p:sp>
        <p:nvSpPr>
          <p:cNvPr id="11" name="Content Placeholder 13"/>
          <p:cNvSpPr>
            <a:spLocks noGrp="1"/>
          </p:cNvSpPr>
          <p:nvPr>
            <p:ph idx="1"/>
          </p:nvPr>
        </p:nvSpPr>
        <p:spPr>
          <a:xfrm>
            <a:off x="230723" y="1524000"/>
            <a:ext cx="91440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Heart Attack (from kaggle.com)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Home (create by myself)</a:t>
            </a:r>
            <a:endParaRPr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2557244"/>
            <a:ext cx="6382811" cy="42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86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12" y="3387778"/>
            <a:ext cx="9575794" cy="349538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825056"/>
            <a:ext cx="5591955" cy="22291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228600"/>
            <a:ext cx="10058400" cy="171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Main points of data</a:t>
            </a:r>
            <a:endParaRPr lang="en-US" sz="4000" dirty="0"/>
          </a:p>
        </p:txBody>
      </p:sp>
      <p:sp>
        <p:nvSpPr>
          <p:cNvPr id="6" name="Right Arrow 5"/>
          <p:cNvSpPr/>
          <p:nvPr/>
        </p:nvSpPr>
        <p:spPr>
          <a:xfrm>
            <a:off x="2743200" y="1471689"/>
            <a:ext cx="2514600" cy="1025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Variable Types</a:t>
            </a:r>
            <a:endParaRPr lang="en-US" sz="1600" dirty="0">
              <a:ln w="635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08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791200" y="152400"/>
            <a:ext cx="0" cy="716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2" y="3314809"/>
            <a:ext cx="3751456" cy="3495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471" y="1648998"/>
            <a:ext cx="3991673" cy="3719513"/>
          </a:xfrm>
          <a:prstGeom prst="rect">
            <a:avLst/>
          </a:prstGeom>
        </p:spPr>
      </p:pic>
      <p:sp>
        <p:nvSpPr>
          <p:cNvPr id="9" name="Title 12"/>
          <p:cNvSpPr txBox="1">
            <a:spLocks/>
          </p:cNvSpPr>
          <p:nvPr/>
        </p:nvSpPr>
        <p:spPr>
          <a:xfrm>
            <a:off x="152400" y="457200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House Located Area</a:t>
            </a:r>
          </a:p>
          <a:p>
            <a:r>
              <a:rPr lang="en-US" dirty="0" smtClean="0"/>
              <a:t>(City Centre 0/1)</a:t>
            </a:r>
            <a:endParaRPr lang="en-US" dirty="0"/>
          </a:p>
        </p:txBody>
      </p:sp>
      <p:sp>
        <p:nvSpPr>
          <p:cNvPr id="10" name="Title 12"/>
          <p:cNvSpPr txBox="1">
            <a:spLocks/>
          </p:cNvSpPr>
          <p:nvPr/>
        </p:nvSpPr>
        <p:spPr>
          <a:xfrm>
            <a:off x="6306944" y="457200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Price Room counts dependency 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775" y="1985962"/>
            <a:ext cx="4207357" cy="83343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018" y="5529163"/>
            <a:ext cx="5254126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4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791200" y="152400"/>
            <a:ext cx="0" cy="716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91" y="1966479"/>
            <a:ext cx="3793273" cy="3534641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228600" y="533400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Rent Price according to area</a:t>
            </a:r>
          </a:p>
        </p:txBody>
      </p:sp>
      <p:sp>
        <p:nvSpPr>
          <p:cNvPr id="8" name="Title 12"/>
          <p:cNvSpPr txBox="1">
            <a:spLocks/>
          </p:cNvSpPr>
          <p:nvPr/>
        </p:nvSpPr>
        <p:spPr>
          <a:xfrm>
            <a:off x="6248400" y="304800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err="1"/>
              <a:t>Sum.floor</a:t>
            </a:r>
            <a:r>
              <a:rPr lang="en-US" sz="2800" dirty="0"/>
              <a:t> and floor compare </a:t>
            </a:r>
            <a:r>
              <a:rPr lang="en-US" sz="2800" dirty="0" smtClean="0"/>
              <a:t>according to items</a:t>
            </a: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1" y="1688746"/>
            <a:ext cx="3656432" cy="34071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77" y="5638800"/>
            <a:ext cx="5015031" cy="9168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393" y="5298136"/>
            <a:ext cx="5115639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2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dir="d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066800"/>
            <a:ext cx="5767039" cy="5373832"/>
          </a:xfrm>
          <a:prstGeom prst="rect">
            <a:avLst/>
          </a:prstGeom>
        </p:spPr>
      </p:pic>
      <p:sp>
        <p:nvSpPr>
          <p:cNvPr id="4" name="Title 12"/>
          <p:cNvSpPr txBox="1">
            <a:spLocks/>
          </p:cNvSpPr>
          <p:nvPr/>
        </p:nvSpPr>
        <p:spPr>
          <a:xfrm>
            <a:off x="160090" y="228600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Surface and quality of house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35" y="2057400"/>
            <a:ext cx="5783510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3261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2"/>
          <p:cNvSpPr txBox="1">
            <a:spLocks/>
          </p:cNvSpPr>
          <p:nvPr/>
        </p:nvSpPr>
        <p:spPr>
          <a:xfrm>
            <a:off x="218813" y="381000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Items condition for each area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13" y="5029200"/>
            <a:ext cx="6182588" cy="15407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0" y="533400"/>
            <a:ext cx="5259062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2"/>
          <p:cNvSpPr txBox="1">
            <a:spLocks/>
          </p:cNvSpPr>
          <p:nvPr/>
        </p:nvSpPr>
        <p:spPr>
          <a:xfrm>
            <a:off x="160090" y="228600"/>
            <a:ext cx="814571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Dependence </a:t>
            </a:r>
            <a:r>
              <a:rPr lang="en-US" sz="3600" dirty="0"/>
              <a:t>between height and </a:t>
            </a:r>
            <a:r>
              <a:rPr lang="en-US" sz="3600" dirty="0" smtClean="0"/>
              <a:t>quality of building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01" y="3962400"/>
            <a:ext cx="3928199" cy="27784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6" y="1580325"/>
            <a:ext cx="6666718" cy="134998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6600" y="3291438"/>
            <a:ext cx="4876800" cy="34494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19549161">
            <a:off x="3972560" y="4456948"/>
            <a:ext cx="259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With </a:t>
            </a:r>
            <a:r>
              <a:rPr lang="en-US" sz="1100" dirty="0" err="1"/>
              <a:t>f</a:t>
            </a:r>
            <a:r>
              <a:rPr lang="en-US" sz="1100" dirty="0" err="1" smtClean="0"/>
              <a:t>acet_grid</a:t>
            </a:r>
            <a:endParaRPr lang="en-US" sz="1100" dirty="0"/>
          </a:p>
        </p:txBody>
      </p:sp>
      <p:sp>
        <p:nvSpPr>
          <p:cNvPr id="12" name="Rectangle 11"/>
          <p:cNvSpPr/>
          <p:nvPr/>
        </p:nvSpPr>
        <p:spPr>
          <a:xfrm rot="19532554">
            <a:off x="5424529" y="3465883"/>
            <a:ext cx="2590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Without </a:t>
            </a:r>
            <a:r>
              <a:rPr lang="en-US" sz="1100" dirty="0" err="1" smtClean="0"/>
              <a:t>facet_grid</a:t>
            </a:r>
            <a:endParaRPr lang="en-US" sz="1100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232945" y="3657601"/>
            <a:ext cx="2585474" cy="1752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68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Bahram Muzaffarli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32393"/>
            <a:ext cx="9467850" cy="430503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14798" y="184770"/>
            <a:ext cx="2896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8168" y="5537432"/>
            <a:ext cx="52100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smtClean="0"/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427913355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30723" y="152400"/>
            <a:ext cx="9144000" cy="1143000"/>
          </a:xfrm>
        </p:spPr>
        <p:txBody>
          <a:bodyPr/>
          <a:lstStyle/>
          <a:p>
            <a:r>
              <a:rPr lang="en-US" dirty="0" smtClean="0"/>
              <a:t>Two Data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30723" y="1524000"/>
            <a:ext cx="9144000" cy="4267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Heart Attack (from kaggle.com)</a:t>
            </a:r>
            <a:endParaRPr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Home (create by myself)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-733152"/>
            <a:ext cx="3400152" cy="34001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23" y="5229833"/>
            <a:ext cx="1848464" cy="143256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86676" y="1759848"/>
            <a:ext cx="25908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Every single code in this presentation was written by myself.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943" y="2626521"/>
            <a:ext cx="6400533" cy="413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3163159"/>
            <a:ext cx="9638583" cy="357711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6200" y="228600"/>
            <a:ext cx="10058400" cy="171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Main points of data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533400"/>
            <a:ext cx="6124973" cy="2300491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2514600" y="1427018"/>
            <a:ext cx="2514600" cy="10252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n w="6350">
                  <a:solidFill>
                    <a:schemeClr val="bg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adley Hand ITC" panose="03070402050302030203" pitchFamily="66" charset="0"/>
              </a:rPr>
              <a:t>Variable Types</a:t>
            </a:r>
            <a:endParaRPr lang="en-US" sz="1600" dirty="0">
              <a:ln w="6350">
                <a:solidFill>
                  <a:schemeClr val="bg1"/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4801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219"/>
            <a:ext cx="12192000" cy="6853561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762000" y="3200400"/>
            <a:ext cx="10058400" cy="17110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 smtClean="0"/>
              <a:t>Heart Attack Data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6184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0" y="1371600"/>
            <a:ext cx="4252332" cy="3962400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152400" y="152400"/>
            <a:ext cx="7162800" cy="68580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Male </a:t>
            </a:r>
            <a:r>
              <a:rPr lang="en-US" dirty="0"/>
              <a:t>and </a:t>
            </a:r>
            <a:r>
              <a:rPr lang="en-US" dirty="0" smtClean="0"/>
              <a:t>Female</a:t>
            </a:r>
          </a:p>
          <a:p>
            <a:r>
              <a:rPr lang="en-US" dirty="0" smtClean="0"/>
              <a:t>heart </a:t>
            </a:r>
            <a:r>
              <a:rPr lang="en-US" dirty="0"/>
              <a:t>attack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38800"/>
            <a:ext cx="5791199" cy="121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0" y="1295400"/>
            <a:ext cx="4079952" cy="3801773"/>
          </a:xfrm>
          <a:prstGeom prst="rect">
            <a:avLst/>
          </a:prstGeom>
        </p:spPr>
      </p:pic>
      <p:sp>
        <p:nvSpPr>
          <p:cNvPr id="9" name="Title 12"/>
          <p:cNvSpPr txBox="1">
            <a:spLocks/>
          </p:cNvSpPr>
          <p:nvPr/>
        </p:nvSpPr>
        <p:spPr>
          <a:xfrm>
            <a:off x="6017706" y="152400"/>
            <a:ext cx="4496735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Age Density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5791200" y="152400"/>
            <a:ext cx="0" cy="716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410200"/>
            <a:ext cx="4734406" cy="107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791200" y="152400"/>
            <a:ext cx="0" cy="716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06" y="1688264"/>
            <a:ext cx="3833232" cy="357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7363" y="2667000"/>
            <a:ext cx="4426105" cy="4124325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6172200" y="342901"/>
            <a:ext cx="58674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Resting result</a:t>
            </a:r>
            <a:endParaRPr lang="en-US" dirty="0"/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304800" y="342901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Chest Type </a:t>
            </a:r>
            <a:r>
              <a:rPr lang="en-US" dirty="0"/>
              <a:t>Between Gender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10" y="5562600"/>
            <a:ext cx="4772691" cy="10574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800" y="1488983"/>
            <a:ext cx="5791200" cy="97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0621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791200" y="152400"/>
            <a:ext cx="0" cy="716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51" y="1547379"/>
            <a:ext cx="4038600" cy="37632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600" y="1524000"/>
            <a:ext cx="4038600" cy="3763241"/>
          </a:xfrm>
          <a:prstGeom prst="rect">
            <a:avLst/>
          </a:prstGeom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151350" y="152400"/>
            <a:ext cx="5487449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Max heart rate and old peak dependency</a:t>
            </a:r>
            <a:endParaRPr lang="en-US" dirty="0"/>
          </a:p>
        </p:txBody>
      </p:sp>
      <p:sp>
        <p:nvSpPr>
          <p:cNvPr id="6" name="Title 12"/>
          <p:cNvSpPr txBox="1">
            <a:spLocks/>
          </p:cNvSpPr>
          <p:nvPr/>
        </p:nvSpPr>
        <p:spPr>
          <a:xfrm>
            <a:off x="5996032" y="152400"/>
            <a:ext cx="54102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Max heart rate in different age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893" y="5388217"/>
            <a:ext cx="5706271" cy="1257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03" y="5715000"/>
            <a:ext cx="5564697" cy="103387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51351" y="5358921"/>
            <a:ext cx="23759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/>
              <a:t>Group by output 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42577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5791200" y="152400"/>
            <a:ext cx="0" cy="7162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52882"/>
            <a:ext cx="4191000" cy="39052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1" y="1828800"/>
            <a:ext cx="3669680" cy="3419475"/>
          </a:xfrm>
          <a:prstGeom prst="rect">
            <a:avLst/>
          </a:prstGeom>
        </p:spPr>
      </p:pic>
      <p:sp>
        <p:nvSpPr>
          <p:cNvPr id="6" name="Title 12"/>
          <p:cNvSpPr txBox="1">
            <a:spLocks/>
          </p:cNvSpPr>
          <p:nvPr/>
        </p:nvSpPr>
        <p:spPr>
          <a:xfrm>
            <a:off x="80394" y="167780"/>
            <a:ext cx="57150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Blood pressure density</a:t>
            </a:r>
            <a:endParaRPr lang="en-US" dirty="0"/>
          </a:p>
        </p:txBody>
      </p:sp>
      <p:sp>
        <p:nvSpPr>
          <p:cNvPr id="7" name="Title 12"/>
          <p:cNvSpPr txBox="1">
            <a:spLocks/>
          </p:cNvSpPr>
          <p:nvPr/>
        </p:nvSpPr>
        <p:spPr>
          <a:xfrm>
            <a:off x="6087610" y="162886"/>
            <a:ext cx="6388916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Number of major vessels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133" y="1524000"/>
            <a:ext cx="3810000" cy="8061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638800"/>
            <a:ext cx="5385732" cy="100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42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412</TotalTime>
  <Words>237</Words>
  <Application>Microsoft Office PowerPoint</Application>
  <PresentationFormat>Widescreen</PresentationFormat>
  <Paragraphs>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Bradley Hand ITC</vt:lpstr>
      <vt:lpstr>Candara</vt:lpstr>
      <vt:lpstr>Consolas</vt:lpstr>
      <vt:lpstr>Tech Computer 16x9</vt:lpstr>
      <vt:lpstr>Information about project</vt:lpstr>
      <vt:lpstr>Bahram Muzaffarli</vt:lpstr>
      <vt:lpstr>Two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Bahram Muzaffarli</dc:title>
  <dc:creator>Bahram Muzaffarli</dc:creator>
  <cp:lastModifiedBy>Bahram Muzaffarli</cp:lastModifiedBy>
  <cp:revision>27</cp:revision>
  <dcterms:created xsi:type="dcterms:W3CDTF">2022-12-22T02:30:57Z</dcterms:created>
  <dcterms:modified xsi:type="dcterms:W3CDTF">2023-01-17T14:46:56Z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