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1057E-0EE4-429D-A048-B2C97E5A6198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16D7-5F06-4421-8EDD-46D32B9BF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1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F8 est une conférence annuelle organisé par Facebook, F8= Facebook 8 </a:t>
            </a:r>
            <a:r>
              <a:rPr lang="fr-FR" dirty="0" err="1"/>
              <a:t>hours</a:t>
            </a:r>
            <a:r>
              <a:rPr lang="fr-FR" dirty="0"/>
              <a:t> hackathons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16D7-5F06-4421-8EDD-46D32B9BFE8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9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(React.js) </a:t>
            </a:r>
            <a:r>
              <a:rPr lang="fr-FR" dirty="0" err="1"/>
              <a:t>is</a:t>
            </a:r>
            <a:r>
              <a:rPr lang="fr-FR" dirty="0"/>
              <a:t> a Javascript </a:t>
            </a:r>
            <a:r>
              <a:rPr lang="fr-FR" dirty="0" err="1"/>
              <a:t>library</a:t>
            </a:r>
            <a:r>
              <a:rPr lang="fr-FR" dirty="0"/>
              <a:t> for building interactive User Interfaces on the Web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16D7-5F06-4421-8EDD-46D32B9BFE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2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Hybrid</a:t>
            </a:r>
            <a:r>
              <a:rPr lang="fr-FR" dirty="0"/>
              <a:t> apps are web apps </a:t>
            </a:r>
            <a:r>
              <a:rPr lang="fr-FR" dirty="0" err="1"/>
              <a:t>that</a:t>
            </a:r>
            <a:r>
              <a:rPr lang="fr-FR" dirty="0"/>
              <a:t> run in a native container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WebView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16D7-5F06-4421-8EDD-46D32B9BFE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4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1- </a:t>
            </a:r>
            <a:r>
              <a:rPr lang="fr-FR" dirty="0" err="1"/>
              <a:t>Because</a:t>
            </a:r>
            <a:r>
              <a:rPr lang="fr-FR" dirty="0"/>
              <a:t> building native apps </a:t>
            </a:r>
            <a:r>
              <a:rPr lang="fr-FR" dirty="0" err="1"/>
              <a:t>is</a:t>
            </a:r>
            <a:r>
              <a:rPr lang="fr-FR" dirty="0"/>
              <a:t> hard, </a:t>
            </a:r>
            <a:r>
              <a:rPr lang="fr-FR" dirty="0" err="1"/>
              <a:t>because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stacks of technologies (Java Android/ Swift iOS), no </a:t>
            </a:r>
            <a:r>
              <a:rPr lang="fr-FR" dirty="0" err="1"/>
              <a:t>konwledge</a:t>
            </a:r>
            <a:r>
              <a:rPr lang="fr-FR" dirty="0"/>
              <a:t> and code sharing,,,</a:t>
            </a:r>
          </a:p>
          <a:p>
            <a:endParaRPr lang="fr-FR" dirty="0"/>
          </a:p>
          <a:p>
            <a:r>
              <a:rPr lang="fr-FR" dirty="0"/>
              <a:t>Talk about the </a:t>
            </a:r>
            <a:r>
              <a:rPr lang="fr-FR" dirty="0" err="1"/>
              <a:t>problems</a:t>
            </a:r>
            <a:r>
              <a:rPr lang="fr-FR" dirty="0"/>
              <a:t> of </a:t>
            </a:r>
            <a:r>
              <a:rPr lang="fr-FR" dirty="0" err="1"/>
              <a:t>react</a:t>
            </a:r>
            <a:r>
              <a:rPr lang="fr-FR" dirty="0"/>
              <a:t> native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16D7-5F06-4421-8EDD-46D32B9BFE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59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softpedia.com/news/facebook-s-react-native-framework-gets-windows-and-tizen-support-502930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osts/754869551286944/f8-big-technology-bets-and-open-source-announcemen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52E48-8634-45AC-8773-FA929A813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Native Training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C71D55-65FE-467B-92BF-AD0EAFDCB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906" y="5298603"/>
            <a:ext cx="3824143" cy="434974"/>
          </a:xfrm>
        </p:spPr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once,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everywhere</a:t>
            </a:r>
            <a:r>
              <a:rPr lang="fr-FR" dirty="0"/>
              <a:t> 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072DCE-018D-4D4C-85FA-689C3BBF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163" y="4941163"/>
            <a:ext cx="1916837" cy="19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C419F-62D3-4F08-A8AE-8B9F2B2F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brief </a:t>
            </a:r>
            <a:r>
              <a:rPr lang="fr-FR" dirty="0" err="1"/>
              <a:t>history</a:t>
            </a:r>
            <a:r>
              <a:rPr lang="fr-FR" dirty="0"/>
              <a:t> of </a:t>
            </a:r>
            <a:r>
              <a:rPr lang="fr-FR" dirty="0" err="1"/>
              <a:t>React</a:t>
            </a:r>
            <a:r>
              <a:rPr lang="fr-FR" dirty="0"/>
              <a:t> Native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EF116-43EE-4F13-B416-67A8EC62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as </a:t>
            </a:r>
            <a:r>
              <a:rPr lang="en-US" b="1" dirty="0">
                <a:solidFill>
                  <a:srgbClr val="0070C0"/>
                </a:solidFill>
                <a:hlinkClick r:id="rId3"/>
              </a:rPr>
              <a:t>Facebook’s internal hackathon project</a:t>
            </a:r>
            <a:r>
              <a:rPr lang="en-US" dirty="0"/>
              <a:t>, in the summer of </a:t>
            </a:r>
            <a:r>
              <a:rPr lang="en-US" b="1" dirty="0">
                <a:solidFill>
                  <a:srgbClr val="0070C0"/>
                </a:solidFill>
              </a:rPr>
              <a:t>2013</a:t>
            </a:r>
            <a:r>
              <a:rPr lang="en-US" dirty="0"/>
              <a:t>, RN has since become one of the </a:t>
            </a:r>
            <a:r>
              <a:rPr lang="en-US" b="1" dirty="0"/>
              <a:t>most popular frameworks</a:t>
            </a:r>
          </a:p>
          <a:p>
            <a:r>
              <a:rPr lang="en-US" dirty="0"/>
              <a:t>In March of 2015, Facebook announced at F8 that React Native </a:t>
            </a:r>
            <a:r>
              <a:rPr lang="en-US" b="1" dirty="0">
                <a:solidFill>
                  <a:srgbClr val="0070C0"/>
                </a:solidFill>
                <a:hlinkClick r:id="rId4"/>
              </a:rPr>
              <a:t>is open and available on GitHub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1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99AA4-4462-45F2-93AA-DFC0856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Native?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54568-A380-4D34-9D5C-788C0164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framework</a:t>
            </a:r>
            <a:r>
              <a:rPr lang="fr-FR" dirty="0"/>
              <a:t> for building native mobile apps </a:t>
            </a:r>
            <a:r>
              <a:rPr lang="fr-FR" dirty="0" err="1"/>
              <a:t>using</a:t>
            </a:r>
            <a:r>
              <a:rPr lang="fr-FR" dirty="0"/>
              <a:t> JavaScript and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  <a:p>
            <a:r>
              <a:rPr lang="fr-FR" dirty="0" err="1"/>
              <a:t>Build</a:t>
            </a:r>
            <a:r>
              <a:rPr lang="fr-FR" dirty="0"/>
              <a:t> cross platform (Android/iOS) </a:t>
            </a:r>
          </a:p>
          <a:p>
            <a:r>
              <a:rPr lang="fr-FR" dirty="0"/>
              <a:t>Uses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fundamental</a:t>
            </a:r>
            <a:r>
              <a:rPr lang="fr-FR" dirty="0"/>
              <a:t> building blocks as a native app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Java (Android) or</a:t>
            </a:r>
            <a:br>
              <a:rPr lang="fr-FR" dirty="0"/>
            </a:br>
            <a:r>
              <a:rPr lang="fr-FR" dirty="0"/>
              <a:t>Swift/Objective-C (iOS)</a:t>
            </a:r>
          </a:p>
        </p:txBody>
      </p:sp>
    </p:spTree>
    <p:extLst>
      <p:ext uri="{BB962C8B-B14F-4D97-AF65-F5344CB8AC3E}">
        <p14:creationId xmlns:p14="http://schemas.microsoft.com/office/powerpoint/2010/main" val="14870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C0837-9248-4FBC-B819-1AB26235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React</a:t>
            </a:r>
            <a:r>
              <a:rPr lang="fr-FR" dirty="0"/>
              <a:t> Native?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3F391-1FEF-4694-909A-B6DD68C4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Native apps are not </a:t>
            </a:r>
            <a:r>
              <a:rPr lang="fr-FR" dirty="0" err="1"/>
              <a:t>hybrid</a:t>
            </a:r>
            <a:r>
              <a:rPr lang="fr-FR" dirty="0"/>
              <a:t> apps,</a:t>
            </a:r>
          </a:p>
          <a:p>
            <a:r>
              <a:rPr lang="fr-FR" dirty="0"/>
              <a:t>Do not run in a </a:t>
            </a:r>
            <a:r>
              <a:rPr lang="fr-FR" dirty="0" err="1"/>
              <a:t>WebView</a:t>
            </a:r>
            <a:endParaRPr lang="fr-FR" dirty="0"/>
          </a:p>
          <a:p>
            <a:r>
              <a:rPr lang="fr-FR" dirty="0"/>
              <a:t>Not a mobile web app, No HTML, No CSS, ONLY JAVASCRIPT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37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FDAA5-615B-4E98-81C3-13D473AF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Native?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F0870-82B1-4619-ACC8-14653564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Cross Platform</a:t>
            </a:r>
          </a:p>
          <a:p>
            <a:r>
              <a:rPr lang="fr-FR" dirty="0"/>
              <a:t>Save massive </a:t>
            </a:r>
            <a:r>
              <a:rPr lang="fr-FR" dirty="0" err="1"/>
              <a:t>amounts</a:t>
            </a:r>
            <a:r>
              <a:rPr lang="fr-FR" dirty="0"/>
              <a:t> of Time and Money</a:t>
            </a:r>
          </a:p>
          <a:p>
            <a:r>
              <a:rPr lang="fr-FR" dirty="0"/>
              <a:t>Open Source, has a large </a:t>
            </a:r>
            <a:r>
              <a:rPr lang="fr-FR" dirty="0" err="1"/>
              <a:t>community</a:t>
            </a:r>
            <a:endParaRPr lang="fr-FR" dirty="0"/>
          </a:p>
          <a:p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and code</a:t>
            </a:r>
          </a:p>
        </p:txBody>
      </p:sp>
    </p:spTree>
    <p:extLst>
      <p:ext uri="{BB962C8B-B14F-4D97-AF65-F5344CB8AC3E}">
        <p14:creationId xmlns:p14="http://schemas.microsoft.com/office/powerpoint/2010/main" val="188177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F19D0-DB17-400A-BA1A-DEF60898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Native Vs </a:t>
            </a:r>
            <a:r>
              <a:rPr lang="fr-FR" dirty="0" err="1"/>
              <a:t>Hybrid</a:t>
            </a:r>
            <a:r>
              <a:rPr lang="fr-FR" dirty="0"/>
              <a:t> Vs Web Apps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276E1D-3F53-4AF5-9141-CC813CD3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08" y="2493169"/>
            <a:ext cx="9407951" cy="3587120"/>
          </a:xfrm>
        </p:spPr>
      </p:pic>
    </p:spTree>
    <p:extLst>
      <p:ext uri="{BB962C8B-B14F-4D97-AF65-F5344CB8AC3E}">
        <p14:creationId xmlns:p14="http://schemas.microsoft.com/office/powerpoint/2010/main" val="286028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36D2-7DF2-4698-A6C1-DF5EF5AF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Setting up Dev </a:t>
            </a:r>
            <a:r>
              <a:rPr lang="fr-FR" dirty="0" err="1"/>
              <a:t>Environement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E7A76-4D91-4661-9438-4A33E6D2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: </a:t>
            </a:r>
            <a:r>
              <a:rPr lang="fr-FR" u="sng" dirty="0">
                <a:solidFill>
                  <a:srgbClr val="0070C0"/>
                </a:solidFill>
              </a:rPr>
              <a:t>https://git-scm.com/</a:t>
            </a:r>
          </a:p>
          <a:p>
            <a:r>
              <a:rPr lang="fr-FR" dirty="0"/>
              <a:t>Node &amp; </a:t>
            </a:r>
            <a:r>
              <a:rPr lang="fr-FR" dirty="0" err="1"/>
              <a:t>npm</a:t>
            </a:r>
            <a:r>
              <a:rPr lang="fr-FR" dirty="0"/>
              <a:t> : </a:t>
            </a:r>
            <a:r>
              <a:rPr lang="fr-FR" u="sng" dirty="0">
                <a:solidFill>
                  <a:srgbClr val="0070C0"/>
                </a:solidFill>
              </a:rPr>
              <a:t>https://nodejs.org/en/</a:t>
            </a:r>
          </a:p>
          <a:p>
            <a:r>
              <a:rPr lang="fr-FR" dirty="0" err="1"/>
              <a:t>Yarn</a:t>
            </a:r>
            <a:r>
              <a:rPr lang="fr-FR" dirty="0"/>
              <a:t> : </a:t>
            </a:r>
            <a:r>
              <a:rPr lang="fr-FR" b="1" dirty="0" err="1">
                <a:solidFill>
                  <a:srgbClr val="0070C0"/>
                </a:solidFill>
              </a:rPr>
              <a:t>npm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install</a:t>
            </a:r>
            <a:r>
              <a:rPr lang="fr-FR" b="1" dirty="0">
                <a:solidFill>
                  <a:srgbClr val="0070C0"/>
                </a:solidFill>
              </a:rPr>
              <a:t> –g </a:t>
            </a:r>
            <a:r>
              <a:rPr lang="fr-FR" b="1" dirty="0" err="1">
                <a:solidFill>
                  <a:srgbClr val="0070C0"/>
                </a:solidFill>
              </a:rPr>
              <a:t>yarn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react</a:t>
            </a:r>
            <a:r>
              <a:rPr lang="fr-FR" dirty="0"/>
              <a:t>-native-app: </a:t>
            </a:r>
            <a:r>
              <a:rPr lang="fr-FR" b="1" dirty="0" err="1">
                <a:solidFill>
                  <a:srgbClr val="0070C0"/>
                </a:solidFill>
              </a:rPr>
              <a:t>npm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install</a:t>
            </a:r>
            <a:r>
              <a:rPr lang="fr-FR" b="1" dirty="0">
                <a:solidFill>
                  <a:srgbClr val="0070C0"/>
                </a:solidFill>
              </a:rPr>
              <a:t> –g </a:t>
            </a:r>
            <a:r>
              <a:rPr lang="fr-FR" b="1" dirty="0" err="1">
                <a:solidFill>
                  <a:srgbClr val="0070C0"/>
                </a:solidFill>
              </a:rPr>
              <a:t>create</a:t>
            </a:r>
            <a:r>
              <a:rPr lang="fr-FR" b="1" dirty="0">
                <a:solidFill>
                  <a:srgbClr val="0070C0"/>
                </a:solidFill>
              </a:rPr>
              <a:t>-</a:t>
            </a:r>
            <a:r>
              <a:rPr lang="fr-FR" b="1" dirty="0" err="1">
                <a:solidFill>
                  <a:srgbClr val="0070C0"/>
                </a:solidFill>
              </a:rPr>
              <a:t>react</a:t>
            </a:r>
            <a:r>
              <a:rPr lang="fr-FR" b="1" dirty="0">
                <a:solidFill>
                  <a:srgbClr val="0070C0"/>
                </a:solidFill>
              </a:rPr>
              <a:t>-native-app</a:t>
            </a:r>
          </a:p>
          <a:p>
            <a:r>
              <a:rPr lang="fr-FR" dirty="0" err="1"/>
              <a:t>VSCode</a:t>
            </a:r>
            <a:r>
              <a:rPr lang="fr-FR" dirty="0"/>
              <a:t>: </a:t>
            </a:r>
            <a:r>
              <a:rPr lang="fr-FR" u="sng" dirty="0">
                <a:solidFill>
                  <a:srgbClr val="0070C0"/>
                </a:solidFill>
              </a:rPr>
              <a:t>https://code.visualstudio.com/</a:t>
            </a:r>
          </a:p>
          <a:p>
            <a:r>
              <a:rPr lang="fr-FR" dirty="0"/>
              <a:t>Expo in the mobile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u="sng" dirty="0">
                <a:solidFill>
                  <a:srgbClr val="0070C0"/>
                </a:solidFill>
              </a:rPr>
              <a:t>https://play.google.com/store/apps/details?id=host.exp.exponent&amp;hl=fr</a:t>
            </a:r>
          </a:p>
        </p:txBody>
      </p:sp>
    </p:spTree>
    <p:extLst>
      <p:ext uri="{BB962C8B-B14F-4D97-AF65-F5344CB8AC3E}">
        <p14:creationId xmlns:p14="http://schemas.microsoft.com/office/powerpoint/2010/main" val="24153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73D9D-3BB8-431B-A1A8-E59AD432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: TODO App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F4162B-4436-4F9A-BEDE-1EB3A5C6F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199" y="2137660"/>
            <a:ext cx="2506046" cy="445519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648BF0-787B-4FDF-ABBB-B1DFCDCB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40" y="2137660"/>
            <a:ext cx="2506047" cy="44551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F5F354-913E-45CC-ADA2-D40E7892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705" y="2137660"/>
            <a:ext cx="2506047" cy="44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8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179</TotalTime>
  <Words>330</Words>
  <Application>Microsoft Office PowerPoint</Application>
  <PresentationFormat>Grand écran</PresentationFormat>
  <Paragraphs>38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Concis</vt:lpstr>
      <vt:lpstr>React Native Training</vt:lpstr>
      <vt:lpstr>A brief history of React Native</vt:lpstr>
      <vt:lpstr>What is React Native? </vt:lpstr>
      <vt:lpstr>What is not React Native?</vt:lpstr>
      <vt:lpstr>Why React Native?</vt:lpstr>
      <vt:lpstr>Native Vs Hybrid Vs Web Apps</vt:lpstr>
      <vt:lpstr>Setting up Dev Environement</vt:lpstr>
      <vt:lpstr>Demo: TODO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Tra</dc:title>
  <dc:creator>bahri</dc:creator>
  <cp:lastModifiedBy>bahri</cp:lastModifiedBy>
  <cp:revision>10</cp:revision>
  <dcterms:created xsi:type="dcterms:W3CDTF">2018-02-13T20:47:35Z</dcterms:created>
  <dcterms:modified xsi:type="dcterms:W3CDTF">2018-02-13T23:47:20Z</dcterms:modified>
</cp:coreProperties>
</file>