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FB16BE-0620-473C-B7FA-0E46937FDDB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9C9390F-30E8-4B76-A9A2-D61C5A3CE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Affiliate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a business from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Requirement for any online business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/>
              <a:t>AUDIENCE</a:t>
            </a:r>
            <a:br>
              <a:rPr lang="en-US" sz="4400" smtClean="0"/>
            </a:br>
            <a:endParaRPr lang="en-US" sz="4400" smtClean="0"/>
          </a:p>
          <a:p>
            <a:pPr marL="0" indent="0" algn="ctr">
              <a:buNone/>
            </a:pPr>
            <a:r>
              <a:rPr lang="en-US" sz="4400" smtClean="0"/>
              <a:t>AUDIENCE</a:t>
            </a:r>
            <a:br>
              <a:rPr lang="en-US" sz="4400" smtClean="0"/>
            </a:br>
            <a:endParaRPr lang="en-US" sz="4400" smtClean="0"/>
          </a:p>
          <a:p>
            <a:pPr marL="0" indent="0" algn="ctr">
              <a:buNone/>
            </a:pPr>
            <a:r>
              <a:rPr lang="en-US" sz="4400" smtClean="0"/>
              <a:t>AUDIENCE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8575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earn money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video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Web content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Ecommerce</a:t>
            </a:r>
            <a:endParaRPr lang="en-US" dirty="0"/>
          </a:p>
        </p:txBody>
      </p:sp>
      <p:pic>
        <p:nvPicPr>
          <p:cNvPr id="1026" name="Picture 2" descr="Image result for earning money via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24" y="1283895"/>
            <a:ext cx="2377685" cy="14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tent marke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28" y="2781837"/>
            <a:ext cx="2022076" cy="1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25" y="4365938"/>
            <a:ext cx="2382811" cy="144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9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750531"/>
            <a:ext cx="7425744" cy="4782489"/>
          </a:xfrm>
        </p:spPr>
        <p:txBody>
          <a:bodyPr/>
          <a:lstStyle/>
          <a:p>
            <a:r>
              <a:rPr lang="en-US" dirty="0" smtClean="0"/>
              <a:t>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Affiliate marketing</a:t>
            </a:r>
            <a:endParaRPr lang="en-US" dirty="0"/>
          </a:p>
        </p:txBody>
      </p:sp>
      <p:pic>
        <p:nvPicPr>
          <p:cNvPr id="2050" name="Picture 2" descr="Image result for online 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88" y="480075"/>
            <a:ext cx="3768144" cy="25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88" y="3631842"/>
            <a:ext cx="3825229" cy="244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affiliate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a commission for generating leads for products online.</a:t>
            </a:r>
          </a:p>
          <a:p>
            <a:r>
              <a:rPr lang="en-US" dirty="0" smtClean="0"/>
              <a:t>Basic idea is to create a viewership for your content, videos, images or text.</a:t>
            </a:r>
          </a:p>
          <a:p>
            <a:r>
              <a:rPr lang="en-US" dirty="0" smtClean="0"/>
              <a:t>Website not necessary, </a:t>
            </a:r>
            <a:r>
              <a:rPr lang="en-US" dirty="0" err="1" smtClean="0"/>
              <a:t>facebook</a:t>
            </a:r>
            <a:r>
              <a:rPr lang="en-US" dirty="0" smtClean="0"/>
              <a:t> page, Instagram and </a:t>
            </a:r>
            <a:r>
              <a:rPr lang="en-US" dirty="0" err="1" smtClean="0"/>
              <a:t>pinterest</a:t>
            </a:r>
            <a:r>
              <a:rPr lang="en-US" dirty="0" smtClean="0"/>
              <a:t> can also work</a:t>
            </a:r>
          </a:p>
          <a:p>
            <a:r>
              <a:rPr lang="en-US" dirty="0" smtClean="0"/>
              <a:t>Whatever you choose you need to ensure that you get a LOT of traffic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1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Affiliate Marketing Process</a:t>
            </a:r>
            <a:endParaRPr lang="en-US" dirty="0"/>
          </a:p>
        </p:txBody>
      </p:sp>
      <p:pic>
        <p:nvPicPr>
          <p:cNvPr id="3074" name="Picture 2" descr="Image result for affiliate marketing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850" y="1181100"/>
            <a:ext cx="551497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(relevant) traffic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Like all other businesses you need to be in front you potential customers/clients/audience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So the basic idea is to build an audience for the content you are producing (website, youtube or social media account)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Steps you need to take;</a:t>
            </a:r>
          </a:p>
          <a:p>
            <a:pPr lvl="1"/>
            <a:r>
              <a:rPr lang="en-US" smtClean="0"/>
              <a:t>Create quality content</a:t>
            </a:r>
          </a:p>
          <a:p>
            <a:pPr lvl="1"/>
            <a:r>
              <a:rPr lang="en-US" smtClean="0"/>
              <a:t>Build social media following</a:t>
            </a:r>
          </a:p>
          <a:p>
            <a:pPr lvl="1"/>
            <a:r>
              <a:rPr lang="en-US" smtClean="0"/>
              <a:t>Regularly do SEO work for your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you affiliate products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already BIG players in the market attracting all the traffic for every type of content</a:t>
            </a:r>
          </a:p>
          <a:p>
            <a:r>
              <a:rPr lang="en-US" smtClean="0"/>
              <a:t>You don’t start a chance if you’re focusing on search terms like;</a:t>
            </a:r>
          </a:p>
          <a:p>
            <a:pPr lvl="1"/>
            <a:r>
              <a:rPr lang="en-US" smtClean="0"/>
              <a:t>iphone X</a:t>
            </a:r>
          </a:p>
          <a:p>
            <a:pPr lvl="1"/>
            <a:r>
              <a:rPr lang="en-US" smtClean="0"/>
              <a:t>Best Android phone</a:t>
            </a:r>
          </a:p>
          <a:p>
            <a:pPr lvl="1"/>
            <a:r>
              <a:rPr lang="en-US" smtClean="0"/>
              <a:t>OR even ‘mobile phone reviews’</a:t>
            </a:r>
          </a:p>
          <a:p>
            <a:r>
              <a:rPr lang="en-US" smtClean="0"/>
              <a:t>Always go 2 levels down</a:t>
            </a:r>
          </a:p>
          <a:p>
            <a:pPr lvl="1"/>
            <a:r>
              <a:rPr lang="en-US" smtClean="0"/>
              <a:t>Sprots</a:t>
            </a:r>
          </a:p>
          <a:p>
            <a:pPr lvl="1"/>
            <a:r>
              <a:rPr lang="en-US" smtClean="0"/>
              <a:t>Basketball</a:t>
            </a:r>
          </a:p>
          <a:p>
            <a:pPr lvl="1"/>
            <a:r>
              <a:rPr lang="en-US" smtClean="0"/>
              <a:t>High jump / speed / endurance</a:t>
            </a:r>
          </a:p>
          <a:p>
            <a:r>
              <a:rPr lang="en-US" smtClean="0"/>
              <a:t>You’re more likely to get on top of google search result with in 3-4 months with terms like ‘how to build edurance for basketball’, ‘how to fix disc bulge between L4 &amp; L5’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24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493</TotalTime>
  <Words>208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Affiliate Marketing</vt:lpstr>
      <vt:lpstr>CORE Requirement for any online business</vt:lpstr>
      <vt:lpstr>How to earn money online</vt:lpstr>
      <vt:lpstr>In the background</vt:lpstr>
      <vt:lpstr>What is affiliate marketing</vt:lpstr>
      <vt:lpstr>Affiliate Marketing Process</vt:lpstr>
      <vt:lpstr>Getting (relevant) traffic </vt:lpstr>
      <vt:lpstr>How to choose you affiliate products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Affiliate Marketing</dc:title>
  <dc:creator>Asim Mushtaq</dc:creator>
  <cp:lastModifiedBy>Asim Mushtaq</cp:lastModifiedBy>
  <cp:revision>9</cp:revision>
  <dcterms:created xsi:type="dcterms:W3CDTF">2019-03-02T04:30:10Z</dcterms:created>
  <dcterms:modified xsi:type="dcterms:W3CDTF">2019-04-06T05:31:22Z</dcterms:modified>
</cp:coreProperties>
</file>