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6"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A22C60-6035-48A3-8D23-40C84FB4C62E}"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C42595-3CE8-4D4E-A341-E5E29EA6AB07}" type="slidenum">
              <a:rPr lang="en-US" smtClean="0"/>
              <a:t>‹#›</a:t>
            </a:fld>
            <a:endParaRPr lang="en-US"/>
          </a:p>
        </p:txBody>
      </p:sp>
    </p:spTree>
    <p:extLst>
      <p:ext uri="{BB962C8B-B14F-4D97-AF65-F5344CB8AC3E}">
        <p14:creationId xmlns:p14="http://schemas.microsoft.com/office/powerpoint/2010/main" val="2075356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A22C60-6035-48A3-8D23-40C84FB4C62E}"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C42595-3CE8-4D4E-A341-E5E29EA6AB07}" type="slidenum">
              <a:rPr lang="en-US" smtClean="0"/>
              <a:t>‹#›</a:t>
            </a:fld>
            <a:endParaRPr lang="en-US"/>
          </a:p>
        </p:txBody>
      </p:sp>
    </p:spTree>
    <p:extLst>
      <p:ext uri="{BB962C8B-B14F-4D97-AF65-F5344CB8AC3E}">
        <p14:creationId xmlns:p14="http://schemas.microsoft.com/office/powerpoint/2010/main" val="70747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A22C60-6035-48A3-8D23-40C84FB4C62E}"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C42595-3CE8-4D4E-A341-E5E29EA6AB07}" type="slidenum">
              <a:rPr lang="en-US" smtClean="0"/>
              <a:t>‹#›</a:t>
            </a:fld>
            <a:endParaRPr lang="en-US"/>
          </a:p>
        </p:txBody>
      </p:sp>
    </p:spTree>
    <p:extLst>
      <p:ext uri="{BB962C8B-B14F-4D97-AF65-F5344CB8AC3E}">
        <p14:creationId xmlns:p14="http://schemas.microsoft.com/office/powerpoint/2010/main" val="258177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A22C60-6035-48A3-8D23-40C84FB4C62E}"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C42595-3CE8-4D4E-A341-E5E29EA6AB07}" type="slidenum">
              <a:rPr lang="en-US" smtClean="0"/>
              <a:t>‹#›</a:t>
            </a:fld>
            <a:endParaRPr lang="en-US"/>
          </a:p>
        </p:txBody>
      </p:sp>
    </p:spTree>
    <p:extLst>
      <p:ext uri="{BB962C8B-B14F-4D97-AF65-F5344CB8AC3E}">
        <p14:creationId xmlns:p14="http://schemas.microsoft.com/office/powerpoint/2010/main" val="2408329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A22C60-6035-48A3-8D23-40C84FB4C62E}" type="datetimeFigureOut">
              <a:rPr lang="en-US" smtClean="0"/>
              <a:t>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C42595-3CE8-4D4E-A341-E5E29EA6AB07}" type="slidenum">
              <a:rPr lang="en-US" smtClean="0"/>
              <a:t>‹#›</a:t>
            </a:fld>
            <a:endParaRPr lang="en-US"/>
          </a:p>
        </p:txBody>
      </p:sp>
    </p:spTree>
    <p:extLst>
      <p:ext uri="{BB962C8B-B14F-4D97-AF65-F5344CB8AC3E}">
        <p14:creationId xmlns:p14="http://schemas.microsoft.com/office/powerpoint/2010/main" val="156244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A22C60-6035-48A3-8D23-40C84FB4C62E}"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C42595-3CE8-4D4E-A341-E5E29EA6AB07}" type="slidenum">
              <a:rPr lang="en-US" smtClean="0"/>
              <a:t>‹#›</a:t>
            </a:fld>
            <a:endParaRPr lang="en-US"/>
          </a:p>
        </p:txBody>
      </p:sp>
    </p:spTree>
    <p:extLst>
      <p:ext uri="{BB962C8B-B14F-4D97-AF65-F5344CB8AC3E}">
        <p14:creationId xmlns:p14="http://schemas.microsoft.com/office/powerpoint/2010/main" val="2811386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A22C60-6035-48A3-8D23-40C84FB4C62E}" type="datetimeFigureOut">
              <a:rPr lang="en-US" smtClean="0"/>
              <a:t>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C42595-3CE8-4D4E-A341-E5E29EA6AB07}" type="slidenum">
              <a:rPr lang="en-US" smtClean="0"/>
              <a:t>‹#›</a:t>
            </a:fld>
            <a:endParaRPr lang="en-US"/>
          </a:p>
        </p:txBody>
      </p:sp>
    </p:spTree>
    <p:extLst>
      <p:ext uri="{BB962C8B-B14F-4D97-AF65-F5344CB8AC3E}">
        <p14:creationId xmlns:p14="http://schemas.microsoft.com/office/powerpoint/2010/main" val="2256395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A22C60-6035-48A3-8D23-40C84FB4C62E}" type="datetimeFigureOut">
              <a:rPr lang="en-US" smtClean="0"/>
              <a:t>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C42595-3CE8-4D4E-A341-E5E29EA6AB07}" type="slidenum">
              <a:rPr lang="en-US" smtClean="0"/>
              <a:t>‹#›</a:t>
            </a:fld>
            <a:endParaRPr lang="en-US"/>
          </a:p>
        </p:txBody>
      </p:sp>
    </p:spTree>
    <p:extLst>
      <p:ext uri="{BB962C8B-B14F-4D97-AF65-F5344CB8AC3E}">
        <p14:creationId xmlns:p14="http://schemas.microsoft.com/office/powerpoint/2010/main" val="710730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22C60-6035-48A3-8D23-40C84FB4C62E}" type="datetimeFigureOut">
              <a:rPr lang="en-US" smtClean="0"/>
              <a:t>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C42595-3CE8-4D4E-A341-E5E29EA6AB07}" type="slidenum">
              <a:rPr lang="en-US" smtClean="0"/>
              <a:t>‹#›</a:t>
            </a:fld>
            <a:endParaRPr lang="en-US"/>
          </a:p>
        </p:txBody>
      </p:sp>
    </p:spTree>
    <p:extLst>
      <p:ext uri="{BB962C8B-B14F-4D97-AF65-F5344CB8AC3E}">
        <p14:creationId xmlns:p14="http://schemas.microsoft.com/office/powerpoint/2010/main" val="4167114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A22C60-6035-48A3-8D23-40C84FB4C62E}"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C42595-3CE8-4D4E-A341-E5E29EA6AB07}" type="slidenum">
              <a:rPr lang="en-US" smtClean="0"/>
              <a:t>‹#›</a:t>
            </a:fld>
            <a:endParaRPr lang="en-US"/>
          </a:p>
        </p:txBody>
      </p:sp>
    </p:spTree>
    <p:extLst>
      <p:ext uri="{BB962C8B-B14F-4D97-AF65-F5344CB8AC3E}">
        <p14:creationId xmlns:p14="http://schemas.microsoft.com/office/powerpoint/2010/main" val="83279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A22C60-6035-48A3-8D23-40C84FB4C62E}" type="datetimeFigureOut">
              <a:rPr lang="en-US" smtClean="0"/>
              <a:t>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C42595-3CE8-4D4E-A341-E5E29EA6AB07}" type="slidenum">
              <a:rPr lang="en-US" smtClean="0"/>
              <a:t>‹#›</a:t>
            </a:fld>
            <a:endParaRPr lang="en-US"/>
          </a:p>
        </p:txBody>
      </p:sp>
    </p:spTree>
    <p:extLst>
      <p:ext uri="{BB962C8B-B14F-4D97-AF65-F5344CB8AC3E}">
        <p14:creationId xmlns:p14="http://schemas.microsoft.com/office/powerpoint/2010/main" val="3963587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22C60-6035-48A3-8D23-40C84FB4C62E}" type="datetimeFigureOut">
              <a:rPr lang="en-US" smtClean="0"/>
              <a:t>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42595-3CE8-4D4E-A341-E5E29EA6AB07}" type="slidenum">
              <a:rPr lang="en-US" smtClean="0"/>
              <a:t>‹#›</a:t>
            </a:fld>
            <a:endParaRPr lang="en-US"/>
          </a:p>
        </p:txBody>
      </p:sp>
    </p:spTree>
    <p:extLst>
      <p:ext uri="{BB962C8B-B14F-4D97-AF65-F5344CB8AC3E}">
        <p14:creationId xmlns:p14="http://schemas.microsoft.com/office/powerpoint/2010/main" val="1208087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GIS</a:t>
            </a:r>
            <a:endParaRPr lang="en-US" dirty="0"/>
          </a:p>
        </p:txBody>
      </p:sp>
      <p:sp>
        <p:nvSpPr>
          <p:cNvPr id="3" name="Subtitle 2"/>
          <p:cNvSpPr>
            <a:spLocks noGrp="1"/>
          </p:cNvSpPr>
          <p:nvPr>
            <p:ph type="subTitle" idx="1"/>
          </p:nvPr>
        </p:nvSpPr>
        <p:spPr/>
        <p:txBody>
          <a:bodyPr/>
          <a:lstStyle/>
          <a:p>
            <a:r>
              <a:rPr lang="en-US" dirty="0" smtClean="0"/>
              <a:t> By Asim Mushtaq (TPL Maps Pvt. Ltd.)</a:t>
            </a:r>
            <a:endParaRPr lang="en-US" dirty="0"/>
          </a:p>
        </p:txBody>
      </p:sp>
    </p:spTree>
    <p:extLst>
      <p:ext uri="{BB962C8B-B14F-4D97-AF65-F5344CB8AC3E}">
        <p14:creationId xmlns:p14="http://schemas.microsoft.com/office/powerpoint/2010/main" val="3881697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GIS</a:t>
            </a:r>
            <a:endParaRPr lang="en-US" dirty="0"/>
          </a:p>
        </p:txBody>
      </p:sp>
      <p:sp>
        <p:nvSpPr>
          <p:cNvPr id="3" name="Content Placeholder 2"/>
          <p:cNvSpPr>
            <a:spLocks noGrp="1"/>
          </p:cNvSpPr>
          <p:nvPr>
            <p:ph idx="1"/>
          </p:nvPr>
        </p:nvSpPr>
        <p:spPr/>
        <p:txBody>
          <a:bodyPr/>
          <a:lstStyle/>
          <a:p>
            <a:r>
              <a:rPr lang="en-US" i="1" dirty="0"/>
              <a:t>A geographic information system is a system designed to capture, store, manipulate, analyze, manage, and present spatial or geographic data. GIS applications are tools that allow users to create interactive queries, analyze spatial information, edit data in maps, and present the results of all these </a:t>
            </a:r>
            <a:r>
              <a:rPr lang="en-US" i="1" dirty="0" smtClean="0"/>
              <a:t>operations</a:t>
            </a:r>
          </a:p>
          <a:p>
            <a:endParaRPr lang="en-US" i="1" dirty="0"/>
          </a:p>
          <a:p>
            <a:r>
              <a:rPr lang="en-US" dirty="0" smtClean="0"/>
              <a:t>Spatial data make GIS different from other systems</a:t>
            </a:r>
          </a:p>
        </p:txBody>
      </p:sp>
    </p:spTree>
    <p:extLst>
      <p:ext uri="{BB962C8B-B14F-4D97-AF65-F5344CB8AC3E}">
        <p14:creationId xmlns:p14="http://schemas.microsoft.com/office/powerpoint/2010/main" val="403927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GIS Data Different</a:t>
            </a:r>
            <a:endParaRPr lang="en-US" dirty="0"/>
          </a:p>
        </p:txBody>
      </p:sp>
      <p:pic>
        <p:nvPicPr>
          <p:cNvPr id="1026" name="Picture 2" descr="Image result for data base data"/>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055"/>
          <a:stretch/>
        </p:blipFill>
        <p:spPr bwMode="auto">
          <a:xfrm>
            <a:off x="838200" y="1480155"/>
            <a:ext cx="10558670" cy="45489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480155"/>
            <a:ext cx="10516602" cy="4548992"/>
          </a:xfrm>
          <a:prstGeom prst="rect">
            <a:avLst/>
          </a:prstGeom>
        </p:spPr>
      </p:pic>
    </p:spTree>
    <p:extLst>
      <p:ext uri="{BB962C8B-B14F-4D97-AF65-F5344CB8AC3E}">
        <p14:creationId xmlns:p14="http://schemas.microsoft.com/office/powerpoint/2010/main" val="4168140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GIS Data</a:t>
            </a:r>
            <a:endParaRPr lang="en-US" dirty="0"/>
          </a:p>
        </p:txBody>
      </p:sp>
      <p:pic>
        <p:nvPicPr>
          <p:cNvPr id="3078" name="Picture 6"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l="12767" t="14892" r="12595"/>
          <a:stretch/>
        </p:blipFill>
        <p:spPr bwMode="auto">
          <a:xfrm>
            <a:off x="2018072" y="1690688"/>
            <a:ext cx="7847145" cy="503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1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RASTER Data</a:t>
            </a:r>
            <a:endParaRPr lang="en-US" dirty="0"/>
          </a:p>
        </p:txBody>
      </p:sp>
      <p:sp>
        <p:nvSpPr>
          <p:cNvPr id="3" name="Content Placeholder 2"/>
          <p:cNvSpPr>
            <a:spLocks noGrp="1"/>
          </p:cNvSpPr>
          <p:nvPr>
            <p:ph idx="1"/>
          </p:nvPr>
        </p:nvSpPr>
        <p:spPr>
          <a:xfrm>
            <a:off x="838200" y="1413501"/>
            <a:ext cx="5801139" cy="4787210"/>
          </a:xfrm>
        </p:spPr>
        <p:txBody>
          <a:bodyPr>
            <a:normAutofit/>
          </a:bodyPr>
          <a:lstStyle/>
          <a:p>
            <a:r>
              <a:rPr lang="en-US" dirty="0" smtClean="0"/>
              <a:t>Raster Data</a:t>
            </a:r>
            <a:br>
              <a:rPr lang="en-US" dirty="0" smtClean="0"/>
            </a:br>
            <a:r>
              <a:rPr lang="en-US" i="1" dirty="0"/>
              <a:t>In its simplest form, a raster consists of a matrix of cells (or pixels) organized into rows and columns (or a grid) where each cell contains a value representing information, such as temperature.</a:t>
            </a:r>
            <a:endParaRPr lang="en-US" i="1" dirty="0" smtClean="0"/>
          </a:p>
          <a:p>
            <a:r>
              <a:rPr lang="en-US" dirty="0" smtClean="0"/>
              <a:t>Basically its continuous data</a:t>
            </a:r>
          </a:p>
          <a:p>
            <a:r>
              <a:rPr lang="en-US" dirty="0" smtClean="0"/>
              <a:t>Resolution is important</a:t>
            </a:r>
          </a:p>
          <a:p>
            <a:r>
              <a:rPr lang="en-US" dirty="0" smtClean="0"/>
              <a:t>Examples are satellite imagery, elevation models </a:t>
            </a:r>
            <a:r>
              <a:rPr lang="en-US" dirty="0" err="1" smtClean="0"/>
              <a:t>etc</a:t>
            </a:r>
            <a:endParaRPr lang="en-US" dirty="0"/>
          </a:p>
        </p:txBody>
      </p:sp>
      <p:pic>
        <p:nvPicPr>
          <p:cNvPr id="2050" name="Picture 2" descr="Image result for raster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3080" y="956621"/>
            <a:ext cx="3505200" cy="22002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raster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080" y="3156896"/>
            <a:ext cx="3970193" cy="3043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100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Data</a:t>
            </a:r>
            <a:endParaRPr lang="en-US" dirty="0"/>
          </a:p>
        </p:txBody>
      </p:sp>
      <p:sp>
        <p:nvSpPr>
          <p:cNvPr id="3" name="Content Placeholder 2"/>
          <p:cNvSpPr>
            <a:spLocks noGrp="1"/>
          </p:cNvSpPr>
          <p:nvPr>
            <p:ph idx="1"/>
          </p:nvPr>
        </p:nvSpPr>
        <p:spPr>
          <a:xfrm>
            <a:off x="838200" y="1825625"/>
            <a:ext cx="4673958" cy="4351338"/>
          </a:xfrm>
        </p:spPr>
        <p:txBody>
          <a:bodyPr/>
          <a:lstStyle/>
          <a:p>
            <a:r>
              <a:rPr lang="en-US" dirty="0"/>
              <a:t>A representation of the world using points, lines, and polygons. </a:t>
            </a:r>
            <a:r>
              <a:rPr lang="en-US" b="1" dirty="0" err="1"/>
              <a:t>Vector</a:t>
            </a:r>
            <a:r>
              <a:rPr lang="en-US" dirty="0" err="1"/>
              <a:t>models</a:t>
            </a:r>
            <a:r>
              <a:rPr lang="en-US" dirty="0"/>
              <a:t> are useful for storing </a:t>
            </a:r>
            <a:r>
              <a:rPr lang="en-US" b="1" dirty="0"/>
              <a:t>data</a:t>
            </a:r>
            <a:r>
              <a:rPr lang="en-US" dirty="0"/>
              <a:t> that has discrete boundaries, such as country borders, land parcels, and streets</a:t>
            </a:r>
            <a:r>
              <a:rPr lang="en-US" dirty="0" smtClean="0"/>
              <a:t>.</a:t>
            </a:r>
          </a:p>
          <a:p>
            <a:r>
              <a:rPr lang="en-US" dirty="0" smtClean="0"/>
              <a:t>Basically discrete data</a:t>
            </a:r>
          </a:p>
          <a:p>
            <a:endParaRPr lang="en-US" dirty="0"/>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712" y="209618"/>
            <a:ext cx="3409950" cy="26193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examples of vector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709" y="3221800"/>
            <a:ext cx="4941955" cy="2633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975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Vector Data</a:t>
            </a:r>
            <a:endParaRPr lang="en-US" dirty="0"/>
          </a:p>
        </p:txBody>
      </p:sp>
      <p:pic>
        <p:nvPicPr>
          <p:cNvPr id="5122" name="Picture 2" descr="Image result for point line polygon g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258425" cy="351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575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Vector Data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163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 Next</a:t>
            </a:r>
            <a:endParaRPr lang="en-US" dirty="0"/>
          </a:p>
        </p:txBody>
      </p:sp>
      <p:sp>
        <p:nvSpPr>
          <p:cNvPr id="3" name="Content Placeholder 2"/>
          <p:cNvSpPr>
            <a:spLocks noGrp="1"/>
          </p:cNvSpPr>
          <p:nvPr>
            <p:ph idx="1"/>
          </p:nvPr>
        </p:nvSpPr>
        <p:spPr/>
        <p:txBody>
          <a:bodyPr/>
          <a:lstStyle/>
          <a:p>
            <a:r>
              <a:rPr lang="en-US" dirty="0" smtClean="0"/>
              <a:t>Web GIS</a:t>
            </a:r>
          </a:p>
          <a:p>
            <a:r>
              <a:rPr lang="en-US" dirty="0" smtClean="0"/>
              <a:t>GIS Systems Architecture</a:t>
            </a:r>
          </a:p>
          <a:p>
            <a:r>
              <a:rPr lang="en-US" dirty="0" smtClean="0"/>
              <a:t>Concept of tiling</a:t>
            </a:r>
          </a:p>
          <a:p>
            <a:r>
              <a:rPr lang="en-US" dirty="0" smtClean="0"/>
              <a:t>Spatial Servers</a:t>
            </a:r>
          </a:p>
          <a:p>
            <a:r>
              <a:rPr lang="en-US" dirty="0" smtClean="0"/>
              <a:t>Business Applications</a:t>
            </a:r>
            <a:endParaRPr lang="en-US" dirty="0"/>
          </a:p>
        </p:txBody>
      </p:sp>
    </p:spTree>
    <p:extLst>
      <p:ext uri="{BB962C8B-B14F-4D97-AF65-F5344CB8AC3E}">
        <p14:creationId xmlns:p14="http://schemas.microsoft.com/office/powerpoint/2010/main" val="2271678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3148</TotalTime>
  <Words>129</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Introduction to GIS</vt:lpstr>
      <vt:lpstr>What is GIS</vt:lpstr>
      <vt:lpstr>How is GIS Data Different</vt:lpstr>
      <vt:lpstr>Types Of GIS Data</vt:lpstr>
      <vt:lpstr>RASTER Data</vt:lpstr>
      <vt:lpstr>Vector Data</vt:lpstr>
      <vt:lpstr>Types of Vector Data</vt:lpstr>
      <vt:lpstr>Creating Vector Data</vt:lpstr>
      <vt:lpstr>Up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GIS</dc:title>
  <dc:creator>Asim Mushtaq</dc:creator>
  <cp:lastModifiedBy>Sami</cp:lastModifiedBy>
  <cp:revision>9</cp:revision>
  <dcterms:created xsi:type="dcterms:W3CDTF">2019-01-26T02:48:30Z</dcterms:created>
  <dcterms:modified xsi:type="dcterms:W3CDTF">2019-02-04T06:16:24Z</dcterms:modified>
</cp:coreProperties>
</file>