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EBBF-D5D1-4E1F-833B-516303C14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B1DA5-0500-4546-A268-C7C34E832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FD72F-282E-4326-BF37-DD674F6E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2869-A042-4973-A3B4-C5ACD318B9D3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B50FB-AADE-4762-8CC7-6BECB38D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602CE-E661-4DA0-A7CA-2BE6D1AD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C4A9-5B79-49BD-8E95-9F112C60A4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979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8208-1EAC-4BAA-9F3C-6FAA333D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C8B9F-81F0-473D-8D22-AE9EB04E4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66707-E27A-4C70-90A8-3C6441A1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2869-A042-4973-A3B4-C5ACD318B9D3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28404-6A74-451C-9EEC-59EC54A8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A1F21-DBBD-437D-B82C-0049B552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C4A9-5B79-49BD-8E95-9F112C60A4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065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10EC7D-0CBC-40DF-965E-6164545DC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755E8-A701-4E28-8043-C99881453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D69EA-A278-4326-B00C-A3AB6EA46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2869-A042-4973-A3B4-C5ACD318B9D3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EC595-33B6-47BE-8364-83412B61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D522D-5DBE-44A7-AE1B-EAEBCA5C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C4A9-5B79-49BD-8E95-9F112C60A4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8460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FF1F8-7381-4107-BD03-1C2C2EF75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AC375-323D-473B-B6BD-A775945D1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D3318-20AE-4D98-B048-332F6AC52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2869-A042-4973-A3B4-C5ACD318B9D3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01A34-ACBF-453D-B23C-CE2B2CBF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6FC3F-18A8-4A76-81CF-534B863D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C4A9-5B79-49BD-8E95-9F112C60A4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295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83295-F464-446C-BDA3-70762FFD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5E640-CA0B-4CF2-8856-E98E3F9EC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11303-DD40-4C2A-A891-F30A9D52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2869-A042-4973-A3B4-C5ACD318B9D3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50F89-68B7-4078-A976-0A272A1BC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11C38-F6E9-4EE9-8F47-AA28C8A89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C4A9-5B79-49BD-8E95-9F112C60A4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675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D37F-54E2-420F-9E5D-023AD0C2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69AF3-C255-4D89-9B19-713FAEB503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A338B-3E96-4E8D-BDB2-EC7CA0FE5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8B0B6-58D9-431A-8A85-6B3887E9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2869-A042-4973-A3B4-C5ACD318B9D3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C6FBF-1309-4BCC-A306-141960B5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CAC2D-C689-44AF-A080-F3299A4A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C4A9-5B79-49BD-8E95-9F112C60A4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05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E12E3-82CE-4CCB-BE24-FE078D80C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D28FE-0579-486E-8D61-D09A0FAAA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580FA-C7D9-4615-8933-333E1CF5E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83FC70-0483-4179-88D3-0D7A28904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8E0D5-A1EE-48F5-A19B-95D33AE63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D12CC7-F79F-4C1F-97A9-3254952C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2869-A042-4973-A3B4-C5ACD318B9D3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E9C154-E9EE-4ED1-81CA-ADA1F3F2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98A4B9-4A3C-4155-832A-98787101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C4A9-5B79-49BD-8E95-9F112C60A4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757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6F6F-D432-4F22-8DDB-D012A6E9C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49CDD-6E79-4342-99F8-293728EC8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2869-A042-4973-A3B4-C5ACD318B9D3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6B937-2316-4BAC-B0A4-D29370E9A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754FC-841E-45A6-B637-78451E82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C4A9-5B79-49BD-8E95-9F112C60A4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208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785E40-6D1A-42F7-AC1F-03CEB4746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2869-A042-4973-A3B4-C5ACD318B9D3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1BD3E-5CB2-491F-9DB6-011FC4799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C13E8-C34F-4E38-BAD5-EBCB5E98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C4A9-5B79-49BD-8E95-9F112C60A4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760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87F0-6865-4283-BCAE-9B1836E9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6F27D-C465-4702-8376-03809C055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59848-AC86-4597-B47C-9DCB63D4D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A891C-0513-41CD-AC74-B4FBE890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2869-A042-4973-A3B4-C5ACD318B9D3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B0084-755A-4D74-8E6F-BAEA41F51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56B7E-9136-4B47-923E-A0AEAB41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C4A9-5B79-49BD-8E95-9F112C60A4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793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ADAA-F2C7-4681-A4B2-52031FB7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4465E-7FDD-45E7-859F-E012A27B2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FB0BA-B2C4-4D8C-90E0-5344F616D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D10FF-036F-4E0F-8B09-5924AF56F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2869-A042-4973-A3B4-C5ACD318B9D3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F35B9-A414-4AD4-8769-015CEC496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1D441-7EA3-4FF8-85AF-DBB344D89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C4A9-5B79-49BD-8E95-9F112C60A4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016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70DEBF-7CD9-4B53-A41C-A7DEEA1F9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FD9FD-D5DD-440E-993B-A8A4987F4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0899F-AA98-4F3B-9ECA-0A61278597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C2869-A042-4973-A3B4-C5ACD318B9D3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AD696-14E2-4010-8505-09E9F95C8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C45A0-68B4-4722-9284-2EF590919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4C4A9-5B79-49BD-8E95-9F112C60A4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2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24F109-D64C-465A-80E0-8449F868D6F4}"/>
              </a:ext>
            </a:extLst>
          </p:cNvPr>
          <p:cNvSpPr txBox="1"/>
          <p:nvPr/>
        </p:nvSpPr>
        <p:spPr>
          <a:xfrm>
            <a:off x="320721" y="350065"/>
            <a:ext cx="1624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KELOMPOK 7</a:t>
            </a:r>
            <a:endParaRPr lang="en-ID" sz="2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C0BBA2-7C7B-45EF-9973-532A81EE457E}"/>
              </a:ext>
            </a:extLst>
          </p:cNvPr>
          <p:cNvSpPr/>
          <p:nvPr/>
        </p:nvSpPr>
        <p:spPr>
          <a:xfrm>
            <a:off x="423079" y="667386"/>
            <a:ext cx="1419367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97FC7A-6DF9-48FD-8C71-3CDD83391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10304"/>
            <a:ext cx="5259738" cy="44496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B43747B-D92E-4225-A5AD-3A461FEC6327}"/>
              </a:ext>
            </a:extLst>
          </p:cNvPr>
          <p:cNvSpPr/>
          <p:nvPr/>
        </p:nvSpPr>
        <p:spPr>
          <a:xfrm>
            <a:off x="10925032" y="268179"/>
            <a:ext cx="750627" cy="818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7DCD0-080B-42C9-A087-B723840ABB4C}"/>
              </a:ext>
            </a:extLst>
          </p:cNvPr>
          <p:cNvSpPr/>
          <p:nvPr/>
        </p:nvSpPr>
        <p:spPr>
          <a:xfrm>
            <a:off x="10925031" y="426839"/>
            <a:ext cx="750627" cy="818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BE0C4A-CD0C-4D3B-B81A-13E0DA816A1F}"/>
              </a:ext>
            </a:extLst>
          </p:cNvPr>
          <p:cNvSpPr/>
          <p:nvPr/>
        </p:nvSpPr>
        <p:spPr>
          <a:xfrm>
            <a:off x="10925031" y="585500"/>
            <a:ext cx="750627" cy="818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62C9FA-863A-4B96-8E71-2E9DF0807A3D}"/>
              </a:ext>
            </a:extLst>
          </p:cNvPr>
          <p:cNvSpPr txBox="1"/>
          <p:nvPr/>
        </p:nvSpPr>
        <p:spPr>
          <a:xfrm>
            <a:off x="477672" y="1620210"/>
            <a:ext cx="3198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D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WEB SCRAPING DENGAN </a:t>
            </a:r>
          </a:p>
          <a:p>
            <a:pPr algn="just"/>
            <a:r>
              <a:rPr lang="en-ID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MENGGUNAKAN PYTHON 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065608-DB54-4CB0-8E92-519A7CD92503}"/>
              </a:ext>
            </a:extLst>
          </p:cNvPr>
          <p:cNvSpPr txBox="1"/>
          <p:nvPr/>
        </p:nvSpPr>
        <p:spPr>
          <a:xfrm>
            <a:off x="482407" y="2690336"/>
            <a:ext cx="4129657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/>
              <a:t>Raihan </a:t>
            </a:r>
            <a:r>
              <a:rPr lang="en-ID" sz="1600" dirty="0" err="1"/>
              <a:t>Fadhlurrahman</a:t>
            </a:r>
            <a:r>
              <a:rPr lang="en-ID" sz="1600" dirty="0"/>
              <a:t>	(1903015020)</a:t>
            </a:r>
          </a:p>
          <a:p>
            <a:r>
              <a:rPr lang="en-ID" sz="1600" dirty="0" err="1"/>
              <a:t>Bahrul</a:t>
            </a:r>
            <a:r>
              <a:rPr lang="en-ID" sz="1600" dirty="0"/>
              <a:t> </a:t>
            </a:r>
            <a:r>
              <a:rPr lang="en-ID" sz="1600" dirty="0" err="1"/>
              <a:t>Rozak</a:t>
            </a:r>
            <a:r>
              <a:rPr lang="en-ID" sz="1600" dirty="0"/>
              <a:t>		(1903015050)</a:t>
            </a:r>
          </a:p>
          <a:p>
            <a:r>
              <a:rPr lang="en-ID" sz="1600" dirty="0"/>
              <a:t>Muhammad Faisal Ramadhan	(1903015109)</a:t>
            </a:r>
          </a:p>
          <a:p>
            <a:r>
              <a:rPr lang="en-ID" sz="1600" dirty="0" err="1"/>
              <a:t>Shauri</a:t>
            </a:r>
            <a:r>
              <a:rPr lang="en-ID" sz="1600" dirty="0"/>
              <a:t> Ramadhan		(1903015139)</a:t>
            </a:r>
          </a:p>
          <a:p>
            <a:r>
              <a:rPr lang="en-ID" sz="1600" dirty="0" err="1"/>
              <a:t>Syarif</a:t>
            </a:r>
            <a:r>
              <a:rPr lang="en-ID" sz="1600" dirty="0"/>
              <a:t> </a:t>
            </a:r>
            <a:r>
              <a:rPr lang="en-ID" sz="1600" dirty="0" err="1"/>
              <a:t>Hidayatulloh</a:t>
            </a:r>
            <a:r>
              <a:rPr lang="en-ID" sz="1600" dirty="0"/>
              <a:t> Wazir Putra	(1903015181</a:t>
            </a:r>
            <a:r>
              <a:rPr lang="en-ID" dirty="0"/>
              <a:t>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69874B6-295C-4496-9A81-BFDFC094FAE3}"/>
              </a:ext>
            </a:extLst>
          </p:cNvPr>
          <p:cNvSpPr/>
          <p:nvPr/>
        </p:nvSpPr>
        <p:spPr>
          <a:xfrm>
            <a:off x="1212558" y="4468348"/>
            <a:ext cx="2875662" cy="640284"/>
          </a:xfrm>
          <a:prstGeom prst="roundRect">
            <a:avLst>
              <a:gd name="adj" fmla="val 3421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Lanjut</a:t>
            </a:r>
            <a:endParaRPr lang="en-ID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326FBE2-A2F6-4052-9799-A1F01614F4EE}"/>
              </a:ext>
            </a:extLst>
          </p:cNvPr>
          <p:cNvSpPr/>
          <p:nvPr/>
        </p:nvSpPr>
        <p:spPr>
          <a:xfrm>
            <a:off x="320721" y="6391929"/>
            <a:ext cx="232011" cy="23201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23372F8D-BD79-43FD-A264-968843145EF3}"/>
              </a:ext>
            </a:extLst>
          </p:cNvPr>
          <p:cNvSpPr/>
          <p:nvPr/>
        </p:nvSpPr>
        <p:spPr>
          <a:xfrm>
            <a:off x="650634" y="6391929"/>
            <a:ext cx="232011" cy="23201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40A320BD-6F9B-4621-A278-1B1A85271252}"/>
              </a:ext>
            </a:extLst>
          </p:cNvPr>
          <p:cNvSpPr/>
          <p:nvPr/>
        </p:nvSpPr>
        <p:spPr>
          <a:xfrm>
            <a:off x="980547" y="6391929"/>
            <a:ext cx="232011" cy="23201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2235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06ADAE-A03E-45BB-ABE6-BF56A64B9945}"/>
              </a:ext>
            </a:extLst>
          </p:cNvPr>
          <p:cNvSpPr/>
          <p:nvPr/>
        </p:nvSpPr>
        <p:spPr>
          <a:xfrm>
            <a:off x="3341995" y="1987242"/>
            <a:ext cx="5508009" cy="2883515"/>
          </a:xfrm>
          <a:prstGeom prst="roundRect">
            <a:avLst>
              <a:gd name="adj" fmla="val 743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4D01EE-3E8C-455C-BE12-82C7C4AA1844}"/>
              </a:ext>
            </a:extLst>
          </p:cNvPr>
          <p:cNvSpPr/>
          <p:nvPr/>
        </p:nvSpPr>
        <p:spPr>
          <a:xfrm>
            <a:off x="3341995" y="1987242"/>
            <a:ext cx="5508009" cy="483003"/>
          </a:xfrm>
          <a:prstGeom prst="roundRect">
            <a:avLst>
              <a:gd name="adj" fmla="val 743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16D3EF-5911-4822-B6A9-96B38D0667EF}"/>
              </a:ext>
            </a:extLst>
          </p:cNvPr>
          <p:cNvSpPr txBox="1"/>
          <p:nvPr/>
        </p:nvSpPr>
        <p:spPr>
          <a:xfrm>
            <a:off x="5292958" y="2606722"/>
            <a:ext cx="160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Question ?</a:t>
            </a:r>
            <a:endParaRPr lang="en-ID" dirty="0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64D27DA8-7039-4089-99CD-193372FA37D5}"/>
              </a:ext>
            </a:extLst>
          </p:cNvPr>
          <p:cNvSpPr/>
          <p:nvPr/>
        </p:nvSpPr>
        <p:spPr>
          <a:xfrm>
            <a:off x="8106770" y="1987242"/>
            <a:ext cx="504968" cy="504968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8DF1ABE-17F8-4C11-8226-04E6E1C9C80A}"/>
              </a:ext>
            </a:extLst>
          </p:cNvPr>
          <p:cNvSpPr/>
          <p:nvPr/>
        </p:nvSpPr>
        <p:spPr>
          <a:xfrm>
            <a:off x="5008728" y="3666875"/>
            <a:ext cx="2388359" cy="48300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637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CE34A1-A1F1-486A-9FCF-5BD8701A317E}"/>
              </a:ext>
            </a:extLst>
          </p:cNvPr>
          <p:cNvSpPr/>
          <p:nvPr/>
        </p:nvSpPr>
        <p:spPr>
          <a:xfrm>
            <a:off x="0" y="0"/>
            <a:ext cx="12192000" cy="3411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E9B8A5-763C-4D56-B4AB-D4786EFA1963}"/>
              </a:ext>
            </a:extLst>
          </p:cNvPr>
          <p:cNvSpPr/>
          <p:nvPr/>
        </p:nvSpPr>
        <p:spPr>
          <a:xfrm>
            <a:off x="0" y="341194"/>
            <a:ext cx="12192000" cy="9553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FORMAT PENULISAN PADA JURNAL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5C9C32-1999-44EE-94E8-E54245CC8922}"/>
              </a:ext>
            </a:extLst>
          </p:cNvPr>
          <p:cNvSpPr/>
          <p:nvPr/>
        </p:nvSpPr>
        <p:spPr>
          <a:xfrm>
            <a:off x="0" y="1296537"/>
            <a:ext cx="3149498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ADD4DD-92B5-4700-A037-F5F735662CE6}"/>
              </a:ext>
            </a:extLst>
          </p:cNvPr>
          <p:cNvSpPr/>
          <p:nvPr/>
        </p:nvSpPr>
        <p:spPr>
          <a:xfrm>
            <a:off x="0" y="1564521"/>
            <a:ext cx="3149498" cy="5293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DCCCA1-1E91-47E0-93F6-9A1C440774C8}"/>
              </a:ext>
            </a:extLst>
          </p:cNvPr>
          <p:cNvSpPr/>
          <p:nvPr/>
        </p:nvSpPr>
        <p:spPr>
          <a:xfrm>
            <a:off x="0" y="1564521"/>
            <a:ext cx="3149498" cy="5051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Format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Penulisan</a:t>
            </a:r>
            <a:endParaRPr lang="en-ID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B9DE0-FCC0-413E-975E-9F03BA6317C8}"/>
              </a:ext>
            </a:extLst>
          </p:cNvPr>
          <p:cNvSpPr/>
          <p:nvPr/>
        </p:nvSpPr>
        <p:spPr>
          <a:xfrm>
            <a:off x="0" y="2069684"/>
            <a:ext cx="3149498" cy="47883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4562E-556C-4525-8ACF-D9B2811DE587}"/>
              </a:ext>
            </a:extLst>
          </p:cNvPr>
          <p:cNvSpPr txBox="1"/>
          <p:nvPr/>
        </p:nvSpPr>
        <p:spPr>
          <a:xfrm>
            <a:off x="245659" y="2251880"/>
            <a:ext cx="197977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Judul</a:t>
            </a:r>
            <a:endParaRPr lang="en-US" b="1" dirty="0"/>
          </a:p>
          <a:p>
            <a:r>
              <a:rPr lang="en-US" dirty="0" err="1"/>
              <a:t>Abstrak</a:t>
            </a:r>
            <a:endParaRPr lang="en-US" dirty="0"/>
          </a:p>
          <a:p>
            <a:r>
              <a:rPr lang="en-US" dirty="0" err="1"/>
              <a:t>Pendahuluan</a:t>
            </a:r>
            <a:endParaRPr lang="en-ID" dirty="0"/>
          </a:p>
          <a:p>
            <a:r>
              <a:rPr lang="en-US" dirty="0" err="1"/>
              <a:t>Bahan</a:t>
            </a:r>
            <a:r>
              <a:rPr lang="en-US" dirty="0"/>
              <a:t> dan </a:t>
            </a:r>
            <a:r>
              <a:rPr lang="en-US" dirty="0" err="1"/>
              <a:t>Metode</a:t>
            </a:r>
            <a:endParaRPr lang="en-ID" dirty="0"/>
          </a:p>
          <a:p>
            <a:r>
              <a:rPr lang="en-US" dirty="0"/>
              <a:t>Hasil</a:t>
            </a:r>
            <a:endParaRPr lang="en-ID" dirty="0"/>
          </a:p>
          <a:p>
            <a:r>
              <a:rPr lang="en-US" dirty="0" err="1"/>
              <a:t>Pembahasan</a:t>
            </a:r>
            <a:endParaRPr lang="en-ID" dirty="0"/>
          </a:p>
          <a:p>
            <a:r>
              <a:rPr lang="en-US" dirty="0"/>
              <a:t>Kesimpulan</a:t>
            </a:r>
            <a:endParaRPr lang="en-ID" dirty="0"/>
          </a:p>
          <a:p>
            <a:r>
              <a:rPr lang="en-US" dirty="0"/>
              <a:t>Daftar Pustaka</a:t>
            </a:r>
            <a:endParaRPr lang="en-ID" dirty="0"/>
          </a:p>
          <a:p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5741C-850C-429F-A473-8EE3956855EF}"/>
              </a:ext>
            </a:extLst>
          </p:cNvPr>
          <p:cNvSpPr/>
          <p:nvPr/>
        </p:nvSpPr>
        <p:spPr>
          <a:xfrm>
            <a:off x="230443" y="4694097"/>
            <a:ext cx="2688610" cy="599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E762FC-92DE-400B-95D7-A42CFB6FACBE}"/>
              </a:ext>
            </a:extLst>
          </p:cNvPr>
          <p:cNvSpPr/>
          <p:nvPr/>
        </p:nvSpPr>
        <p:spPr>
          <a:xfrm>
            <a:off x="2047163" y="5421043"/>
            <a:ext cx="859087" cy="3775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9E8D92-131F-4CFF-AB86-65C399DF8C5F}"/>
              </a:ext>
            </a:extLst>
          </p:cNvPr>
          <p:cNvSpPr txBox="1"/>
          <p:nvPr/>
        </p:nvSpPr>
        <p:spPr>
          <a:xfrm>
            <a:off x="3521123" y="2064908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Judul</a:t>
            </a:r>
            <a:r>
              <a:rPr lang="en-US" b="1" dirty="0"/>
              <a:t> </a:t>
            </a:r>
            <a:r>
              <a:rPr lang="en-US" b="1" dirty="0" err="1"/>
              <a:t>Jurnal</a:t>
            </a:r>
            <a:endParaRPr lang="en-ID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C5373F-F922-40C2-A600-3DE4BD5DDAD6}"/>
              </a:ext>
            </a:extLst>
          </p:cNvPr>
          <p:cNvSpPr txBox="1"/>
          <p:nvPr/>
        </p:nvSpPr>
        <p:spPr>
          <a:xfrm>
            <a:off x="3521123" y="2434240"/>
            <a:ext cx="5166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800" i="0" u="none" strike="noStrike" baseline="0" dirty="0">
                <a:solidFill>
                  <a:srgbClr val="000000"/>
                </a:solidFill>
              </a:rPr>
              <a:t>WEB SCRAPING DENGAN MENGGUNAKAN PYTHON </a:t>
            </a:r>
            <a:endParaRPr lang="en-ID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3301C6-9416-4A48-8281-54EF65401CD5}"/>
              </a:ext>
            </a:extLst>
          </p:cNvPr>
          <p:cNvSpPr txBox="1"/>
          <p:nvPr/>
        </p:nvSpPr>
        <p:spPr>
          <a:xfrm>
            <a:off x="3521123" y="2876671"/>
            <a:ext cx="14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Nama </a:t>
            </a:r>
            <a:r>
              <a:rPr lang="en-US" b="1" dirty="0" err="1"/>
              <a:t>Penulis</a:t>
            </a:r>
            <a:endParaRPr lang="en-ID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3127CF-BEBF-4183-99BA-BC0D0D8C7B3F}"/>
              </a:ext>
            </a:extLst>
          </p:cNvPr>
          <p:cNvSpPr txBox="1"/>
          <p:nvPr/>
        </p:nvSpPr>
        <p:spPr>
          <a:xfrm>
            <a:off x="3521123" y="3172171"/>
            <a:ext cx="2131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800" b="0" u="none" strike="noStrike" baseline="0" dirty="0" err="1">
                <a:solidFill>
                  <a:srgbClr val="000000"/>
                </a:solidFill>
              </a:rPr>
              <a:t>Galang</a:t>
            </a:r>
            <a:r>
              <a:rPr lang="en-ID" sz="1800" b="0" u="none" strike="noStrike" baseline="0" dirty="0">
                <a:solidFill>
                  <a:srgbClr val="000000"/>
                </a:solidFill>
              </a:rPr>
              <a:t> Pandu </a:t>
            </a:r>
            <a:r>
              <a:rPr lang="en-ID" sz="1800" b="0" u="none" strike="noStrike" baseline="0" dirty="0" err="1">
                <a:solidFill>
                  <a:srgbClr val="000000"/>
                </a:solidFill>
              </a:rPr>
              <a:t>Sajati</a:t>
            </a:r>
            <a:r>
              <a:rPr lang="en-ID" sz="1800" b="0" u="none" strike="noStrike" baseline="0" dirty="0">
                <a:solidFill>
                  <a:srgbClr val="000000"/>
                </a:solidFill>
              </a:rPr>
              <a:t> </a:t>
            </a:r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E70AC2-3C8C-49B6-83AF-866ABAD97460}"/>
              </a:ext>
            </a:extLst>
          </p:cNvPr>
          <p:cNvSpPr txBox="1"/>
          <p:nvPr/>
        </p:nvSpPr>
        <p:spPr>
          <a:xfrm>
            <a:off x="3521123" y="3614602"/>
            <a:ext cx="166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Nama Lembaga</a:t>
            </a:r>
            <a:endParaRPr lang="en-ID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55972A-1E9F-4AA0-8F56-0EE72684F6CB}"/>
              </a:ext>
            </a:extLst>
          </p:cNvPr>
          <p:cNvSpPr txBox="1"/>
          <p:nvPr/>
        </p:nvSpPr>
        <p:spPr>
          <a:xfrm>
            <a:off x="3521123" y="3958391"/>
            <a:ext cx="449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/>
              <a:t>Siliwangi</a:t>
            </a:r>
            <a:r>
              <a:rPr lang="en-ID" dirty="0"/>
              <a:t> University</a:t>
            </a:r>
          </a:p>
          <a:p>
            <a:r>
              <a:rPr lang="en-ID" dirty="0" err="1"/>
              <a:t>Tasikmalaya</a:t>
            </a:r>
            <a:r>
              <a:rPr lang="en-ID" dirty="0"/>
              <a:t>, Indonesia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BA0971-3759-4977-8A62-6C3E5908FDD6}"/>
              </a:ext>
            </a:extLst>
          </p:cNvPr>
          <p:cNvSpPr txBox="1"/>
          <p:nvPr/>
        </p:nvSpPr>
        <p:spPr>
          <a:xfrm>
            <a:off x="3536657" y="4779202"/>
            <a:ext cx="14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Email </a:t>
            </a:r>
            <a:r>
              <a:rPr lang="en-US" b="1" dirty="0" err="1"/>
              <a:t>Penulis</a:t>
            </a:r>
            <a:endParaRPr lang="en-ID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D515EC-986D-4CA5-B847-FBAF86358380}"/>
              </a:ext>
            </a:extLst>
          </p:cNvPr>
          <p:cNvSpPr txBox="1"/>
          <p:nvPr/>
        </p:nvSpPr>
        <p:spPr>
          <a:xfrm>
            <a:off x="3509777" y="5162368"/>
            <a:ext cx="428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177006049@student.unsil.ac.id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6BCFB-E035-43D0-A3B9-B42E76A4AB81}"/>
              </a:ext>
            </a:extLst>
          </p:cNvPr>
          <p:cNvSpPr/>
          <p:nvPr/>
        </p:nvSpPr>
        <p:spPr>
          <a:xfrm>
            <a:off x="205559" y="5421042"/>
            <a:ext cx="1718775" cy="3775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D21577-9782-42EE-A6DD-F2BB752DB64D}"/>
              </a:ext>
            </a:extLst>
          </p:cNvPr>
          <p:cNvSpPr txBox="1"/>
          <p:nvPr/>
        </p:nvSpPr>
        <p:spPr>
          <a:xfrm>
            <a:off x="3509777" y="1483742"/>
            <a:ext cx="2235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Format </a:t>
            </a:r>
            <a:r>
              <a:rPr lang="en-US" sz="1600" dirty="0" err="1"/>
              <a:t>Penulisan</a:t>
            </a:r>
            <a:r>
              <a:rPr lang="en-US" sz="1600" dirty="0"/>
              <a:t> / </a:t>
            </a:r>
            <a:r>
              <a:rPr lang="en-US" sz="1600" b="1" dirty="0" err="1"/>
              <a:t>Judul</a:t>
            </a:r>
            <a:endParaRPr lang="en-ID" sz="1600" b="1" dirty="0"/>
          </a:p>
        </p:txBody>
      </p:sp>
    </p:spTree>
    <p:extLst>
      <p:ext uri="{BB962C8B-B14F-4D97-AF65-F5344CB8AC3E}">
        <p14:creationId xmlns:p14="http://schemas.microsoft.com/office/powerpoint/2010/main" val="940425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CE34A1-A1F1-486A-9FCF-5BD8701A317E}"/>
              </a:ext>
            </a:extLst>
          </p:cNvPr>
          <p:cNvSpPr/>
          <p:nvPr/>
        </p:nvSpPr>
        <p:spPr>
          <a:xfrm>
            <a:off x="0" y="0"/>
            <a:ext cx="12192000" cy="3411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E9B8A5-763C-4D56-B4AB-D4786EFA1963}"/>
              </a:ext>
            </a:extLst>
          </p:cNvPr>
          <p:cNvSpPr/>
          <p:nvPr/>
        </p:nvSpPr>
        <p:spPr>
          <a:xfrm>
            <a:off x="0" y="341194"/>
            <a:ext cx="12192000" cy="9553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FORMAT PENULISAN PADA JURNAL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5C9C32-1999-44EE-94E8-E54245CC8922}"/>
              </a:ext>
            </a:extLst>
          </p:cNvPr>
          <p:cNvSpPr/>
          <p:nvPr/>
        </p:nvSpPr>
        <p:spPr>
          <a:xfrm>
            <a:off x="0" y="1296537"/>
            <a:ext cx="3149498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ADD4DD-92B5-4700-A037-F5F735662CE6}"/>
              </a:ext>
            </a:extLst>
          </p:cNvPr>
          <p:cNvSpPr/>
          <p:nvPr/>
        </p:nvSpPr>
        <p:spPr>
          <a:xfrm>
            <a:off x="0" y="1564521"/>
            <a:ext cx="3149498" cy="5293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DCCCA1-1E91-47E0-93F6-9A1C440774C8}"/>
              </a:ext>
            </a:extLst>
          </p:cNvPr>
          <p:cNvSpPr/>
          <p:nvPr/>
        </p:nvSpPr>
        <p:spPr>
          <a:xfrm>
            <a:off x="0" y="1564521"/>
            <a:ext cx="3149498" cy="5051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Format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Penulisan</a:t>
            </a:r>
            <a:endParaRPr lang="en-ID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B9DE0-FCC0-413E-975E-9F03BA6317C8}"/>
              </a:ext>
            </a:extLst>
          </p:cNvPr>
          <p:cNvSpPr/>
          <p:nvPr/>
        </p:nvSpPr>
        <p:spPr>
          <a:xfrm>
            <a:off x="0" y="2069684"/>
            <a:ext cx="3149498" cy="47883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4562E-556C-4525-8ACF-D9B2811DE587}"/>
              </a:ext>
            </a:extLst>
          </p:cNvPr>
          <p:cNvSpPr txBox="1"/>
          <p:nvPr/>
        </p:nvSpPr>
        <p:spPr>
          <a:xfrm>
            <a:off x="245659" y="2251880"/>
            <a:ext cx="197977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Judul</a:t>
            </a:r>
            <a:endParaRPr lang="en-US" dirty="0"/>
          </a:p>
          <a:p>
            <a:r>
              <a:rPr lang="en-US" b="1" dirty="0" err="1"/>
              <a:t>Abstrak</a:t>
            </a:r>
            <a:endParaRPr lang="en-US" b="1" dirty="0"/>
          </a:p>
          <a:p>
            <a:r>
              <a:rPr lang="en-US" dirty="0" err="1"/>
              <a:t>Pendahuluan</a:t>
            </a:r>
            <a:endParaRPr lang="en-ID" dirty="0"/>
          </a:p>
          <a:p>
            <a:r>
              <a:rPr lang="en-US" dirty="0" err="1"/>
              <a:t>Bahan</a:t>
            </a:r>
            <a:r>
              <a:rPr lang="en-US" dirty="0"/>
              <a:t> dan </a:t>
            </a:r>
            <a:r>
              <a:rPr lang="en-US" dirty="0" err="1"/>
              <a:t>Metode</a:t>
            </a:r>
            <a:endParaRPr lang="en-ID" dirty="0"/>
          </a:p>
          <a:p>
            <a:r>
              <a:rPr lang="en-US" dirty="0"/>
              <a:t>Hasil</a:t>
            </a:r>
            <a:endParaRPr lang="en-ID" dirty="0"/>
          </a:p>
          <a:p>
            <a:r>
              <a:rPr lang="en-US" dirty="0" err="1"/>
              <a:t>Pembahasan</a:t>
            </a:r>
            <a:endParaRPr lang="en-ID" dirty="0"/>
          </a:p>
          <a:p>
            <a:r>
              <a:rPr lang="en-US" dirty="0"/>
              <a:t>Kesimpulan</a:t>
            </a:r>
            <a:endParaRPr lang="en-ID" dirty="0"/>
          </a:p>
          <a:p>
            <a:r>
              <a:rPr lang="en-US" dirty="0"/>
              <a:t>Daftar Pustaka</a:t>
            </a:r>
            <a:endParaRPr lang="en-ID" dirty="0"/>
          </a:p>
          <a:p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5741C-850C-429F-A473-8EE3956855EF}"/>
              </a:ext>
            </a:extLst>
          </p:cNvPr>
          <p:cNvSpPr/>
          <p:nvPr/>
        </p:nvSpPr>
        <p:spPr>
          <a:xfrm>
            <a:off x="230443" y="4694097"/>
            <a:ext cx="2688610" cy="599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E762FC-92DE-400B-95D7-A42CFB6FACBE}"/>
              </a:ext>
            </a:extLst>
          </p:cNvPr>
          <p:cNvSpPr/>
          <p:nvPr/>
        </p:nvSpPr>
        <p:spPr>
          <a:xfrm>
            <a:off x="2047163" y="5421043"/>
            <a:ext cx="859087" cy="3775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9E8D92-131F-4CFF-AB86-65C399DF8C5F}"/>
              </a:ext>
            </a:extLst>
          </p:cNvPr>
          <p:cNvSpPr txBox="1"/>
          <p:nvPr/>
        </p:nvSpPr>
        <p:spPr>
          <a:xfrm>
            <a:off x="3521123" y="2064908"/>
            <a:ext cx="91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Abstrak</a:t>
            </a:r>
            <a:endParaRPr lang="en-ID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C5373F-F922-40C2-A600-3DE4BD5DDAD6}"/>
              </a:ext>
            </a:extLst>
          </p:cNvPr>
          <p:cNvSpPr txBox="1"/>
          <p:nvPr/>
        </p:nvSpPr>
        <p:spPr>
          <a:xfrm>
            <a:off x="3521123" y="2450382"/>
            <a:ext cx="72469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dirty="0"/>
              <a:t>Pada era big data </a:t>
            </a:r>
            <a:r>
              <a:rPr lang="en-ID" dirty="0" err="1"/>
              <a:t>seperti</a:t>
            </a:r>
            <a:r>
              <a:rPr lang="en-ID" dirty="0"/>
              <a:t> zaman </a:t>
            </a:r>
            <a:r>
              <a:rPr lang="en-ID" dirty="0" err="1"/>
              <a:t>sekarang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sekali</a:t>
            </a:r>
            <a:r>
              <a:rPr lang="en-ID" dirty="0"/>
              <a:t> data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tersebar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internet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. Akan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banyaknya</a:t>
            </a:r>
            <a:r>
              <a:rPr lang="en-ID" dirty="0"/>
              <a:t> data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mengakibatkan</a:t>
            </a:r>
            <a:r>
              <a:rPr lang="en-ID" dirty="0"/>
              <a:t> </a:t>
            </a:r>
            <a:r>
              <a:rPr lang="en-ID" dirty="0" err="1"/>
              <a:t>sulitnya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menganalisa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data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banyaknya</a:t>
            </a:r>
            <a:r>
              <a:rPr lang="en-ID" dirty="0"/>
              <a:t> data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diterapkannya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web scraping,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pengelolaan</a:t>
            </a:r>
            <a:r>
              <a:rPr lang="en-ID" dirty="0"/>
              <a:t> data, </a:t>
            </a:r>
            <a:r>
              <a:rPr lang="en-ID" dirty="0" err="1"/>
              <a:t>penganalisaan</a:t>
            </a:r>
            <a:r>
              <a:rPr lang="en-ID" dirty="0"/>
              <a:t> data,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pengumpulan</a:t>
            </a:r>
            <a:r>
              <a:rPr lang="en-ID" dirty="0"/>
              <a:t> data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, </a:t>
            </a:r>
            <a:r>
              <a:rPr lang="en-ID" dirty="0" err="1"/>
              <a:t>karena</a:t>
            </a:r>
            <a:r>
              <a:rPr lang="en-ID" dirty="0"/>
              <a:t> web scraping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pengambilan</a:t>
            </a:r>
            <a:r>
              <a:rPr lang="en-ID" dirty="0"/>
              <a:t> data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parsing-data html pada website yang </a:t>
            </a:r>
            <a:r>
              <a:rPr lang="en-ID" dirty="0" err="1"/>
              <a:t>dituju</a:t>
            </a:r>
            <a:r>
              <a:rPr lang="en-ID" dirty="0"/>
              <a:t>,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mengektraksi</a:t>
            </a:r>
            <a:r>
              <a:rPr lang="en-ID" dirty="0"/>
              <a:t> </a:t>
            </a:r>
            <a:r>
              <a:rPr lang="en-ID" dirty="0" err="1"/>
              <a:t>datanya</a:t>
            </a:r>
            <a:endParaRPr lang="en-ID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6BCFB-E035-43D0-A3B9-B42E76A4AB81}"/>
              </a:ext>
            </a:extLst>
          </p:cNvPr>
          <p:cNvSpPr/>
          <p:nvPr/>
        </p:nvSpPr>
        <p:spPr>
          <a:xfrm>
            <a:off x="205559" y="5421042"/>
            <a:ext cx="1718775" cy="3775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D21577-9782-42EE-A6DD-F2BB752DB64D}"/>
              </a:ext>
            </a:extLst>
          </p:cNvPr>
          <p:cNvSpPr txBox="1"/>
          <p:nvPr/>
        </p:nvSpPr>
        <p:spPr>
          <a:xfrm>
            <a:off x="3509777" y="1483742"/>
            <a:ext cx="2453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Format </a:t>
            </a:r>
            <a:r>
              <a:rPr lang="en-US" sz="1600" dirty="0" err="1"/>
              <a:t>Penulisan</a:t>
            </a:r>
            <a:r>
              <a:rPr lang="en-US" sz="1600" dirty="0"/>
              <a:t> / </a:t>
            </a:r>
            <a:r>
              <a:rPr lang="en-US" sz="1600" b="1" dirty="0" err="1"/>
              <a:t>Abstrak</a:t>
            </a:r>
            <a:endParaRPr lang="en-ID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905BFA-3476-4578-A8C1-4AD1AA53F2C1}"/>
              </a:ext>
            </a:extLst>
          </p:cNvPr>
          <p:cNvSpPr txBox="1"/>
          <p:nvPr/>
        </p:nvSpPr>
        <p:spPr>
          <a:xfrm>
            <a:off x="3509777" y="5108813"/>
            <a:ext cx="1187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Kata </a:t>
            </a:r>
            <a:r>
              <a:rPr lang="en-US" b="1" dirty="0" err="1"/>
              <a:t>Kunci</a:t>
            </a:r>
            <a:endParaRPr lang="en-ID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3F748-558D-43E6-9C90-1797CF713643}"/>
              </a:ext>
            </a:extLst>
          </p:cNvPr>
          <p:cNvSpPr txBox="1"/>
          <p:nvPr/>
        </p:nvSpPr>
        <p:spPr>
          <a:xfrm>
            <a:off x="3509777" y="5429309"/>
            <a:ext cx="332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 data, Internet, Web Scrapping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5440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CE34A1-A1F1-486A-9FCF-5BD8701A317E}"/>
              </a:ext>
            </a:extLst>
          </p:cNvPr>
          <p:cNvSpPr/>
          <p:nvPr/>
        </p:nvSpPr>
        <p:spPr>
          <a:xfrm>
            <a:off x="0" y="0"/>
            <a:ext cx="12192000" cy="3411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E9B8A5-763C-4D56-B4AB-D4786EFA1963}"/>
              </a:ext>
            </a:extLst>
          </p:cNvPr>
          <p:cNvSpPr/>
          <p:nvPr/>
        </p:nvSpPr>
        <p:spPr>
          <a:xfrm>
            <a:off x="0" y="341194"/>
            <a:ext cx="12192000" cy="9553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FORMAT PENULISAN PADA JURNAL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5C9C32-1999-44EE-94E8-E54245CC8922}"/>
              </a:ext>
            </a:extLst>
          </p:cNvPr>
          <p:cNvSpPr/>
          <p:nvPr/>
        </p:nvSpPr>
        <p:spPr>
          <a:xfrm>
            <a:off x="0" y="1296537"/>
            <a:ext cx="3149498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ADD4DD-92B5-4700-A037-F5F735662CE6}"/>
              </a:ext>
            </a:extLst>
          </p:cNvPr>
          <p:cNvSpPr/>
          <p:nvPr/>
        </p:nvSpPr>
        <p:spPr>
          <a:xfrm>
            <a:off x="0" y="1564521"/>
            <a:ext cx="3149498" cy="5293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DCCCA1-1E91-47E0-93F6-9A1C440774C8}"/>
              </a:ext>
            </a:extLst>
          </p:cNvPr>
          <p:cNvSpPr/>
          <p:nvPr/>
        </p:nvSpPr>
        <p:spPr>
          <a:xfrm>
            <a:off x="0" y="1564521"/>
            <a:ext cx="3149498" cy="5051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Format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Penulisan</a:t>
            </a:r>
            <a:endParaRPr lang="en-ID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B9DE0-FCC0-413E-975E-9F03BA6317C8}"/>
              </a:ext>
            </a:extLst>
          </p:cNvPr>
          <p:cNvSpPr/>
          <p:nvPr/>
        </p:nvSpPr>
        <p:spPr>
          <a:xfrm>
            <a:off x="0" y="2069684"/>
            <a:ext cx="3149498" cy="47883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4562E-556C-4525-8ACF-D9B2811DE587}"/>
              </a:ext>
            </a:extLst>
          </p:cNvPr>
          <p:cNvSpPr txBox="1"/>
          <p:nvPr/>
        </p:nvSpPr>
        <p:spPr>
          <a:xfrm>
            <a:off x="245659" y="2251880"/>
            <a:ext cx="197977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Judul</a:t>
            </a:r>
            <a:endParaRPr lang="en-US" dirty="0"/>
          </a:p>
          <a:p>
            <a:r>
              <a:rPr lang="en-US" dirty="0" err="1"/>
              <a:t>Abstrak</a:t>
            </a:r>
            <a:endParaRPr lang="en-US" dirty="0"/>
          </a:p>
          <a:p>
            <a:r>
              <a:rPr lang="en-US" b="1" dirty="0" err="1"/>
              <a:t>Pendahuluan</a:t>
            </a:r>
            <a:endParaRPr lang="en-ID" b="1" dirty="0"/>
          </a:p>
          <a:p>
            <a:r>
              <a:rPr lang="en-US" dirty="0" err="1"/>
              <a:t>Bahan</a:t>
            </a:r>
            <a:r>
              <a:rPr lang="en-US" dirty="0"/>
              <a:t> dan </a:t>
            </a:r>
            <a:r>
              <a:rPr lang="en-US" dirty="0" err="1"/>
              <a:t>Metode</a:t>
            </a:r>
            <a:endParaRPr lang="en-ID" dirty="0"/>
          </a:p>
          <a:p>
            <a:r>
              <a:rPr lang="en-US" dirty="0"/>
              <a:t>Hasil</a:t>
            </a:r>
            <a:endParaRPr lang="en-ID" dirty="0"/>
          </a:p>
          <a:p>
            <a:r>
              <a:rPr lang="en-US" dirty="0" err="1"/>
              <a:t>Pembahasan</a:t>
            </a:r>
            <a:endParaRPr lang="en-ID" dirty="0"/>
          </a:p>
          <a:p>
            <a:r>
              <a:rPr lang="en-US" dirty="0"/>
              <a:t>Kesimpulan</a:t>
            </a:r>
            <a:endParaRPr lang="en-ID" dirty="0"/>
          </a:p>
          <a:p>
            <a:r>
              <a:rPr lang="en-US" dirty="0"/>
              <a:t>Daftar Pustaka</a:t>
            </a:r>
            <a:endParaRPr lang="en-ID" dirty="0"/>
          </a:p>
          <a:p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5741C-850C-429F-A473-8EE3956855EF}"/>
              </a:ext>
            </a:extLst>
          </p:cNvPr>
          <p:cNvSpPr/>
          <p:nvPr/>
        </p:nvSpPr>
        <p:spPr>
          <a:xfrm>
            <a:off x="230443" y="4694097"/>
            <a:ext cx="2688610" cy="599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E762FC-92DE-400B-95D7-A42CFB6FACBE}"/>
              </a:ext>
            </a:extLst>
          </p:cNvPr>
          <p:cNvSpPr/>
          <p:nvPr/>
        </p:nvSpPr>
        <p:spPr>
          <a:xfrm>
            <a:off x="2047163" y="5421043"/>
            <a:ext cx="859087" cy="3775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9E8D92-131F-4CFF-AB86-65C399DF8C5F}"/>
              </a:ext>
            </a:extLst>
          </p:cNvPr>
          <p:cNvSpPr txBox="1"/>
          <p:nvPr/>
        </p:nvSpPr>
        <p:spPr>
          <a:xfrm>
            <a:off x="3521123" y="2064908"/>
            <a:ext cx="144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Pendahuluan</a:t>
            </a:r>
            <a:endParaRPr lang="en-ID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C5373F-F922-40C2-A600-3DE4BD5DDAD6}"/>
              </a:ext>
            </a:extLst>
          </p:cNvPr>
          <p:cNvSpPr txBox="1"/>
          <p:nvPr/>
        </p:nvSpPr>
        <p:spPr>
          <a:xfrm>
            <a:off x="3521123" y="2450382"/>
            <a:ext cx="72469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perkembangan</a:t>
            </a:r>
            <a:r>
              <a:rPr lang="en-ID" dirty="0"/>
              <a:t> website, </a:t>
            </a:r>
            <a:r>
              <a:rPr lang="en-ID" dirty="0" err="1"/>
              <a:t>atau</a:t>
            </a:r>
            <a:r>
              <a:rPr lang="en-ID" dirty="0"/>
              <a:t> media </a:t>
            </a:r>
            <a:r>
              <a:rPr lang="en-ID" dirty="0" err="1"/>
              <a:t>jaringan</a:t>
            </a:r>
            <a:r>
              <a:rPr lang="en-ID" dirty="0"/>
              <a:t> internet. Banyak </a:t>
            </a:r>
            <a:r>
              <a:rPr lang="en-ID" dirty="0" err="1"/>
              <a:t>sekali</a:t>
            </a:r>
            <a:r>
              <a:rPr lang="en-ID" dirty="0"/>
              <a:t> </a:t>
            </a:r>
            <a:r>
              <a:rPr lang="en-ID" dirty="0" err="1"/>
              <a:t>sekarang</a:t>
            </a:r>
            <a:r>
              <a:rPr lang="en-ID" dirty="0"/>
              <a:t> data-data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dicari</a:t>
            </a:r>
            <a:r>
              <a:rPr lang="en-ID" dirty="0"/>
              <a:t> di internet. Data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berbentuk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berita</a:t>
            </a:r>
            <a:r>
              <a:rPr lang="en-ID" dirty="0"/>
              <a:t>, data, </a:t>
            </a:r>
            <a:r>
              <a:rPr lang="en-ID" dirty="0" err="1"/>
              <a:t>aplikasi</a:t>
            </a:r>
            <a:r>
              <a:rPr lang="en-ID" dirty="0"/>
              <a:t>, dan </a:t>
            </a:r>
            <a:r>
              <a:rPr lang="en-ID" dirty="0" err="1"/>
              <a:t>sebagainya</a:t>
            </a:r>
            <a:r>
              <a:rPr lang="en-ID" dirty="0"/>
              <a:t>. Akan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banyaknya</a:t>
            </a:r>
            <a:r>
              <a:rPr lang="en-ID" dirty="0"/>
              <a:t> data yang </a:t>
            </a:r>
            <a:r>
              <a:rPr lang="en-ID" dirty="0" err="1"/>
              <a:t>tersedia</a:t>
            </a:r>
            <a:r>
              <a:rPr lang="en-ID" dirty="0"/>
              <a:t> di internet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menyebabkan</a:t>
            </a:r>
            <a:r>
              <a:rPr lang="en-ID" dirty="0"/>
              <a:t> </a:t>
            </a:r>
            <a:r>
              <a:rPr lang="en-ID" dirty="0" err="1"/>
              <a:t>kesulitan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keriwetan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data.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Hanya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dengan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menggunakan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library-library yang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tersedia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pada Bahasa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pemograman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python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sekarang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sudah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bisa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melakukan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web scraping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dengan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mudah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Keuntungan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dari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web scraping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ini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dapat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membantu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mengumpulkan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data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dengan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cepat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ID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6BCFB-E035-43D0-A3B9-B42E76A4AB81}"/>
              </a:ext>
            </a:extLst>
          </p:cNvPr>
          <p:cNvSpPr/>
          <p:nvPr/>
        </p:nvSpPr>
        <p:spPr>
          <a:xfrm>
            <a:off x="205559" y="5421042"/>
            <a:ext cx="1718775" cy="3775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D21577-9782-42EE-A6DD-F2BB752DB64D}"/>
              </a:ext>
            </a:extLst>
          </p:cNvPr>
          <p:cNvSpPr txBox="1"/>
          <p:nvPr/>
        </p:nvSpPr>
        <p:spPr>
          <a:xfrm>
            <a:off x="3509777" y="1483742"/>
            <a:ext cx="2924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Format </a:t>
            </a:r>
            <a:r>
              <a:rPr lang="en-US" sz="1600" dirty="0" err="1"/>
              <a:t>Penulisan</a:t>
            </a:r>
            <a:r>
              <a:rPr lang="en-US" sz="1600" dirty="0"/>
              <a:t> / </a:t>
            </a:r>
            <a:r>
              <a:rPr lang="en-US" sz="1600" b="1" dirty="0" err="1"/>
              <a:t>Pendahuluan</a:t>
            </a:r>
            <a:endParaRPr lang="en-ID" sz="1600" b="1" dirty="0"/>
          </a:p>
        </p:txBody>
      </p:sp>
    </p:spTree>
    <p:extLst>
      <p:ext uri="{BB962C8B-B14F-4D97-AF65-F5344CB8AC3E}">
        <p14:creationId xmlns:p14="http://schemas.microsoft.com/office/powerpoint/2010/main" val="939025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CE34A1-A1F1-486A-9FCF-5BD8701A317E}"/>
              </a:ext>
            </a:extLst>
          </p:cNvPr>
          <p:cNvSpPr/>
          <p:nvPr/>
        </p:nvSpPr>
        <p:spPr>
          <a:xfrm>
            <a:off x="0" y="0"/>
            <a:ext cx="12192000" cy="3411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E9B8A5-763C-4D56-B4AB-D4786EFA1963}"/>
              </a:ext>
            </a:extLst>
          </p:cNvPr>
          <p:cNvSpPr/>
          <p:nvPr/>
        </p:nvSpPr>
        <p:spPr>
          <a:xfrm>
            <a:off x="0" y="341194"/>
            <a:ext cx="12192000" cy="9553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FORMAT PENULISAN PADA JURNAL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5C9C32-1999-44EE-94E8-E54245CC8922}"/>
              </a:ext>
            </a:extLst>
          </p:cNvPr>
          <p:cNvSpPr/>
          <p:nvPr/>
        </p:nvSpPr>
        <p:spPr>
          <a:xfrm>
            <a:off x="0" y="1296537"/>
            <a:ext cx="3149498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ADD4DD-92B5-4700-A037-F5F735662CE6}"/>
              </a:ext>
            </a:extLst>
          </p:cNvPr>
          <p:cNvSpPr/>
          <p:nvPr/>
        </p:nvSpPr>
        <p:spPr>
          <a:xfrm>
            <a:off x="0" y="1564521"/>
            <a:ext cx="3149498" cy="5293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DCCCA1-1E91-47E0-93F6-9A1C440774C8}"/>
              </a:ext>
            </a:extLst>
          </p:cNvPr>
          <p:cNvSpPr/>
          <p:nvPr/>
        </p:nvSpPr>
        <p:spPr>
          <a:xfrm>
            <a:off x="0" y="1564521"/>
            <a:ext cx="3149498" cy="5051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Format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Penulisan</a:t>
            </a:r>
            <a:endParaRPr lang="en-ID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B9DE0-FCC0-413E-975E-9F03BA6317C8}"/>
              </a:ext>
            </a:extLst>
          </p:cNvPr>
          <p:cNvSpPr/>
          <p:nvPr/>
        </p:nvSpPr>
        <p:spPr>
          <a:xfrm>
            <a:off x="0" y="2069684"/>
            <a:ext cx="3149498" cy="47883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4562E-556C-4525-8ACF-D9B2811DE587}"/>
              </a:ext>
            </a:extLst>
          </p:cNvPr>
          <p:cNvSpPr txBox="1"/>
          <p:nvPr/>
        </p:nvSpPr>
        <p:spPr>
          <a:xfrm>
            <a:off x="245659" y="2251880"/>
            <a:ext cx="20114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Judul</a:t>
            </a:r>
            <a:endParaRPr lang="en-US" dirty="0"/>
          </a:p>
          <a:p>
            <a:r>
              <a:rPr lang="en-US" dirty="0" err="1"/>
              <a:t>Abstrak</a:t>
            </a:r>
            <a:endParaRPr lang="en-US" dirty="0"/>
          </a:p>
          <a:p>
            <a:r>
              <a:rPr lang="en-US" dirty="0" err="1"/>
              <a:t>Pendahuluan</a:t>
            </a:r>
            <a:endParaRPr lang="en-ID" dirty="0"/>
          </a:p>
          <a:p>
            <a:r>
              <a:rPr lang="en-US" b="1" dirty="0" err="1"/>
              <a:t>Bahan</a:t>
            </a:r>
            <a:r>
              <a:rPr lang="en-US" b="1" dirty="0"/>
              <a:t> dan </a:t>
            </a:r>
            <a:r>
              <a:rPr lang="en-US" b="1" dirty="0" err="1"/>
              <a:t>Metode</a:t>
            </a:r>
            <a:endParaRPr lang="en-ID" b="1" dirty="0"/>
          </a:p>
          <a:p>
            <a:r>
              <a:rPr lang="en-US" dirty="0"/>
              <a:t>Hasil</a:t>
            </a:r>
            <a:endParaRPr lang="en-ID" dirty="0"/>
          </a:p>
          <a:p>
            <a:r>
              <a:rPr lang="en-US" dirty="0" err="1"/>
              <a:t>Pembahasan</a:t>
            </a:r>
            <a:endParaRPr lang="en-ID" dirty="0"/>
          </a:p>
          <a:p>
            <a:r>
              <a:rPr lang="en-US" dirty="0"/>
              <a:t>Kesimpulan</a:t>
            </a:r>
            <a:endParaRPr lang="en-ID" dirty="0"/>
          </a:p>
          <a:p>
            <a:r>
              <a:rPr lang="en-US" dirty="0"/>
              <a:t>Daftar Pustaka</a:t>
            </a:r>
            <a:endParaRPr lang="en-ID" dirty="0"/>
          </a:p>
          <a:p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5741C-850C-429F-A473-8EE3956855EF}"/>
              </a:ext>
            </a:extLst>
          </p:cNvPr>
          <p:cNvSpPr/>
          <p:nvPr/>
        </p:nvSpPr>
        <p:spPr>
          <a:xfrm>
            <a:off x="230443" y="4694097"/>
            <a:ext cx="2688610" cy="599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E762FC-92DE-400B-95D7-A42CFB6FACBE}"/>
              </a:ext>
            </a:extLst>
          </p:cNvPr>
          <p:cNvSpPr/>
          <p:nvPr/>
        </p:nvSpPr>
        <p:spPr>
          <a:xfrm>
            <a:off x="2047163" y="5421043"/>
            <a:ext cx="859087" cy="3775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9E8D92-131F-4CFF-AB86-65C399DF8C5F}"/>
              </a:ext>
            </a:extLst>
          </p:cNvPr>
          <p:cNvSpPr txBox="1"/>
          <p:nvPr/>
        </p:nvSpPr>
        <p:spPr>
          <a:xfrm>
            <a:off x="3521123" y="2064908"/>
            <a:ext cx="2011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Bahan</a:t>
            </a:r>
            <a:r>
              <a:rPr lang="en-US" b="1" dirty="0"/>
              <a:t> dan </a:t>
            </a:r>
            <a:r>
              <a:rPr lang="en-US" b="1" dirty="0" err="1"/>
              <a:t>Metode</a:t>
            </a:r>
            <a:endParaRPr lang="en-ID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C5373F-F922-40C2-A600-3DE4BD5DDAD6}"/>
              </a:ext>
            </a:extLst>
          </p:cNvPr>
          <p:cNvSpPr txBox="1"/>
          <p:nvPr/>
        </p:nvSpPr>
        <p:spPr>
          <a:xfrm>
            <a:off x="3521123" y="2450382"/>
            <a:ext cx="7246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dirty="0"/>
              <a:t>Web Scraping, Big Data, Python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6BCFB-E035-43D0-A3B9-B42E76A4AB81}"/>
              </a:ext>
            </a:extLst>
          </p:cNvPr>
          <p:cNvSpPr/>
          <p:nvPr/>
        </p:nvSpPr>
        <p:spPr>
          <a:xfrm>
            <a:off x="205559" y="5421042"/>
            <a:ext cx="1718775" cy="3775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D21577-9782-42EE-A6DD-F2BB752DB64D}"/>
              </a:ext>
            </a:extLst>
          </p:cNvPr>
          <p:cNvSpPr txBox="1"/>
          <p:nvPr/>
        </p:nvSpPr>
        <p:spPr>
          <a:xfrm>
            <a:off x="3509777" y="1483742"/>
            <a:ext cx="3428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Format </a:t>
            </a:r>
            <a:r>
              <a:rPr lang="en-US" sz="1600" dirty="0" err="1"/>
              <a:t>Penulisan</a:t>
            </a:r>
            <a:r>
              <a:rPr lang="en-US" sz="1600" dirty="0"/>
              <a:t> / </a:t>
            </a:r>
            <a:r>
              <a:rPr lang="en-US" sz="1600" b="1" dirty="0" err="1"/>
              <a:t>Bahan</a:t>
            </a:r>
            <a:r>
              <a:rPr lang="en-US" sz="1600" b="1" dirty="0"/>
              <a:t> dan </a:t>
            </a:r>
            <a:r>
              <a:rPr lang="en-US" sz="1600" b="1" dirty="0" err="1"/>
              <a:t>Metode</a:t>
            </a:r>
            <a:endParaRPr lang="en-ID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4A641-44C1-40F2-98BF-DCB7335189FF}"/>
              </a:ext>
            </a:extLst>
          </p:cNvPr>
          <p:cNvSpPr txBox="1"/>
          <p:nvPr/>
        </p:nvSpPr>
        <p:spPr>
          <a:xfrm>
            <a:off x="3509777" y="2830327"/>
            <a:ext cx="7246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dirty="0" err="1"/>
              <a:t>Metode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web scraping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pengambilan</a:t>
            </a:r>
            <a:r>
              <a:rPr lang="en-ID" dirty="0"/>
              <a:t> data </a:t>
            </a:r>
            <a:r>
              <a:rPr lang="en-ID" dirty="0" err="1"/>
              <a:t>melalui</a:t>
            </a:r>
            <a:r>
              <a:rPr lang="en-ID" dirty="0"/>
              <a:t> html, </a:t>
            </a:r>
            <a:r>
              <a:rPr lang="en-ID" dirty="0" err="1"/>
              <a:t>atau</a:t>
            </a:r>
            <a:r>
              <a:rPr lang="en-ID" dirty="0"/>
              <a:t> yang </a:t>
            </a:r>
            <a:r>
              <a:rPr lang="en-ID" dirty="0" err="1"/>
              <a:t>biasa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b="1" dirty="0">
                <a:solidFill>
                  <a:srgbClr val="FFC000"/>
                </a:solidFill>
              </a:rPr>
              <a:t>parsing html.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CCBDF2-2D14-4FEC-B444-922308037065}"/>
              </a:ext>
            </a:extLst>
          </p:cNvPr>
          <p:cNvSpPr txBox="1"/>
          <p:nvPr/>
        </p:nvSpPr>
        <p:spPr>
          <a:xfrm>
            <a:off x="3509776" y="3668955"/>
            <a:ext cx="7246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b="1" dirty="0" err="1">
                <a:solidFill>
                  <a:srgbClr val="FFC000"/>
                </a:solidFill>
              </a:rPr>
              <a:t>pendekatan</a:t>
            </a:r>
            <a:r>
              <a:rPr lang="en-ID" b="1" dirty="0">
                <a:solidFill>
                  <a:srgbClr val="FFC000"/>
                </a:solidFill>
              </a:rPr>
              <a:t> </a:t>
            </a:r>
            <a:r>
              <a:rPr lang="en-ID" b="1" dirty="0" err="1">
                <a:solidFill>
                  <a:srgbClr val="FFC000"/>
                </a:solidFill>
              </a:rPr>
              <a:t>kualitatif</a:t>
            </a:r>
            <a:r>
              <a:rPr lang="en-ID" b="1" dirty="0">
                <a:solidFill>
                  <a:srgbClr val="FFC000"/>
                </a:solidFill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3F2694-2C60-4533-97BB-F71B19FBB2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8"/>
          <a:stretch/>
        </p:blipFill>
        <p:spPr>
          <a:xfrm>
            <a:off x="3521123" y="4160112"/>
            <a:ext cx="4251895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1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CE34A1-A1F1-486A-9FCF-5BD8701A317E}"/>
              </a:ext>
            </a:extLst>
          </p:cNvPr>
          <p:cNvSpPr/>
          <p:nvPr/>
        </p:nvSpPr>
        <p:spPr>
          <a:xfrm>
            <a:off x="0" y="0"/>
            <a:ext cx="12192000" cy="3411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E9B8A5-763C-4D56-B4AB-D4786EFA1963}"/>
              </a:ext>
            </a:extLst>
          </p:cNvPr>
          <p:cNvSpPr/>
          <p:nvPr/>
        </p:nvSpPr>
        <p:spPr>
          <a:xfrm>
            <a:off x="0" y="341194"/>
            <a:ext cx="12192000" cy="9553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FORMAT PENULISAN PADA JURNAL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5C9C32-1999-44EE-94E8-E54245CC8922}"/>
              </a:ext>
            </a:extLst>
          </p:cNvPr>
          <p:cNvSpPr/>
          <p:nvPr/>
        </p:nvSpPr>
        <p:spPr>
          <a:xfrm>
            <a:off x="0" y="1296537"/>
            <a:ext cx="3149498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ADD4DD-92B5-4700-A037-F5F735662CE6}"/>
              </a:ext>
            </a:extLst>
          </p:cNvPr>
          <p:cNvSpPr/>
          <p:nvPr/>
        </p:nvSpPr>
        <p:spPr>
          <a:xfrm>
            <a:off x="0" y="1564521"/>
            <a:ext cx="3149498" cy="5293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DCCCA1-1E91-47E0-93F6-9A1C440774C8}"/>
              </a:ext>
            </a:extLst>
          </p:cNvPr>
          <p:cNvSpPr/>
          <p:nvPr/>
        </p:nvSpPr>
        <p:spPr>
          <a:xfrm>
            <a:off x="0" y="1564521"/>
            <a:ext cx="3149498" cy="5051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Format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Penulisan</a:t>
            </a:r>
            <a:endParaRPr lang="en-ID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B9DE0-FCC0-413E-975E-9F03BA6317C8}"/>
              </a:ext>
            </a:extLst>
          </p:cNvPr>
          <p:cNvSpPr/>
          <p:nvPr/>
        </p:nvSpPr>
        <p:spPr>
          <a:xfrm>
            <a:off x="0" y="2069684"/>
            <a:ext cx="3149498" cy="47883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4562E-556C-4525-8ACF-D9B2811DE587}"/>
              </a:ext>
            </a:extLst>
          </p:cNvPr>
          <p:cNvSpPr txBox="1"/>
          <p:nvPr/>
        </p:nvSpPr>
        <p:spPr>
          <a:xfrm>
            <a:off x="245659" y="2251880"/>
            <a:ext cx="197977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Judul</a:t>
            </a:r>
            <a:endParaRPr lang="en-US" dirty="0"/>
          </a:p>
          <a:p>
            <a:r>
              <a:rPr lang="en-US" dirty="0" err="1"/>
              <a:t>Abstrak</a:t>
            </a:r>
            <a:endParaRPr lang="en-US" dirty="0"/>
          </a:p>
          <a:p>
            <a:r>
              <a:rPr lang="en-US" dirty="0" err="1"/>
              <a:t>Pendahuluan</a:t>
            </a:r>
            <a:endParaRPr lang="en-ID" dirty="0"/>
          </a:p>
          <a:p>
            <a:r>
              <a:rPr lang="en-US" dirty="0" err="1"/>
              <a:t>Bahan</a:t>
            </a:r>
            <a:r>
              <a:rPr lang="en-US" dirty="0"/>
              <a:t> dan </a:t>
            </a:r>
            <a:r>
              <a:rPr lang="en-US" dirty="0" err="1"/>
              <a:t>Metode</a:t>
            </a:r>
            <a:endParaRPr lang="en-ID" dirty="0"/>
          </a:p>
          <a:p>
            <a:r>
              <a:rPr lang="en-US" b="1" dirty="0"/>
              <a:t>Hasil</a:t>
            </a:r>
            <a:endParaRPr lang="en-ID" b="1" dirty="0"/>
          </a:p>
          <a:p>
            <a:r>
              <a:rPr lang="en-US" b="1" dirty="0" err="1"/>
              <a:t>Pembahasan</a:t>
            </a:r>
            <a:endParaRPr lang="en-ID" b="1" dirty="0"/>
          </a:p>
          <a:p>
            <a:r>
              <a:rPr lang="en-US" dirty="0"/>
              <a:t>Kesimpulan</a:t>
            </a:r>
            <a:endParaRPr lang="en-ID" dirty="0"/>
          </a:p>
          <a:p>
            <a:r>
              <a:rPr lang="en-US" dirty="0"/>
              <a:t>Daftar Pustaka</a:t>
            </a:r>
            <a:endParaRPr lang="en-ID" dirty="0"/>
          </a:p>
          <a:p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5741C-850C-429F-A473-8EE3956855EF}"/>
              </a:ext>
            </a:extLst>
          </p:cNvPr>
          <p:cNvSpPr/>
          <p:nvPr/>
        </p:nvSpPr>
        <p:spPr>
          <a:xfrm>
            <a:off x="230443" y="4694097"/>
            <a:ext cx="2688610" cy="599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E762FC-92DE-400B-95D7-A42CFB6FACBE}"/>
              </a:ext>
            </a:extLst>
          </p:cNvPr>
          <p:cNvSpPr/>
          <p:nvPr/>
        </p:nvSpPr>
        <p:spPr>
          <a:xfrm>
            <a:off x="2047163" y="5421043"/>
            <a:ext cx="859087" cy="3775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9E8D92-131F-4CFF-AB86-65C399DF8C5F}"/>
              </a:ext>
            </a:extLst>
          </p:cNvPr>
          <p:cNvSpPr txBox="1"/>
          <p:nvPr/>
        </p:nvSpPr>
        <p:spPr>
          <a:xfrm>
            <a:off x="3521123" y="2064908"/>
            <a:ext cx="234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Hasil dan </a:t>
            </a:r>
            <a:r>
              <a:rPr lang="en-US" b="1" dirty="0" err="1"/>
              <a:t>Pembahasan</a:t>
            </a:r>
            <a:endParaRPr lang="en-ID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6BCFB-E035-43D0-A3B9-B42E76A4AB81}"/>
              </a:ext>
            </a:extLst>
          </p:cNvPr>
          <p:cNvSpPr/>
          <p:nvPr/>
        </p:nvSpPr>
        <p:spPr>
          <a:xfrm>
            <a:off x="205559" y="5421042"/>
            <a:ext cx="1718775" cy="3775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D21577-9782-42EE-A6DD-F2BB752DB64D}"/>
              </a:ext>
            </a:extLst>
          </p:cNvPr>
          <p:cNvSpPr txBox="1"/>
          <p:nvPr/>
        </p:nvSpPr>
        <p:spPr>
          <a:xfrm>
            <a:off x="3509777" y="1483742"/>
            <a:ext cx="3719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Format </a:t>
            </a:r>
            <a:r>
              <a:rPr lang="en-US" sz="1600" dirty="0" err="1"/>
              <a:t>Penulisan</a:t>
            </a:r>
            <a:r>
              <a:rPr lang="en-US" sz="1600" dirty="0"/>
              <a:t> / </a:t>
            </a:r>
            <a:r>
              <a:rPr lang="en-US" sz="1600" b="1" dirty="0"/>
              <a:t>Hasil dan </a:t>
            </a:r>
            <a:r>
              <a:rPr lang="en-US" sz="1600" b="1" dirty="0" err="1"/>
              <a:t>Pembahasan</a:t>
            </a:r>
            <a:endParaRPr lang="en-ID" sz="16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7263C5-A940-452D-981D-8D1AA56A9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122" y="2434240"/>
            <a:ext cx="3149499" cy="25259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3862EC-80A3-48C7-9AAE-F533D4E93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188" y="2508571"/>
            <a:ext cx="2071628" cy="24516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D45A60-EDAA-4B96-BE16-925DEAB7A164}"/>
              </a:ext>
            </a:extLst>
          </p:cNvPr>
          <p:cNvSpPr txBox="1"/>
          <p:nvPr/>
        </p:nvSpPr>
        <p:spPr>
          <a:xfrm>
            <a:off x="3509777" y="5035705"/>
            <a:ext cx="75449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600" dirty="0"/>
              <a:t>Gambar </a:t>
            </a:r>
            <a:r>
              <a:rPr lang="en-ID" sz="1600" dirty="0" err="1"/>
              <a:t>diatas</a:t>
            </a:r>
            <a:r>
              <a:rPr lang="en-ID" sz="1600" dirty="0"/>
              <a:t> </a:t>
            </a:r>
            <a:r>
              <a:rPr lang="en-ID" sz="1600" dirty="0" err="1"/>
              <a:t>merupakan</a:t>
            </a:r>
            <a:r>
              <a:rPr lang="en-ID" sz="1600" dirty="0"/>
              <a:t> </a:t>
            </a:r>
            <a:r>
              <a:rPr lang="en-ID" sz="1600" dirty="0" err="1"/>
              <a:t>hasil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program </a:t>
            </a:r>
            <a:r>
              <a:rPr lang="en-ID" sz="1600" dirty="0" err="1"/>
              <a:t>pertama</a:t>
            </a:r>
            <a:r>
              <a:rPr lang="en-ID" sz="1600" dirty="0"/>
              <a:t>, </a:t>
            </a:r>
            <a:r>
              <a:rPr lang="en-ID" sz="1600" dirty="0" err="1"/>
              <a:t>dimana</a:t>
            </a:r>
            <a:r>
              <a:rPr lang="en-ID" sz="1600" dirty="0"/>
              <a:t> program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mengscrap</a:t>
            </a:r>
            <a:r>
              <a:rPr lang="en-ID" sz="1600" dirty="0"/>
              <a:t> web coreyms.com . Dimana web </a:t>
            </a:r>
            <a:r>
              <a:rPr lang="en-ID" sz="1600" dirty="0" err="1"/>
              <a:t>tersebut</a:t>
            </a:r>
            <a:r>
              <a:rPr lang="en-ID" sz="1600" dirty="0"/>
              <a:t> </a:t>
            </a:r>
            <a:r>
              <a:rPr lang="en-ID" sz="1600" dirty="0" err="1"/>
              <a:t>mempunyai</a:t>
            </a:r>
            <a:r>
              <a:rPr lang="en-ID" sz="1600" dirty="0"/>
              <a:t> 10 </a:t>
            </a:r>
            <a:r>
              <a:rPr lang="en-ID" sz="1600" dirty="0" err="1"/>
              <a:t>informasi</a:t>
            </a:r>
            <a:r>
              <a:rPr lang="en-ID" sz="1600" dirty="0"/>
              <a:t> </a:t>
            </a:r>
            <a:r>
              <a:rPr lang="en-ID" sz="1600" dirty="0" err="1"/>
              <a:t>setiap</a:t>
            </a:r>
            <a:r>
              <a:rPr lang="en-ID" sz="1600" dirty="0"/>
              <a:t> </a:t>
            </a:r>
            <a:r>
              <a:rPr lang="en-ID" sz="1600" dirty="0" err="1"/>
              <a:t>pagenya</a:t>
            </a:r>
            <a:r>
              <a:rPr lang="en-ID" sz="1600" dirty="0"/>
              <a:t>. Lalu program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durasi</a:t>
            </a:r>
            <a:r>
              <a:rPr lang="en-ID" sz="1600" dirty="0"/>
              <a:t> </a:t>
            </a:r>
            <a:r>
              <a:rPr lang="en-ID" sz="1600" dirty="0" err="1"/>
              <a:t>waktu</a:t>
            </a:r>
            <a:r>
              <a:rPr lang="en-ID" sz="1600" dirty="0"/>
              <a:t> 0:00:03.016458 . Setelah program </a:t>
            </a:r>
            <a:r>
              <a:rPr lang="en-ID" sz="1600" dirty="0" err="1"/>
              <a:t>dijalankan</a:t>
            </a:r>
            <a:r>
              <a:rPr lang="en-ID" sz="1600" dirty="0"/>
              <a:t>, program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menyimpan</a:t>
            </a:r>
            <a:r>
              <a:rPr lang="en-ID" sz="1600" dirty="0"/>
              <a:t> data </a:t>
            </a:r>
            <a:r>
              <a:rPr lang="en-ID" sz="1600" dirty="0" err="1"/>
              <a:t>tersebut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bentuk</a:t>
            </a:r>
            <a:r>
              <a:rPr lang="en-ID" sz="1600" dirty="0"/>
              <a:t> CSV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nama</a:t>
            </a:r>
            <a:r>
              <a:rPr lang="en-ID" sz="1600" dirty="0"/>
              <a:t> hasil_scrap.csv</a:t>
            </a:r>
          </a:p>
          <a:p>
            <a:pPr algn="just"/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301886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CE34A1-A1F1-486A-9FCF-5BD8701A317E}"/>
              </a:ext>
            </a:extLst>
          </p:cNvPr>
          <p:cNvSpPr/>
          <p:nvPr/>
        </p:nvSpPr>
        <p:spPr>
          <a:xfrm>
            <a:off x="0" y="0"/>
            <a:ext cx="12192000" cy="3411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E9B8A5-763C-4D56-B4AB-D4786EFA1963}"/>
              </a:ext>
            </a:extLst>
          </p:cNvPr>
          <p:cNvSpPr/>
          <p:nvPr/>
        </p:nvSpPr>
        <p:spPr>
          <a:xfrm>
            <a:off x="0" y="341194"/>
            <a:ext cx="12192000" cy="9553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FORMAT PENULISAN PADA JURNAL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5C9C32-1999-44EE-94E8-E54245CC8922}"/>
              </a:ext>
            </a:extLst>
          </p:cNvPr>
          <p:cNvSpPr/>
          <p:nvPr/>
        </p:nvSpPr>
        <p:spPr>
          <a:xfrm>
            <a:off x="0" y="1296537"/>
            <a:ext cx="3149498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ADD4DD-92B5-4700-A037-F5F735662CE6}"/>
              </a:ext>
            </a:extLst>
          </p:cNvPr>
          <p:cNvSpPr/>
          <p:nvPr/>
        </p:nvSpPr>
        <p:spPr>
          <a:xfrm>
            <a:off x="0" y="1564521"/>
            <a:ext cx="3149498" cy="5293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DCCCA1-1E91-47E0-93F6-9A1C440774C8}"/>
              </a:ext>
            </a:extLst>
          </p:cNvPr>
          <p:cNvSpPr/>
          <p:nvPr/>
        </p:nvSpPr>
        <p:spPr>
          <a:xfrm>
            <a:off x="0" y="1564521"/>
            <a:ext cx="3149498" cy="5051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Format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Penulisan</a:t>
            </a:r>
            <a:endParaRPr lang="en-ID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B9DE0-FCC0-413E-975E-9F03BA6317C8}"/>
              </a:ext>
            </a:extLst>
          </p:cNvPr>
          <p:cNvSpPr/>
          <p:nvPr/>
        </p:nvSpPr>
        <p:spPr>
          <a:xfrm>
            <a:off x="0" y="2069684"/>
            <a:ext cx="3149498" cy="47883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4562E-556C-4525-8ACF-D9B2811DE587}"/>
              </a:ext>
            </a:extLst>
          </p:cNvPr>
          <p:cNvSpPr txBox="1"/>
          <p:nvPr/>
        </p:nvSpPr>
        <p:spPr>
          <a:xfrm>
            <a:off x="245659" y="2251880"/>
            <a:ext cx="197977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Judul</a:t>
            </a:r>
            <a:endParaRPr lang="en-US" dirty="0"/>
          </a:p>
          <a:p>
            <a:r>
              <a:rPr lang="en-US" dirty="0" err="1"/>
              <a:t>Abstrak</a:t>
            </a:r>
            <a:endParaRPr lang="en-US" dirty="0"/>
          </a:p>
          <a:p>
            <a:r>
              <a:rPr lang="en-US" dirty="0" err="1"/>
              <a:t>Pendahuluan</a:t>
            </a:r>
            <a:endParaRPr lang="en-ID" dirty="0"/>
          </a:p>
          <a:p>
            <a:r>
              <a:rPr lang="en-US" dirty="0" err="1"/>
              <a:t>Bahan</a:t>
            </a:r>
            <a:r>
              <a:rPr lang="en-US" dirty="0"/>
              <a:t> dan </a:t>
            </a:r>
            <a:r>
              <a:rPr lang="en-US" dirty="0" err="1"/>
              <a:t>Metode</a:t>
            </a:r>
            <a:endParaRPr lang="en-ID" dirty="0"/>
          </a:p>
          <a:p>
            <a:r>
              <a:rPr lang="en-US" dirty="0"/>
              <a:t>Hasil</a:t>
            </a:r>
            <a:endParaRPr lang="en-ID" dirty="0"/>
          </a:p>
          <a:p>
            <a:r>
              <a:rPr lang="en-US" dirty="0" err="1"/>
              <a:t>Pembahasan</a:t>
            </a:r>
            <a:endParaRPr lang="en-ID" dirty="0"/>
          </a:p>
          <a:p>
            <a:r>
              <a:rPr lang="en-US" b="1" dirty="0"/>
              <a:t>Kesimpulan</a:t>
            </a:r>
            <a:endParaRPr lang="en-ID" b="1" dirty="0"/>
          </a:p>
          <a:p>
            <a:r>
              <a:rPr lang="en-US" dirty="0"/>
              <a:t>Daftar Pustaka</a:t>
            </a:r>
            <a:endParaRPr lang="en-ID" dirty="0"/>
          </a:p>
          <a:p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5741C-850C-429F-A473-8EE3956855EF}"/>
              </a:ext>
            </a:extLst>
          </p:cNvPr>
          <p:cNvSpPr/>
          <p:nvPr/>
        </p:nvSpPr>
        <p:spPr>
          <a:xfrm>
            <a:off x="230443" y="4694097"/>
            <a:ext cx="2688610" cy="599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E762FC-92DE-400B-95D7-A42CFB6FACBE}"/>
              </a:ext>
            </a:extLst>
          </p:cNvPr>
          <p:cNvSpPr/>
          <p:nvPr/>
        </p:nvSpPr>
        <p:spPr>
          <a:xfrm>
            <a:off x="2047163" y="5421043"/>
            <a:ext cx="859087" cy="3775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9E8D92-131F-4CFF-AB86-65C399DF8C5F}"/>
              </a:ext>
            </a:extLst>
          </p:cNvPr>
          <p:cNvSpPr txBox="1"/>
          <p:nvPr/>
        </p:nvSpPr>
        <p:spPr>
          <a:xfrm>
            <a:off x="3521123" y="2064908"/>
            <a:ext cx="129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Kesimpulan</a:t>
            </a:r>
            <a:endParaRPr lang="en-ID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6BCFB-E035-43D0-A3B9-B42E76A4AB81}"/>
              </a:ext>
            </a:extLst>
          </p:cNvPr>
          <p:cNvSpPr/>
          <p:nvPr/>
        </p:nvSpPr>
        <p:spPr>
          <a:xfrm>
            <a:off x="205559" y="5421042"/>
            <a:ext cx="1718775" cy="3775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D21577-9782-42EE-A6DD-F2BB752DB64D}"/>
              </a:ext>
            </a:extLst>
          </p:cNvPr>
          <p:cNvSpPr txBox="1"/>
          <p:nvPr/>
        </p:nvSpPr>
        <p:spPr>
          <a:xfrm>
            <a:off x="3509777" y="1483742"/>
            <a:ext cx="2793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Format </a:t>
            </a:r>
            <a:r>
              <a:rPr lang="en-US" sz="1600" dirty="0" err="1"/>
              <a:t>Penulisan</a:t>
            </a:r>
            <a:r>
              <a:rPr lang="en-US" sz="1600" dirty="0"/>
              <a:t> / </a:t>
            </a:r>
            <a:r>
              <a:rPr lang="en-US" sz="1600" b="1" dirty="0"/>
              <a:t>Kesimpulan</a:t>
            </a:r>
            <a:endParaRPr lang="en-ID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D45A60-EDAA-4B96-BE16-925DEAB7A164}"/>
              </a:ext>
            </a:extLst>
          </p:cNvPr>
          <p:cNvSpPr txBox="1"/>
          <p:nvPr/>
        </p:nvSpPr>
        <p:spPr>
          <a:xfrm>
            <a:off x="3509777" y="2434240"/>
            <a:ext cx="84365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dilakukannya</a:t>
            </a:r>
            <a:r>
              <a:rPr lang="en-ID" sz="1600" dirty="0"/>
              <a:t> </a:t>
            </a:r>
            <a:r>
              <a:rPr lang="en-ID" sz="1600" dirty="0" err="1"/>
              <a:t>sebuah</a:t>
            </a:r>
            <a:r>
              <a:rPr lang="en-ID" sz="1600" dirty="0"/>
              <a:t> </a:t>
            </a:r>
            <a:r>
              <a:rPr lang="en-ID" sz="1600" dirty="0" err="1"/>
              <a:t>metode</a:t>
            </a:r>
            <a:r>
              <a:rPr lang="en-ID" sz="1600" dirty="0"/>
              <a:t> web scraping, </a:t>
            </a:r>
            <a:r>
              <a:rPr lang="en-ID" sz="1600" dirty="0" err="1"/>
              <a:t>maka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pengelolaan</a:t>
            </a:r>
            <a:r>
              <a:rPr lang="en-ID" sz="1600" dirty="0"/>
              <a:t> data, </a:t>
            </a:r>
            <a:r>
              <a:rPr lang="en-ID" sz="1600" dirty="0" err="1"/>
              <a:t>menganalisis</a:t>
            </a:r>
            <a:r>
              <a:rPr lang="en-ID" sz="1600" dirty="0"/>
              <a:t> data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semakin</a:t>
            </a:r>
            <a:r>
              <a:rPr lang="en-ID" sz="1600" dirty="0"/>
              <a:t> </a:t>
            </a:r>
            <a:r>
              <a:rPr lang="en-ID" sz="1600" dirty="0" err="1"/>
              <a:t>mudah</a:t>
            </a:r>
            <a:r>
              <a:rPr lang="en-ID" sz="1600" dirty="0"/>
              <a:t> </a:t>
            </a:r>
            <a:r>
              <a:rPr lang="en-ID" sz="1600" dirty="0" err="1"/>
              <a:t>dilakukan</a:t>
            </a:r>
            <a:r>
              <a:rPr lang="en-ID" sz="1600" dirty="0"/>
              <a:t>. Serta </a:t>
            </a:r>
            <a:r>
              <a:rPr lang="en-ID" sz="1600" dirty="0" err="1"/>
              <a:t>jika</a:t>
            </a:r>
            <a:r>
              <a:rPr lang="en-ID" sz="1600" dirty="0"/>
              <a:t> web scraping </a:t>
            </a:r>
            <a:r>
              <a:rPr lang="en-ID" sz="1600" dirty="0" err="1"/>
              <a:t>dilakukan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bahasa</a:t>
            </a:r>
            <a:r>
              <a:rPr lang="en-ID" sz="1600" dirty="0"/>
              <a:t> </a:t>
            </a:r>
            <a:r>
              <a:rPr lang="en-ID" sz="1600" dirty="0" err="1"/>
              <a:t>pemograman</a:t>
            </a:r>
            <a:r>
              <a:rPr lang="en-ID" sz="1600" dirty="0"/>
              <a:t> python, </a:t>
            </a:r>
            <a:r>
              <a:rPr lang="en-ID" sz="1600" dirty="0" err="1"/>
              <a:t>akan</a:t>
            </a:r>
            <a:r>
              <a:rPr lang="en-ID" sz="1600" dirty="0"/>
              <a:t>  </a:t>
            </a:r>
            <a:r>
              <a:rPr lang="en-ID" sz="1600" b="0" i="0" u="none" strike="noStrike" baseline="0" dirty="0" err="1">
                <a:solidFill>
                  <a:srgbClr val="000000"/>
                </a:solidFill>
              </a:rPr>
              <a:t>mempermudah</a:t>
            </a:r>
            <a:r>
              <a:rPr lang="en-ID" sz="16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ID" sz="1600" b="0" i="0" u="none" strike="noStrike" baseline="0" dirty="0" err="1">
                <a:solidFill>
                  <a:srgbClr val="000000"/>
                </a:solidFill>
              </a:rPr>
              <a:t>dalam</a:t>
            </a:r>
            <a:r>
              <a:rPr lang="en-ID" sz="16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ID" sz="1600" b="0" i="0" u="none" strike="noStrike" baseline="0" dirty="0" err="1">
                <a:solidFill>
                  <a:srgbClr val="000000"/>
                </a:solidFill>
              </a:rPr>
              <a:t>melakukan</a:t>
            </a:r>
            <a:r>
              <a:rPr lang="en-ID" sz="1600" b="0" i="0" u="none" strike="noStrike" baseline="0" dirty="0">
                <a:solidFill>
                  <a:srgbClr val="000000"/>
                </a:solidFill>
              </a:rPr>
              <a:t> web </a:t>
            </a:r>
            <a:r>
              <a:rPr lang="en-ID" sz="1600" b="0" i="0" u="none" strike="noStrike" baseline="0" dirty="0" err="1">
                <a:solidFill>
                  <a:srgbClr val="000000"/>
                </a:solidFill>
              </a:rPr>
              <a:t>scrapingnya</a:t>
            </a:r>
            <a:r>
              <a:rPr lang="en-ID" sz="16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ID" sz="1600" b="0" i="0" u="none" strike="noStrike" baseline="0" dirty="0" err="1">
                <a:solidFill>
                  <a:srgbClr val="000000"/>
                </a:solidFill>
              </a:rPr>
              <a:t>karena</a:t>
            </a:r>
            <a:r>
              <a:rPr lang="en-ID" sz="1600" b="0" i="0" u="none" strike="noStrike" baseline="0" dirty="0">
                <a:solidFill>
                  <a:srgbClr val="000000"/>
                </a:solidFill>
              </a:rPr>
              <a:t> pada python </a:t>
            </a:r>
            <a:r>
              <a:rPr lang="en-ID" sz="1600" b="0" i="0" u="none" strike="noStrike" baseline="0" dirty="0" err="1">
                <a:solidFill>
                  <a:srgbClr val="000000"/>
                </a:solidFill>
              </a:rPr>
              <a:t>ini</a:t>
            </a:r>
            <a:r>
              <a:rPr lang="en-ID" sz="16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ID" sz="1600" b="0" i="0" u="none" strike="noStrike" baseline="0" dirty="0" err="1">
                <a:solidFill>
                  <a:srgbClr val="000000"/>
                </a:solidFill>
              </a:rPr>
              <a:t>terdapat</a:t>
            </a:r>
            <a:r>
              <a:rPr lang="en-ID" sz="16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ID" sz="1600" b="0" i="0" u="none" strike="noStrike" baseline="0" dirty="0" err="1">
                <a:solidFill>
                  <a:srgbClr val="000000"/>
                </a:solidFill>
              </a:rPr>
              <a:t>banyak</a:t>
            </a:r>
            <a:r>
              <a:rPr lang="en-ID" sz="1600" b="0" i="0" u="none" strike="noStrike" baseline="0" dirty="0">
                <a:solidFill>
                  <a:srgbClr val="000000"/>
                </a:solidFill>
              </a:rPr>
              <a:t> library yang </a:t>
            </a:r>
            <a:r>
              <a:rPr lang="en-ID" sz="1600" b="0" i="0" u="none" strike="noStrike" baseline="0" dirty="0" err="1">
                <a:solidFill>
                  <a:srgbClr val="000000"/>
                </a:solidFill>
              </a:rPr>
              <a:t>dapat</a:t>
            </a:r>
            <a:r>
              <a:rPr lang="en-ID" sz="16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ID" sz="1600" b="0" i="0" u="none" strike="noStrike" baseline="0" dirty="0" err="1">
                <a:solidFill>
                  <a:srgbClr val="000000"/>
                </a:solidFill>
              </a:rPr>
              <a:t>digunakan</a:t>
            </a:r>
            <a:r>
              <a:rPr lang="en-ID" sz="1600" b="0" i="0" u="none" strike="noStrike" baseline="0" dirty="0">
                <a:solidFill>
                  <a:srgbClr val="000000"/>
                </a:solidFill>
              </a:rPr>
              <a:t>. </a:t>
            </a:r>
            <a:r>
              <a:rPr lang="en-ID" sz="1600" b="0" i="0" u="none" strike="noStrike" baseline="0" dirty="0" err="1">
                <a:solidFill>
                  <a:srgbClr val="000000"/>
                </a:solidFill>
              </a:rPr>
              <a:t>Seperti</a:t>
            </a:r>
            <a:r>
              <a:rPr lang="en-ID" sz="16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ID" sz="1600" b="0" i="0" u="none" strike="noStrike" baseline="0" dirty="0" err="1">
                <a:solidFill>
                  <a:srgbClr val="000000"/>
                </a:solidFill>
              </a:rPr>
              <a:t>contohnya</a:t>
            </a:r>
            <a:r>
              <a:rPr lang="en-ID" sz="16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ID" sz="1600" b="0" i="0" u="none" strike="noStrike" baseline="0" dirty="0" err="1">
                <a:solidFill>
                  <a:srgbClr val="000000"/>
                </a:solidFill>
              </a:rPr>
              <a:t>adalah</a:t>
            </a:r>
            <a:r>
              <a:rPr lang="en-ID" sz="16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ID" sz="1600" b="0" i="0" u="none" strike="noStrike" baseline="0" dirty="0" err="1">
                <a:solidFill>
                  <a:srgbClr val="000000"/>
                </a:solidFill>
              </a:rPr>
              <a:t>dengan</a:t>
            </a:r>
            <a:r>
              <a:rPr lang="en-ID" sz="16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ID" sz="1600" b="0" i="0" u="none" strike="noStrike" baseline="0" dirty="0">
                <a:solidFill>
                  <a:srgbClr val="FFC000"/>
                </a:solidFill>
              </a:rPr>
              <a:t>beautiful soup. </a:t>
            </a:r>
            <a:endParaRPr lang="en-ID" sz="1600" dirty="0">
              <a:solidFill>
                <a:srgbClr val="FFC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3A8C87-AAB8-416F-9F84-DA0FEEE648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6" t="15447" r="14841" b="33552"/>
          <a:stretch/>
        </p:blipFill>
        <p:spPr>
          <a:xfrm>
            <a:off x="3521123" y="3448379"/>
            <a:ext cx="4514534" cy="263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674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CE34A1-A1F1-486A-9FCF-5BD8701A317E}"/>
              </a:ext>
            </a:extLst>
          </p:cNvPr>
          <p:cNvSpPr/>
          <p:nvPr/>
        </p:nvSpPr>
        <p:spPr>
          <a:xfrm>
            <a:off x="0" y="0"/>
            <a:ext cx="12192000" cy="3411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E9B8A5-763C-4D56-B4AB-D4786EFA1963}"/>
              </a:ext>
            </a:extLst>
          </p:cNvPr>
          <p:cNvSpPr/>
          <p:nvPr/>
        </p:nvSpPr>
        <p:spPr>
          <a:xfrm>
            <a:off x="0" y="341194"/>
            <a:ext cx="12192000" cy="9553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FORMAT PENULISAN PADA JURNAL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5C9C32-1999-44EE-94E8-E54245CC8922}"/>
              </a:ext>
            </a:extLst>
          </p:cNvPr>
          <p:cNvSpPr/>
          <p:nvPr/>
        </p:nvSpPr>
        <p:spPr>
          <a:xfrm>
            <a:off x="0" y="1296537"/>
            <a:ext cx="3149498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ADD4DD-92B5-4700-A037-F5F735662CE6}"/>
              </a:ext>
            </a:extLst>
          </p:cNvPr>
          <p:cNvSpPr/>
          <p:nvPr/>
        </p:nvSpPr>
        <p:spPr>
          <a:xfrm>
            <a:off x="0" y="1564521"/>
            <a:ext cx="3149498" cy="5293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DCCCA1-1E91-47E0-93F6-9A1C440774C8}"/>
              </a:ext>
            </a:extLst>
          </p:cNvPr>
          <p:cNvSpPr/>
          <p:nvPr/>
        </p:nvSpPr>
        <p:spPr>
          <a:xfrm>
            <a:off x="0" y="1564521"/>
            <a:ext cx="3149498" cy="5051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Format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Penulisan</a:t>
            </a:r>
            <a:endParaRPr lang="en-ID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B9DE0-FCC0-413E-975E-9F03BA6317C8}"/>
              </a:ext>
            </a:extLst>
          </p:cNvPr>
          <p:cNvSpPr/>
          <p:nvPr/>
        </p:nvSpPr>
        <p:spPr>
          <a:xfrm>
            <a:off x="0" y="2069684"/>
            <a:ext cx="3149498" cy="47883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4562E-556C-4525-8ACF-D9B2811DE587}"/>
              </a:ext>
            </a:extLst>
          </p:cNvPr>
          <p:cNvSpPr txBox="1"/>
          <p:nvPr/>
        </p:nvSpPr>
        <p:spPr>
          <a:xfrm>
            <a:off x="245659" y="2251880"/>
            <a:ext cx="197977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Judul</a:t>
            </a:r>
            <a:endParaRPr lang="en-US" dirty="0"/>
          </a:p>
          <a:p>
            <a:r>
              <a:rPr lang="en-US" dirty="0" err="1"/>
              <a:t>Abstrak</a:t>
            </a:r>
            <a:endParaRPr lang="en-US" dirty="0"/>
          </a:p>
          <a:p>
            <a:r>
              <a:rPr lang="en-US" dirty="0" err="1"/>
              <a:t>Pendahuluan</a:t>
            </a:r>
            <a:endParaRPr lang="en-ID" dirty="0"/>
          </a:p>
          <a:p>
            <a:r>
              <a:rPr lang="en-US" dirty="0" err="1"/>
              <a:t>Bahan</a:t>
            </a:r>
            <a:r>
              <a:rPr lang="en-US" dirty="0"/>
              <a:t> dan </a:t>
            </a:r>
            <a:r>
              <a:rPr lang="en-US" dirty="0" err="1"/>
              <a:t>Metode</a:t>
            </a:r>
            <a:endParaRPr lang="en-ID" dirty="0"/>
          </a:p>
          <a:p>
            <a:r>
              <a:rPr lang="en-US" dirty="0"/>
              <a:t>Hasil</a:t>
            </a:r>
            <a:endParaRPr lang="en-ID" dirty="0"/>
          </a:p>
          <a:p>
            <a:r>
              <a:rPr lang="en-US" dirty="0" err="1"/>
              <a:t>Pembahasan</a:t>
            </a:r>
            <a:endParaRPr lang="en-ID" dirty="0"/>
          </a:p>
          <a:p>
            <a:r>
              <a:rPr lang="en-US" dirty="0"/>
              <a:t>Kesimpulan</a:t>
            </a:r>
            <a:endParaRPr lang="en-ID" dirty="0"/>
          </a:p>
          <a:p>
            <a:r>
              <a:rPr lang="en-US" b="1" dirty="0"/>
              <a:t>Daftar Pustaka</a:t>
            </a:r>
            <a:endParaRPr lang="en-ID" b="1" dirty="0"/>
          </a:p>
          <a:p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5741C-850C-429F-A473-8EE3956855EF}"/>
              </a:ext>
            </a:extLst>
          </p:cNvPr>
          <p:cNvSpPr/>
          <p:nvPr/>
        </p:nvSpPr>
        <p:spPr>
          <a:xfrm>
            <a:off x="230443" y="4694097"/>
            <a:ext cx="2688610" cy="599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E762FC-92DE-400B-95D7-A42CFB6FACBE}"/>
              </a:ext>
            </a:extLst>
          </p:cNvPr>
          <p:cNvSpPr/>
          <p:nvPr/>
        </p:nvSpPr>
        <p:spPr>
          <a:xfrm>
            <a:off x="2047163" y="5421043"/>
            <a:ext cx="859087" cy="3775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9E8D92-131F-4CFF-AB86-65C399DF8C5F}"/>
              </a:ext>
            </a:extLst>
          </p:cNvPr>
          <p:cNvSpPr txBox="1"/>
          <p:nvPr/>
        </p:nvSpPr>
        <p:spPr>
          <a:xfrm>
            <a:off x="3521123" y="2064908"/>
            <a:ext cx="159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Daftar Pustaka</a:t>
            </a:r>
            <a:endParaRPr lang="en-ID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6BCFB-E035-43D0-A3B9-B42E76A4AB81}"/>
              </a:ext>
            </a:extLst>
          </p:cNvPr>
          <p:cNvSpPr/>
          <p:nvPr/>
        </p:nvSpPr>
        <p:spPr>
          <a:xfrm>
            <a:off x="205559" y="5421042"/>
            <a:ext cx="1718775" cy="3775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D21577-9782-42EE-A6DD-F2BB752DB64D}"/>
              </a:ext>
            </a:extLst>
          </p:cNvPr>
          <p:cNvSpPr txBox="1"/>
          <p:nvPr/>
        </p:nvSpPr>
        <p:spPr>
          <a:xfrm>
            <a:off x="3509777" y="1483742"/>
            <a:ext cx="3051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Format </a:t>
            </a:r>
            <a:r>
              <a:rPr lang="en-US" sz="1600" dirty="0" err="1"/>
              <a:t>Penulisan</a:t>
            </a:r>
            <a:r>
              <a:rPr lang="en-US" sz="1600" dirty="0"/>
              <a:t> / </a:t>
            </a:r>
            <a:r>
              <a:rPr lang="en-US" sz="1600" b="1" dirty="0"/>
              <a:t>Daftar Pustaka</a:t>
            </a:r>
            <a:endParaRPr lang="en-ID" sz="16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09E671-C3C6-4B82-A64B-470192C30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123" y="2628100"/>
            <a:ext cx="4772691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91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98B0C1A-C0B7-4143-9559-747A97EDF803}"/>
              </a:ext>
            </a:extLst>
          </p:cNvPr>
          <p:cNvSpPr/>
          <p:nvPr/>
        </p:nvSpPr>
        <p:spPr>
          <a:xfrm>
            <a:off x="3852080" y="2408829"/>
            <a:ext cx="1156649" cy="1156649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4145E98-6850-4D28-A9D4-D9CC9BF8A57A}"/>
              </a:ext>
            </a:extLst>
          </p:cNvPr>
          <p:cNvSpPr/>
          <p:nvPr/>
        </p:nvSpPr>
        <p:spPr>
          <a:xfrm rot="5400000">
            <a:off x="4267451" y="2725286"/>
            <a:ext cx="544269" cy="52373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D70848-0693-4421-973C-C71683F945A0}"/>
              </a:ext>
            </a:extLst>
          </p:cNvPr>
          <p:cNvSpPr txBox="1"/>
          <p:nvPr/>
        </p:nvSpPr>
        <p:spPr>
          <a:xfrm>
            <a:off x="5118409" y="2715018"/>
            <a:ext cx="2801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DEMO PROJECT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797619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561</Words>
  <Application>Microsoft Office PowerPoint</Application>
  <PresentationFormat>Widescreen</PresentationFormat>
  <Paragraphs>112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Cyber Indonesia 212</dc:creator>
  <cp:lastModifiedBy>Cyber Indonesia 212</cp:lastModifiedBy>
  <cp:revision>12</cp:revision>
  <dcterms:created xsi:type="dcterms:W3CDTF">2021-01-14T13:47:16Z</dcterms:created>
  <dcterms:modified xsi:type="dcterms:W3CDTF">2021-01-18T00:27:05Z</dcterms:modified>
</cp:coreProperties>
</file>