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3" r:id="rId3"/>
    <p:sldId id="298" r:id="rId4"/>
    <p:sldId id="300" r:id="rId5"/>
    <p:sldId id="29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>
        <p:scale>
          <a:sx n="72" d="100"/>
          <a:sy n="72" d="100"/>
        </p:scale>
        <p:origin x="78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6EF8-0553-4E0A-A11F-1B867877E447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AC7-D1B9-4742-A3A8-DD3B22A17E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67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6EF8-0553-4E0A-A11F-1B867877E447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AC7-D1B9-4742-A3A8-DD3B22A1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6EF8-0553-4E0A-A11F-1B867877E447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AC7-D1B9-4742-A3A8-DD3B22A1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6EF8-0553-4E0A-A11F-1B867877E447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AC7-D1B9-4742-A3A8-DD3B22A1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7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6EF8-0553-4E0A-A11F-1B867877E447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AC7-D1B9-4742-A3A8-DD3B22A17E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50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6EF8-0553-4E0A-A11F-1B867877E447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AC7-D1B9-4742-A3A8-DD3B22A1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0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6EF8-0553-4E0A-A11F-1B867877E447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AC7-D1B9-4742-A3A8-DD3B22A1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7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6EF8-0553-4E0A-A11F-1B867877E447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AC7-D1B9-4742-A3A8-DD3B22A1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6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6EF8-0553-4E0A-A11F-1B867877E447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AC7-D1B9-4742-A3A8-DD3B22A1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5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C86EF8-0553-4E0A-A11F-1B867877E447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E0EAC7-D1B9-4742-A3A8-DD3B22A1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2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6EF8-0553-4E0A-A11F-1B867877E447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AC7-D1B9-4742-A3A8-DD3B22A1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9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C86EF8-0553-4E0A-A11F-1B867877E447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E0EAC7-D1B9-4742-A3A8-DD3B22A17EE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34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err="1"/>
              <a:t>TensorFlow</a:t>
            </a:r>
            <a:r>
              <a:rPr lang="en-US" sz="7200" dirty="0"/>
              <a:t> Introduction:</a:t>
            </a:r>
            <a:br>
              <a:rPr lang="en-US" dirty="0"/>
            </a:br>
            <a:r>
              <a:rPr lang="en-US" sz="3200" dirty="0"/>
              <a:t>Duke-Tsinghua Machine Learning Summer School 2017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Kevin Liang</a:t>
            </a:r>
          </a:p>
          <a:p>
            <a:r>
              <a:rPr lang="en-US" sz="1400" dirty="0"/>
              <a:t>Duke University – Electrical and Computer Engineering</a:t>
            </a:r>
          </a:p>
          <a:p>
            <a:r>
              <a:rPr lang="en-US" sz="1400" dirty="0"/>
              <a:t>26 July 2017</a:t>
            </a:r>
          </a:p>
        </p:txBody>
      </p:sp>
      <p:pic>
        <p:nvPicPr>
          <p:cNvPr id="1026" name="Picture 2" descr="https://upload.wikimedia.org/wikipedia/en/thumb/b/b6/Duke_University_Crest.svg/801px-Duke_University_Cres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19" y="147797"/>
            <a:ext cx="956061" cy="122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tensorflow.org/_static/images/tensorflow/logo.png">
            <a:extLst>
              <a:ext uri="{FF2B5EF4-FFF2-40B4-BE49-F238E27FC236}">
                <a16:creationId xmlns:a16="http://schemas.microsoft.com/office/drawing/2014/main" id="{9787545C-3150-48C8-9E49-A781B6B59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790" y="71024"/>
            <a:ext cx="1501820" cy="127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00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: 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 software library for machine learning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Neural Networks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Released by Google November 9, 2015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An open source successor to </a:t>
            </a:r>
            <a:r>
              <a:rPr lang="en-US" dirty="0" err="1"/>
              <a:t>DistBelief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Apache 2.0 License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APIs: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Python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C++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Java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Go</a:t>
            </a:r>
          </a:p>
        </p:txBody>
      </p:sp>
      <p:pic>
        <p:nvPicPr>
          <p:cNvPr id="6" name="Picture 2" descr="https://upload.wikimedia.org/wikipedia/en/thumb/b/b6/Duke_University_Crest.svg/801px-Duke_University_Cres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19" y="147797"/>
            <a:ext cx="956061" cy="122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tensorflow.org/_static/images/tensorflow/logo.png">
            <a:extLst>
              <a:ext uri="{FF2B5EF4-FFF2-40B4-BE49-F238E27FC236}">
                <a16:creationId xmlns:a16="http://schemas.microsoft.com/office/drawing/2014/main" id="{E88F3F9B-76CA-4D4B-B7BC-01B0E167F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790" y="71024"/>
            <a:ext cx="1501820" cy="127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62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: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Caffe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UC Berkeley (BVLC: Berkeley Vision and Learning Center)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Microsoft Cognitive Toolkit (CNTK 2.0)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Microsoft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Theano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Université</a:t>
            </a:r>
            <a:r>
              <a:rPr lang="en-US" dirty="0"/>
              <a:t> de Montréal (MILA/LISA: Montreal Institute for Learning Algorithms)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Torch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6" name="Picture 2" descr="https://upload.wikimedia.org/wikipedia/en/thumb/b/b6/Duke_University_Crest.svg/801px-Duke_University_Cres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19" y="147797"/>
            <a:ext cx="956061" cy="122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tensorflow.org/_static/images/tensorflow/logo.png">
            <a:extLst>
              <a:ext uri="{FF2B5EF4-FFF2-40B4-BE49-F238E27FC236}">
                <a16:creationId xmlns:a16="http://schemas.microsoft.com/office/drawing/2014/main" id="{E88F3F9B-76CA-4D4B-B7BC-01B0E167F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790" y="71024"/>
            <a:ext cx="1501820" cy="127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43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TensorFlow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CPU/GPU/TPU support, easy to scale up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Large and active user-base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Academia, industry, enthusiasts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Development and support by Google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Integration with Google Cloud Platform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Pre-trained models and high-level libraries (Slim,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TFLearn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6" name="Picture 2" descr="https://upload.wikimedia.org/wikipedia/en/thumb/b/b6/Duke_University_Crest.svg/801px-Duke_University_Cres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19" y="147797"/>
            <a:ext cx="956061" cy="122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tensorflow.org/_static/images/tensorflow/logo.png">
            <a:extLst>
              <a:ext uri="{FF2B5EF4-FFF2-40B4-BE49-F238E27FC236}">
                <a16:creationId xmlns:a16="http://schemas.microsoft.com/office/drawing/2014/main" id="{E88F3F9B-76CA-4D4B-B7BC-01B0E167F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790" y="71024"/>
            <a:ext cx="1501820" cy="127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67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410523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2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8EC3E9"/>
      </a:accent1>
      <a:accent2>
        <a:srgbClr val="1C6294"/>
      </a:accent2>
      <a:accent3>
        <a:srgbClr val="1C6294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2451</TotalTime>
  <Words>156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Retrospect</vt:lpstr>
      <vt:lpstr>TensorFlow Introduction: Duke-Tsinghua Machine Learning Summer School 2017</vt:lpstr>
      <vt:lpstr>TensorFlow: What is it?</vt:lpstr>
      <vt:lpstr>TensorFlow: Alternatives</vt:lpstr>
      <vt:lpstr>Why TensorFlow?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Kevin Liang</dc:creator>
  <cp:lastModifiedBy>Kevin Liang</cp:lastModifiedBy>
  <cp:revision>48</cp:revision>
  <dcterms:created xsi:type="dcterms:W3CDTF">2016-12-07T03:51:28Z</dcterms:created>
  <dcterms:modified xsi:type="dcterms:W3CDTF">2017-06-19T04:23:15Z</dcterms:modified>
</cp:coreProperties>
</file>