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</p:sldMasterIdLst>
  <p:notesMasterIdLst>
    <p:notesMasterId r:id="rId5"/>
  </p:notesMasterIdLst>
  <p:sldIdLst>
    <p:sldId id="266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B7A2"/>
    <a:srgbClr val="4E4290"/>
    <a:srgbClr val="DD3834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14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-64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40B88-854B-4902-82E9-721E4F7E9E5D}" type="datetimeFigureOut">
              <a:rPr lang="en-US" smtClean="0"/>
              <a:t>6/25/15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BCE72-EB21-472B-8363-1B57535E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38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D035C-1244-B94D-8354-3AE1EA950421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9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Relationship Id="rId3" Type="http://schemas.openxmlformats.org/officeDocument/2006/relationships/image" Target="../media/image10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8.gi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Relationship Id="rId3" Type="http://schemas.openxmlformats.org/officeDocument/2006/relationships/image" Target="../media/image10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3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332474"/>
            <a:ext cx="12192000" cy="1525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" t="29269" r="-2"/>
          <a:stretch/>
        </p:blipFill>
        <p:spPr>
          <a:xfrm>
            <a:off x="1" y="0"/>
            <a:ext cx="112028" cy="33181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87552" y="755905"/>
            <a:ext cx="9960864" cy="1470025"/>
          </a:xfrm>
        </p:spPr>
        <p:txBody>
          <a:bodyPr lIns="0" rIns="0">
            <a:noAutofit/>
          </a:bodyPr>
          <a:lstStyle>
            <a:lvl1pPr>
              <a:lnSpc>
                <a:spcPct val="80000"/>
              </a:lnSpc>
              <a:defRPr sz="4667">
                <a:solidFill>
                  <a:srgbClr val="D9A647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552" y="2340864"/>
            <a:ext cx="4986528" cy="151180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None/>
              <a:defRPr sz="1600" b="0" i="1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462784" y="5652838"/>
            <a:ext cx="2097024" cy="2358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defTabSz="609585">
              <a:spcBef>
                <a:spcPts val="933"/>
              </a:spcBef>
            </a:pPr>
            <a:r>
              <a:rPr lang="en-US" sz="933" dirty="0">
                <a:solidFill>
                  <a:prstClr val="white">
                    <a:lumMod val="65000"/>
                  </a:prstClr>
                </a:solidFill>
              </a:rPr>
              <a:t>PRESENTED BY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975360" y="5644896"/>
            <a:ext cx="1158240" cy="902208"/>
          </a:xfrm>
        </p:spPr>
        <p:txBody>
          <a:bodyPr anchor="ctr">
            <a:normAutofit/>
          </a:bodyPr>
          <a:lstStyle>
            <a:lvl1pPr marL="6096" indent="0" algn="ctr">
              <a:buNone/>
              <a:defRPr sz="1067"/>
            </a:lvl1pPr>
          </a:lstStyle>
          <a:p>
            <a:r>
              <a:rPr lang="en-US" dirty="0" smtClean="0"/>
              <a:t>Client’s Logo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2450592" y="5852160"/>
            <a:ext cx="3499104" cy="31699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33"/>
              </a:spcAft>
              <a:buNone/>
              <a:defRPr lang="en-US" sz="1600" b="1" i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Presenter’s Name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450592" y="6143342"/>
            <a:ext cx="3499104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fld id="{70272971-ECF3-A046-9CCC-502E3EFD683E}" type="datetime4">
              <a:rPr lang="en-US" sz="1067">
                <a:solidFill>
                  <a:prstClr val="white">
                    <a:lumMod val="65000"/>
                  </a:prstClr>
                </a:solidFill>
                <a:cs typeface="Arial"/>
              </a:rPr>
              <a:pPr defTabSz="609585"/>
              <a:t>June 25, 2015</a:t>
            </a:fld>
            <a:endParaRPr lang="en-US" sz="1067" dirty="0">
              <a:solidFill>
                <a:prstClr val="white">
                  <a:lumMod val="65000"/>
                </a:prstClr>
              </a:solidFill>
              <a:cs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896" y="5852160"/>
            <a:ext cx="2913888" cy="53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7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21664" y="3121152"/>
            <a:ext cx="9973056" cy="1365504"/>
          </a:xfrm>
        </p:spPr>
        <p:txBody>
          <a:bodyPr lIns="0" rIns="0" anchor="b" anchorCtr="0">
            <a:normAutofit/>
          </a:bodyPr>
          <a:lstStyle>
            <a:lvl1pPr marL="6096" indent="0">
              <a:buNone/>
              <a:defRPr sz="4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Title Here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2259" y="5655397"/>
            <a:ext cx="961141" cy="957771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3954" y="4377267"/>
            <a:ext cx="9975849" cy="1117600"/>
          </a:xfrm>
        </p:spPr>
        <p:txBody>
          <a:bodyPr lIns="0" rIns="0" anchor="t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933"/>
              </a:spcAft>
              <a:buNone/>
              <a:defRPr sz="2400" b="0" i="0">
                <a:solidFill>
                  <a:srgbClr val="FFFFFF"/>
                </a:solidFill>
                <a:latin typeface="Arial"/>
                <a:cs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74263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rgbClr val="15B84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21664" y="3121152"/>
            <a:ext cx="9973056" cy="1365504"/>
          </a:xfrm>
        </p:spPr>
        <p:txBody>
          <a:bodyPr lIns="0" rIns="0" anchor="b" anchorCtr="0">
            <a:normAutofit/>
          </a:bodyPr>
          <a:lstStyle>
            <a:lvl1pPr marL="6096" indent="0">
              <a:buNone/>
              <a:defRPr sz="4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Title Here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2259" y="5655397"/>
            <a:ext cx="961141" cy="957771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3954" y="4377267"/>
            <a:ext cx="9975849" cy="1117600"/>
          </a:xfrm>
        </p:spPr>
        <p:txBody>
          <a:bodyPr lIns="0" rIns="0" anchor="t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933"/>
              </a:spcAft>
              <a:buNone/>
              <a:defRPr sz="2400" b="0" i="0">
                <a:solidFill>
                  <a:srgbClr val="FFFFFF"/>
                </a:solidFill>
                <a:latin typeface="Arial"/>
                <a:cs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Subtitle Here</a:t>
            </a:r>
          </a:p>
        </p:txBody>
      </p:sp>
    </p:spTree>
    <p:extLst>
      <p:ext uri="{BB962C8B-B14F-4D97-AF65-F5344CB8AC3E}">
        <p14:creationId xmlns:p14="http://schemas.microsoft.com/office/powerpoint/2010/main" val="573192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21664" y="3121152"/>
            <a:ext cx="9973056" cy="1365504"/>
          </a:xfrm>
        </p:spPr>
        <p:txBody>
          <a:bodyPr lIns="0" rIns="0" anchor="b" anchorCtr="0">
            <a:normAutofit/>
          </a:bodyPr>
          <a:lstStyle>
            <a:lvl1pPr marL="6096" indent="0">
              <a:buNone/>
              <a:defRPr sz="4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Title Here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2259" y="5655397"/>
            <a:ext cx="961141" cy="957771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3954" y="4377267"/>
            <a:ext cx="9975849" cy="1117600"/>
          </a:xfrm>
        </p:spPr>
        <p:txBody>
          <a:bodyPr lIns="0" rIns="0" anchor="t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933"/>
              </a:spcAft>
              <a:buNone/>
              <a:defRPr sz="2400" b="0" i="0">
                <a:solidFill>
                  <a:srgbClr val="FFFFFF"/>
                </a:solidFill>
                <a:latin typeface="Arial"/>
                <a:cs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22076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21664" y="3121152"/>
            <a:ext cx="9973056" cy="1365504"/>
          </a:xfrm>
        </p:spPr>
        <p:txBody>
          <a:bodyPr lIns="0" rIns="0" anchor="b" anchorCtr="0">
            <a:normAutofit/>
          </a:bodyPr>
          <a:lstStyle>
            <a:lvl1pPr marL="6096" indent="0">
              <a:buNone/>
              <a:defRPr sz="4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Title Here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2259" y="5655397"/>
            <a:ext cx="961141" cy="957771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3954" y="4377267"/>
            <a:ext cx="9975849" cy="1117600"/>
          </a:xfrm>
        </p:spPr>
        <p:txBody>
          <a:bodyPr lIns="0" rIns="0" anchor="t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933"/>
              </a:spcAft>
              <a:buNone/>
              <a:defRPr sz="2400" b="0" i="0">
                <a:solidFill>
                  <a:srgbClr val="FFFFFF"/>
                </a:solidFill>
                <a:latin typeface="Arial"/>
                <a:cs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Subtitle Here</a:t>
            </a:r>
          </a:p>
        </p:txBody>
      </p:sp>
    </p:spTree>
    <p:extLst>
      <p:ext uri="{BB962C8B-B14F-4D97-AF65-F5344CB8AC3E}">
        <p14:creationId xmlns:p14="http://schemas.microsoft.com/office/powerpoint/2010/main" val="595582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21664" y="3121152"/>
            <a:ext cx="9973056" cy="1365504"/>
          </a:xfrm>
        </p:spPr>
        <p:txBody>
          <a:bodyPr lIns="0" rIns="0" anchor="b" anchorCtr="0">
            <a:normAutofit/>
          </a:bodyPr>
          <a:lstStyle>
            <a:lvl1pPr marL="6096" indent="0">
              <a:buNone/>
              <a:defRPr sz="4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Title Here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2259" y="5655397"/>
            <a:ext cx="961141" cy="957771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3954" y="4377267"/>
            <a:ext cx="9975849" cy="1117600"/>
          </a:xfrm>
        </p:spPr>
        <p:txBody>
          <a:bodyPr lIns="0" rIns="0" anchor="t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933"/>
              </a:spcAft>
              <a:buNone/>
              <a:defRPr sz="2400" b="0" i="0">
                <a:solidFill>
                  <a:srgbClr val="FFFFFF"/>
                </a:solidFill>
                <a:latin typeface="Arial"/>
                <a:cs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57199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89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3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6" y="3458108"/>
            <a:ext cx="10995372" cy="1143000"/>
          </a:xfrm>
        </p:spPr>
        <p:txBody>
          <a:bodyPr>
            <a:normAutofit/>
          </a:bodyPr>
          <a:lstStyle>
            <a:lvl1pPr algn="ctr">
              <a:defRPr sz="3733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603954" y="4797076"/>
            <a:ext cx="543975" cy="542571"/>
          </a:xfrm>
          <a:prstGeom prst="ellipse">
            <a:avLst/>
          </a:prstGeom>
          <a:solidFill>
            <a:schemeClr val="accent2"/>
          </a:solidFill>
          <a:ln w="38100" cmpd="sng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09585">
              <a:lnSpc>
                <a:spcPct val="80000"/>
              </a:lnSpc>
            </a:pPr>
            <a:r>
              <a:rPr lang="en-US" sz="2133" b="1" dirty="0">
                <a:solidFill>
                  <a:prstClr val="white"/>
                </a:solidFill>
                <a:cs typeface="Arial"/>
              </a:rPr>
              <a:t>1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4385733" y="4797076"/>
            <a:ext cx="543975" cy="542571"/>
          </a:xfrm>
          <a:prstGeom prst="ellipse">
            <a:avLst/>
          </a:prstGeom>
          <a:solidFill>
            <a:schemeClr val="accent2"/>
          </a:solidFill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09585">
              <a:lnSpc>
                <a:spcPct val="80000"/>
              </a:lnSpc>
            </a:pPr>
            <a:r>
              <a:rPr lang="en-US" sz="2133" b="1" dirty="0">
                <a:solidFill>
                  <a:prstClr val="white"/>
                </a:solidFill>
                <a:cs typeface="Arial"/>
              </a:rPr>
              <a:t>2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223955" y="4797076"/>
            <a:ext cx="543975" cy="542571"/>
          </a:xfrm>
          <a:prstGeom prst="ellipse">
            <a:avLst/>
          </a:prstGeom>
          <a:solidFill>
            <a:schemeClr val="accent2"/>
          </a:solidFill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09585">
              <a:lnSpc>
                <a:spcPct val="80000"/>
              </a:lnSpc>
            </a:pPr>
            <a:r>
              <a:rPr lang="en-US" sz="2133" b="1" dirty="0">
                <a:solidFill>
                  <a:prstClr val="white"/>
                </a:solidFill>
                <a:cs typeface="Arial"/>
              </a:rPr>
              <a:t>3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295400" y="4749800"/>
            <a:ext cx="2683933" cy="1227667"/>
          </a:xfrm>
        </p:spPr>
        <p:txBody>
          <a:bodyPr lIns="0" rIns="0">
            <a:noAutofit/>
          </a:bodyPr>
          <a:lstStyle>
            <a:lvl1pPr marL="0" indent="0">
              <a:lnSpc>
                <a:spcPct val="120000"/>
              </a:lnSpc>
              <a:buNone/>
              <a:defRPr sz="1600" b="0" i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80000" y="4749800"/>
            <a:ext cx="2683933" cy="1227667"/>
          </a:xfrm>
        </p:spPr>
        <p:txBody>
          <a:bodyPr lIns="0" rIns="0">
            <a:noAutofit/>
          </a:bodyPr>
          <a:lstStyle>
            <a:lvl1pPr marL="0" indent="0">
              <a:lnSpc>
                <a:spcPct val="120000"/>
              </a:lnSpc>
              <a:buNone/>
              <a:defRPr sz="1600" b="0" i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923867" y="4749800"/>
            <a:ext cx="2683933" cy="1227667"/>
          </a:xfrm>
        </p:spPr>
        <p:txBody>
          <a:bodyPr lIns="0" rIns="0">
            <a:noAutofit/>
          </a:bodyPr>
          <a:lstStyle>
            <a:lvl1pPr marL="0" indent="0">
              <a:lnSpc>
                <a:spcPct val="120000"/>
              </a:lnSpc>
              <a:buNone/>
              <a:defRPr sz="1600" b="0" i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" t="63415" r="-4" b="-1"/>
          <a:stretch/>
        </p:blipFill>
        <p:spPr>
          <a:xfrm>
            <a:off x="1" y="0"/>
            <a:ext cx="112028" cy="1716287"/>
          </a:xfrm>
          <a:prstGeom prst="rect">
            <a:avLst/>
          </a:prstGeom>
        </p:spPr>
      </p:pic>
      <p:sp>
        <p:nvSpPr>
          <p:cNvPr id="16" name="Picture Placeholder 15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"/>
            <a:ext cx="12192000" cy="3307644"/>
          </a:xfrm>
        </p:spPr>
        <p:txBody>
          <a:bodyPr>
            <a:normAutofit/>
          </a:bodyPr>
          <a:lstStyle>
            <a:lvl1pPr marL="6096" indent="0">
              <a:buNone/>
              <a:defRPr sz="1600" baseline="0"/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46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With 3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6" y="3458108"/>
            <a:ext cx="10995372" cy="1143000"/>
          </a:xfrm>
        </p:spPr>
        <p:txBody>
          <a:bodyPr>
            <a:normAutofit/>
          </a:bodyPr>
          <a:lstStyle>
            <a:lvl1pPr algn="ctr">
              <a:defRPr sz="3733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Media Placeholder 4"/>
          <p:cNvSpPr>
            <a:spLocks noGrp="1"/>
          </p:cNvSpPr>
          <p:nvPr>
            <p:ph type="media" sz="quarter" idx="12" hasCustomPrompt="1"/>
          </p:nvPr>
        </p:nvSpPr>
        <p:spPr>
          <a:xfrm>
            <a:off x="0" y="1"/>
            <a:ext cx="12192000" cy="3296356"/>
          </a:xfrm>
        </p:spPr>
        <p:txBody>
          <a:bodyPr>
            <a:normAutofit/>
          </a:bodyPr>
          <a:lstStyle>
            <a:lvl1pPr marL="6096" indent="0">
              <a:buNone/>
              <a:defRPr sz="1600"/>
            </a:lvl1pPr>
          </a:lstStyle>
          <a:p>
            <a:r>
              <a:rPr lang="en-US" dirty="0" smtClean="0"/>
              <a:t>Click to insert video</a:t>
            </a:r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603954" y="4797076"/>
            <a:ext cx="543975" cy="542571"/>
          </a:xfrm>
          <a:prstGeom prst="ellipse">
            <a:avLst/>
          </a:prstGeom>
          <a:solidFill>
            <a:schemeClr val="accent2"/>
          </a:solidFill>
          <a:ln w="38100" cmpd="sng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09585">
              <a:lnSpc>
                <a:spcPct val="80000"/>
              </a:lnSpc>
            </a:pPr>
            <a:r>
              <a:rPr lang="en-US" sz="2133" b="1" dirty="0">
                <a:solidFill>
                  <a:prstClr val="white"/>
                </a:solidFill>
                <a:cs typeface="Arial"/>
              </a:rPr>
              <a:t>1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4385733" y="4797076"/>
            <a:ext cx="543975" cy="542571"/>
          </a:xfrm>
          <a:prstGeom prst="ellipse">
            <a:avLst/>
          </a:prstGeom>
          <a:solidFill>
            <a:schemeClr val="accent2"/>
          </a:solidFill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09585">
              <a:lnSpc>
                <a:spcPct val="80000"/>
              </a:lnSpc>
            </a:pPr>
            <a:r>
              <a:rPr lang="en-US" sz="2133" b="1" dirty="0">
                <a:solidFill>
                  <a:prstClr val="white"/>
                </a:solidFill>
                <a:cs typeface="Arial"/>
              </a:rPr>
              <a:t>2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223955" y="4797076"/>
            <a:ext cx="543975" cy="542571"/>
          </a:xfrm>
          <a:prstGeom prst="ellipse">
            <a:avLst/>
          </a:prstGeom>
          <a:solidFill>
            <a:schemeClr val="accent2"/>
          </a:solidFill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09585">
              <a:lnSpc>
                <a:spcPct val="80000"/>
              </a:lnSpc>
            </a:pPr>
            <a:r>
              <a:rPr lang="en-US" sz="2133" b="1" dirty="0">
                <a:solidFill>
                  <a:prstClr val="white"/>
                </a:solidFill>
                <a:cs typeface="Arial"/>
              </a:rPr>
              <a:t>3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295400" y="4749800"/>
            <a:ext cx="2683933" cy="1227667"/>
          </a:xfrm>
        </p:spPr>
        <p:txBody>
          <a:bodyPr lIns="0" rIns="0">
            <a:noAutofit/>
          </a:bodyPr>
          <a:lstStyle>
            <a:lvl1pPr marL="0" indent="0">
              <a:lnSpc>
                <a:spcPct val="120000"/>
              </a:lnSpc>
              <a:buNone/>
              <a:defRPr sz="1600" b="0" i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80000" y="4749800"/>
            <a:ext cx="2683933" cy="1227667"/>
          </a:xfrm>
        </p:spPr>
        <p:txBody>
          <a:bodyPr lIns="0" rIns="0">
            <a:noAutofit/>
          </a:bodyPr>
          <a:lstStyle>
            <a:lvl1pPr marL="0" indent="0">
              <a:lnSpc>
                <a:spcPct val="120000"/>
              </a:lnSpc>
              <a:buNone/>
              <a:defRPr sz="1600" b="0" i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923867" y="4749800"/>
            <a:ext cx="2683933" cy="1227667"/>
          </a:xfrm>
        </p:spPr>
        <p:txBody>
          <a:bodyPr lIns="0" rIns="0">
            <a:noAutofit/>
          </a:bodyPr>
          <a:lstStyle>
            <a:lvl1pPr marL="0" indent="0">
              <a:lnSpc>
                <a:spcPct val="120000"/>
              </a:lnSpc>
              <a:buNone/>
              <a:defRPr sz="1600" b="0" i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" t="63415" r="-4" b="-1"/>
          <a:stretch/>
        </p:blipFill>
        <p:spPr>
          <a:xfrm>
            <a:off x="1" y="0"/>
            <a:ext cx="112028" cy="171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34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/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0459" y="2209800"/>
            <a:ext cx="5491941" cy="3251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09600" y="2209800"/>
            <a:ext cx="4767072" cy="38974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4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2979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/ Open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609601" y="1851378"/>
            <a:ext cx="3985684" cy="4131732"/>
          </a:xfrm>
        </p:spPr>
        <p:txBody>
          <a:bodyPr/>
          <a:lstStyle>
            <a:lvl1pPr marL="0" indent="-304792">
              <a:defRPr sz="1600"/>
            </a:lvl1pPr>
            <a:lvl2pPr indent="-304792">
              <a:defRPr sz="1467"/>
            </a:lvl2pPr>
            <a:lvl3pPr indent="-304792">
              <a:defRPr sz="1333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213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300730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with Header / Open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609601" y="2427111"/>
            <a:ext cx="3985684" cy="3555999"/>
          </a:xfrm>
        </p:spPr>
        <p:txBody>
          <a:bodyPr/>
          <a:lstStyle>
            <a:lvl1pPr marL="0" indent="-304792">
              <a:defRPr sz="1600"/>
            </a:lvl1pPr>
            <a:lvl2pPr indent="-304792">
              <a:defRPr sz="1467"/>
            </a:lvl2pPr>
            <a:lvl3pPr indent="-304792">
              <a:defRPr sz="1333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1" y="1693336"/>
            <a:ext cx="3985684" cy="620184"/>
          </a:xfrm>
        </p:spPr>
        <p:txBody>
          <a:bodyPr>
            <a:normAutofit/>
          </a:bodyPr>
          <a:lstStyle>
            <a:lvl1pPr marL="6096" indent="0">
              <a:buNone/>
              <a:defRPr sz="2133"/>
            </a:lvl1pPr>
            <a:lvl2pPr marL="475476" indent="0">
              <a:buNone/>
              <a:defRPr/>
            </a:lvl2pPr>
            <a:lvl3pPr marL="731502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99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/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1" y="1851378"/>
            <a:ext cx="3985684" cy="4131732"/>
          </a:xfrm>
        </p:spPr>
        <p:txBody>
          <a:bodyPr/>
          <a:lstStyle>
            <a:lvl1pPr marL="0" indent="-304792">
              <a:defRPr sz="1600"/>
            </a:lvl1pPr>
            <a:lvl2pPr indent="-304792">
              <a:defRPr sz="1467"/>
            </a:lvl2pPr>
            <a:lvl3pPr indent="-304792">
              <a:defRPr sz="1333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4978400" y="1682045"/>
            <a:ext cx="6604000" cy="2020007"/>
          </a:xfrm>
        </p:spPr>
        <p:txBody>
          <a:bodyPr/>
          <a:lstStyle/>
          <a:p>
            <a:pPr lvl="0"/>
            <a:r>
              <a:rPr lang="en-US" dirty="0" smtClean="0"/>
              <a:t>Object</a:t>
            </a:r>
          </a:p>
          <a:p>
            <a:pPr lvl="0"/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4978400" y="3963103"/>
            <a:ext cx="6604000" cy="2020007"/>
          </a:xfrm>
        </p:spPr>
        <p:txBody>
          <a:bodyPr/>
          <a:lstStyle/>
          <a:p>
            <a:pPr lvl="0"/>
            <a:r>
              <a:rPr lang="en-US" dirty="0" smtClean="0"/>
              <a:t>Object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6778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Header /Content /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609601" y="2427111"/>
            <a:ext cx="3985684" cy="3555999"/>
          </a:xfrm>
        </p:spPr>
        <p:txBody>
          <a:bodyPr/>
          <a:lstStyle>
            <a:lvl1pPr marL="0" indent="-304792">
              <a:defRPr sz="1600"/>
            </a:lvl1pPr>
            <a:lvl2pPr indent="-304792">
              <a:defRPr sz="1467"/>
            </a:lvl2pPr>
            <a:lvl3pPr indent="-304792">
              <a:defRPr sz="1333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1" y="1693336"/>
            <a:ext cx="3985684" cy="620184"/>
          </a:xfrm>
        </p:spPr>
        <p:txBody>
          <a:bodyPr>
            <a:normAutofit/>
          </a:bodyPr>
          <a:lstStyle>
            <a:lvl1pPr marL="6096" indent="0">
              <a:buNone/>
              <a:defRPr sz="2133"/>
            </a:lvl1pPr>
            <a:lvl2pPr marL="475476" indent="0">
              <a:buNone/>
              <a:defRPr/>
            </a:lvl2pPr>
            <a:lvl3pPr marL="731502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5621867" y="2021418"/>
            <a:ext cx="5960533" cy="3532716"/>
          </a:xfrm>
        </p:spPr>
        <p:txBody>
          <a:bodyPr/>
          <a:lstStyle/>
          <a:p>
            <a:pPr lvl="0"/>
            <a:r>
              <a:rPr lang="en-US" dirty="0" smtClean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763313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Header / Bullets 2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3"/>
          </p:nvPr>
        </p:nvSpPr>
        <p:spPr>
          <a:xfrm>
            <a:off x="609600" y="2427111"/>
            <a:ext cx="5120640" cy="3555999"/>
          </a:xfrm>
        </p:spPr>
        <p:txBody>
          <a:bodyPr/>
          <a:lstStyle>
            <a:lvl1pPr marL="0" indent="-304792">
              <a:defRPr sz="1867"/>
            </a:lvl1pPr>
            <a:lvl2pPr indent="-304792">
              <a:defRPr sz="1600"/>
            </a:lvl2pPr>
            <a:lvl3pPr indent="-304792">
              <a:defRPr sz="1467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09600" y="1693336"/>
            <a:ext cx="5120640" cy="620184"/>
          </a:xfrm>
        </p:spPr>
        <p:txBody>
          <a:bodyPr>
            <a:normAutofit/>
          </a:bodyPr>
          <a:lstStyle>
            <a:lvl1pPr marL="6096" indent="0">
              <a:buNone/>
              <a:defRPr sz="2133"/>
            </a:lvl1pPr>
            <a:lvl2pPr marL="475476" indent="0">
              <a:buNone/>
              <a:defRPr/>
            </a:lvl2pPr>
            <a:lvl3pPr marL="731502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/>
          </p:nvPr>
        </p:nvSpPr>
        <p:spPr>
          <a:xfrm>
            <a:off x="6461760" y="2427111"/>
            <a:ext cx="5120640" cy="3555999"/>
          </a:xfrm>
        </p:spPr>
        <p:txBody>
          <a:bodyPr/>
          <a:lstStyle>
            <a:lvl1pPr marL="0" indent="-304792">
              <a:defRPr sz="1867"/>
            </a:lvl1pPr>
            <a:lvl2pPr indent="-304792">
              <a:defRPr sz="1600"/>
            </a:lvl2pPr>
            <a:lvl3pPr indent="-304792">
              <a:defRPr sz="1467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461760" y="1693336"/>
            <a:ext cx="5120640" cy="620184"/>
          </a:xfrm>
        </p:spPr>
        <p:txBody>
          <a:bodyPr>
            <a:normAutofit/>
          </a:bodyPr>
          <a:lstStyle>
            <a:lvl1pPr marL="6096" indent="0">
              <a:buNone/>
              <a:defRPr sz="2133"/>
            </a:lvl1pPr>
            <a:lvl2pPr marL="475476" indent="0">
              <a:buNone/>
              <a:defRPr/>
            </a:lvl2pPr>
            <a:lvl3pPr marL="731502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0715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Header / Bullets 3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3"/>
          </p:nvPr>
        </p:nvSpPr>
        <p:spPr>
          <a:xfrm>
            <a:off x="609601" y="2427111"/>
            <a:ext cx="3183465" cy="3555999"/>
          </a:xfrm>
        </p:spPr>
        <p:txBody>
          <a:bodyPr/>
          <a:lstStyle>
            <a:lvl1pPr marL="0" indent="-304792">
              <a:defRPr sz="1867"/>
            </a:lvl1pPr>
            <a:lvl2pPr indent="-304792">
              <a:defRPr sz="1600"/>
            </a:lvl2pPr>
            <a:lvl3pPr indent="-304792">
              <a:defRPr sz="1467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09601" y="1693336"/>
            <a:ext cx="3183465" cy="620184"/>
          </a:xfrm>
        </p:spPr>
        <p:txBody>
          <a:bodyPr>
            <a:normAutofit/>
          </a:bodyPr>
          <a:lstStyle>
            <a:lvl1pPr marL="6096" indent="0">
              <a:buNone/>
              <a:defRPr sz="2133"/>
            </a:lvl1pPr>
            <a:lvl2pPr marL="475476" indent="0">
              <a:buNone/>
              <a:defRPr/>
            </a:lvl2pPr>
            <a:lvl3pPr marL="731502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5"/>
          </p:nvPr>
        </p:nvSpPr>
        <p:spPr>
          <a:xfrm>
            <a:off x="4504291" y="2427111"/>
            <a:ext cx="3183465" cy="3555999"/>
          </a:xfrm>
        </p:spPr>
        <p:txBody>
          <a:bodyPr/>
          <a:lstStyle>
            <a:lvl1pPr marL="0" indent="-304792">
              <a:defRPr sz="1867"/>
            </a:lvl1pPr>
            <a:lvl2pPr indent="-304792">
              <a:defRPr sz="1600"/>
            </a:lvl2pPr>
            <a:lvl3pPr indent="-304792">
              <a:defRPr sz="1467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504291" y="1693336"/>
            <a:ext cx="3183465" cy="620184"/>
          </a:xfrm>
        </p:spPr>
        <p:txBody>
          <a:bodyPr>
            <a:normAutofit/>
          </a:bodyPr>
          <a:lstStyle>
            <a:lvl1pPr marL="6096" indent="0">
              <a:buNone/>
              <a:defRPr sz="2133"/>
            </a:lvl1pPr>
            <a:lvl2pPr marL="475476" indent="0">
              <a:buNone/>
              <a:defRPr/>
            </a:lvl2pPr>
            <a:lvl3pPr marL="731502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/>
          </p:nvPr>
        </p:nvSpPr>
        <p:spPr>
          <a:xfrm>
            <a:off x="8387690" y="2427111"/>
            <a:ext cx="3183465" cy="3555999"/>
          </a:xfrm>
        </p:spPr>
        <p:txBody>
          <a:bodyPr/>
          <a:lstStyle>
            <a:lvl1pPr marL="0" indent="-304792">
              <a:defRPr sz="1867"/>
            </a:lvl1pPr>
            <a:lvl2pPr indent="-304792">
              <a:defRPr sz="1600"/>
            </a:lvl2pPr>
            <a:lvl3pPr indent="-304792">
              <a:defRPr sz="1467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8387690" y="1693336"/>
            <a:ext cx="3183465" cy="620184"/>
          </a:xfrm>
        </p:spPr>
        <p:txBody>
          <a:bodyPr>
            <a:normAutofit/>
          </a:bodyPr>
          <a:lstStyle>
            <a:lvl1pPr marL="6096" indent="0">
              <a:buNone/>
              <a:defRPr sz="2133"/>
            </a:lvl1pPr>
            <a:lvl2pPr marL="475476" indent="0">
              <a:buNone/>
              <a:defRPr/>
            </a:lvl2pPr>
            <a:lvl3pPr marL="731502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192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Header / Bullets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3"/>
          </p:nvPr>
        </p:nvSpPr>
        <p:spPr>
          <a:xfrm>
            <a:off x="609601" y="2427111"/>
            <a:ext cx="2630311" cy="3555999"/>
          </a:xfrm>
        </p:spPr>
        <p:txBody>
          <a:bodyPr/>
          <a:lstStyle>
            <a:lvl1pPr marL="0" indent="-304792">
              <a:defRPr sz="1867"/>
            </a:lvl1pPr>
            <a:lvl2pPr indent="-304792">
              <a:defRPr sz="1600"/>
            </a:lvl2pPr>
            <a:lvl3pPr indent="-304792">
              <a:defRPr sz="1467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09601" y="1693336"/>
            <a:ext cx="2630311" cy="620184"/>
          </a:xfrm>
        </p:spPr>
        <p:txBody>
          <a:bodyPr>
            <a:normAutofit/>
          </a:bodyPr>
          <a:lstStyle>
            <a:lvl1pPr marL="6096" indent="0">
              <a:buNone/>
              <a:defRPr sz="2133"/>
            </a:lvl1pPr>
            <a:lvl2pPr marL="475476" indent="0">
              <a:buNone/>
              <a:defRPr/>
            </a:lvl2pPr>
            <a:lvl3pPr marL="731502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397953" y="2427111"/>
            <a:ext cx="2630311" cy="3555999"/>
          </a:xfrm>
        </p:spPr>
        <p:txBody>
          <a:bodyPr/>
          <a:lstStyle>
            <a:lvl1pPr marL="0" indent="-304792">
              <a:defRPr sz="1867"/>
            </a:lvl1pPr>
            <a:lvl2pPr indent="-304792">
              <a:defRPr sz="1600"/>
            </a:lvl2pPr>
            <a:lvl3pPr indent="-304792">
              <a:defRPr sz="1467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397953" y="1693336"/>
            <a:ext cx="2630311" cy="620184"/>
          </a:xfrm>
        </p:spPr>
        <p:txBody>
          <a:bodyPr>
            <a:normAutofit/>
          </a:bodyPr>
          <a:lstStyle>
            <a:lvl1pPr marL="6096" indent="0">
              <a:buNone/>
              <a:defRPr sz="2133"/>
            </a:lvl1pPr>
            <a:lvl2pPr marL="475476" indent="0">
              <a:buNone/>
              <a:defRPr/>
            </a:lvl2pPr>
            <a:lvl3pPr marL="731502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7"/>
          </p:nvPr>
        </p:nvSpPr>
        <p:spPr>
          <a:xfrm>
            <a:off x="6186306" y="2427111"/>
            <a:ext cx="2630311" cy="3555999"/>
          </a:xfrm>
        </p:spPr>
        <p:txBody>
          <a:bodyPr/>
          <a:lstStyle>
            <a:lvl1pPr marL="0" indent="-304792">
              <a:defRPr sz="1867"/>
            </a:lvl1pPr>
            <a:lvl2pPr indent="-304792">
              <a:defRPr sz="1600"/>
            </a:lvl2pPr>
            <a:lvl3pPr indent="-304792">
              <a:defRPr sz="1467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86306" y="1704628"/>
            <a:ext cx="2630311" cy="620184"/>
          </a:xfrm>
        </p:spPr>
        <p:txBody>
          <a:bodyPr>
            <a:normAutofit/>
          </a:bodyPr>
          <a:lstStyle>
            <a:lvl1pPr marL="6096" indent="0">
              <a:buNone/>
              <a:defRPr sz="2133"/>
            </a:lvl1pPr>
            <a:lvl2pPr marL="475476" indent="0">
              <a:buNone/>
              <a:defRPr/>
            </a:lvl2pPr>
            <a:lvl3pPr marL="731502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9"/>
          </p:nvPr>
        </p:nvSpPr>
        <p:spPr>
          <a:xfrm>
            <a:off x="8974659" y="2427111"/>
            <a:ext cx="2630311" cy="3555999"/>
          </a:xfrm>
        </p:spPr>
        <p:txBody>
          <a:bodyPr/>
          <a:lstStyle>
            <a:lvl1pPr marL="0" indent="-304792">
              <a:defRPr sz="1867"/>
            </a:lvl1pPr>
            <a:lvl2pPr indent="-304792">
              <a:defRPr sz="1600"/>
            </a:lvl2pPr>
            <a:lvl3pPr indent="-304792">
              <a:defRPr sz="1467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8974659" y="1693336"/>
            <a:ext cx="2630311" cy="620184"/>
          </a:xfrm>
        </p:spPr>
        <p:txBody>
          <a:bodyPr>
            <a:normAutofit/>
          </a:bodyPr>
          <a:lstStyle>
            <a:lvl1pPr marL="6096" indent="0">
              <a:buNone/>
              <a:defRPr sz="2133"/>
            </a:lvl1pPr>
            <a:lvl2pPr marL="475476" indent="0">
              <a:buNone/>
              <a:defRPr/>
            </a:lvl2pPr>
            <a:lvl3pPr marL="731502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389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Side-by-Side Objects 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09601" y="1674807"/>
            <a:ext cx="5339644" cy="3055237"/>
          </a:xfrm>
        </p:spPr>
        <p:txBody>
          <a:bodyPr/>
          <a:lstStyle/>
          <a:p>
            <a:pPr lvl="0"/>
            <a:r>
              <a:rPr lang="en-US" dirty="0" smtClean="0"/>
              <a:t>Object</a:t>
            </a:r>
          </a:p>
          <a:p>
            <a:pPr lvl="0"/>
            <a:endParaRPr lang="en-US" dirty="0"/>
          </a:p>
        </p:txBody>
      </p:sp>
      <p:sp>
        <p:nvSpPr>
          <p:cNvPr id="10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6242757" y="1674807"/>
            <a:ext cx="5339644" cy="3055237"/>
          </a:xfrm>
        </p:spPr>
        <p:txBody>
          <a:bodyPr/>
          <a:lstStyle/>
          <a:p>
            <a:pPr lvl="0"/>
            <a:r>
              <a:rPr lang="en-US" dirty="0" smtClean="0"/>
              <a:t>Object</a:t>
            </a:r>
          </a:p>
          <a:p>
            <a:pPr lvl="0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609600" y="5012265"/>
            <a:ext cx="10972800" cy="1049867"/>
          </a:xfrm>
        </p:spPr>
        <p:txBody>
          <a:bodyPr/>
          <a:lstStyle>
            <a:lvl1pPr marL="6096" indent="0">
              <a:buNone/>
              <a:defRPr baseline="0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317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Object 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0" tIns="60960" rIns="0" bIns="6096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 cap="all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>
                <a:solidFill>
                  <a:srgbClr val="404040"/>
                </a:solidFill>
              </a:rPr>
              <a:t>Click to edit Master title style</a:t>
            </a:r>
            <a:endParaRPr lang="en-US" sz="3200" dirty="0">
              <a:solidFill>
                <a:srgbClr val="404040"/>
              </a:solidFill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09600" y="1674807"/>
            <a:ext cx="10972800" cy="3055237"/>
          </a:xfrm>
        </p:spPr>
        <p:txBody>
          <a:bodyPr/>
          <a:lstStyle/>
          <a:p>
            <a:pPr lvl="0"/>
            <a:r>
              <a:rPr lang="en-US" dirty="0" smtClean="0"/>
              <a:t>Object</a:t>
            </a:r>
          </a:p>
          <a:p>
            <a:pPr lvl="0"/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609600" y="5012265"/>
            <a:ext cx="10972800" cy="1049867"/>
          </a:xfrm>
        </p:spPr>
        <p:txBody>
          <a:bodyPr/>
          <a:lstStyle>
            <a:lvl1pPr marL="6096" indent="0">
              <a:buNone/>
              <a:defRPr baseline="0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575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09600" y="1674807"/>
            <a:ext cx="10972800" cy="4376037"/>
          </a:xfrm>
        </p:spPr>
        <p:txBody>
          <a:bodyPr/>
          <a:lstStyle/>
          <a:p>
            <a:pPr lvl="0"/>
            <a:r>
              <a:rPr lang="en-US" dirty="0" smtClean="0"/>
              <a:t>Object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834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Ins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ckwell" pitchFamily="18" charset="0"/>
              </a:defRPr>
            </a:lvl1pPr>
            <a:lvl2pPr>
              <a:defRPr>
                <a:latin typeface="Rockwell" pitchFamily="18" charset="0"/>
              </a:defRPr>
            </a:lvl2pPr>
            <a:lvl3pPr>
              <a:defRPr>
                <a:latin typeface="Rockwell" pitchFamily="18" charset="0"/>
              </a:defRPr>
            </a:lvl3pPr>
            <a:lvl4pPr>
              <a:defRPr>
                <a:latin typeface="Rockwell" pitchFamily="18" charset="0"/>
              </a:defRPr>
            </a:lvl4pPr>
            <a:lvl5pPr>
              <a:defRPr>
                <a:latin typeface="Rockwell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0217" y="6492876"/>
            <a:ext cx="2844800" cy="365125"/>
          </a:xfrm>
        </p:spPr>
        <p:txBody>
          <a:bodyPr/>
          <a:lstStyle>
            <a:lvl1pPr>
              <a:defRPr sz="800" b="1">
                <a:solidFill>
                  <a:schemeClr val="bg1"/>
                </a:solidFill>
                <a:latin typeface="Rockwell" pitchFamily="18" charset="0"/>
              </a:defRPr>
            </a:lvl1pPr>
          </a:lstStyle>
          <a:p>
            <a:fld id="{CFEC5C59-CDC3-4D01-95D6-98D1BD6426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vclogo_white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01244" y="6388084"/>
            <a:ext cx="1321523" cy="372934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 rot="5400000">
            <a:off x="11438084" y="6667500"/>
            <a:ext cx="381000" cy="0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78691" y="563498"/>
            <a:ext cx="7444509" cy="758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400" b="1">
                <a:latin typeface="Rockwell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67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7968" y="2218944"/>
            <a:ext cx="4767072" cy="33406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4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6339840" y="2218944"/>
            <a:ext cx="4767072" cy="33406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4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2643557" y="14675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endParaRPr lang="en-US" sz="24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150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B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diagonal_lines.png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1877568"/>
            <a:ext cx="12192000" cy="1780032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 rot="10800000">
            <a:off x="0" y="2743200"/>
            <a:ext cx="12192000" cy="0"/>
          </a:xfrm>
          <a:prstGeom prst="line">
            <a:avLst/>
          </a:prstGeom>
          <a:ln w="19050">
            <a:solidFill>
              <a:srgbClr val="F5D44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rot="5400000" flipH="1" flipV="1">
            <a:off x="8212505" y="3433396"/>
            <a:ext cx="6849208" cy="0"/>
          </a:xfrm>
          <a:prstGeom prst="line">
            <a:avLst/>
          </a:prstGeom>
          <a:ln w="19050">
            <a:solidFill>
              <a:srgbClr val="F9ED3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23455" y="2050473"/>
            <a:ext cx="10898909" cy="758537"/>
          </a:xfr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3048000" y="2819400"/>
            <a:ext cx="8534400" cy="1752600"/>
          </a:xfrm>
          <a:prstGeom prst="rect">
            <a:avLst/>
          </a:prstGeom>
        </p:spPr>
        <p:txBody>
          <a:bodyPr/>
          <a:lstStyle>
            <a:lvl1pPr marL="342900" indent="-342900" algn="r" defTabSz="914400" rtl="0" eaLnBrk="1" latinLnBrk="0" hangingPunct="1">
              <a:spcBef>
                <a:spcPct val="20000"/>
              </a:spcBef>
              <a:buNone/>
              <a:defRPr lang="en-US" sz="1600" kern="0" spc="40" dirty="0">
                <a:solidFill>
                  <a:schemeClr val="tx1"/>
                </a:solidFill>
                <a:latin typeface="Rockwell" pitchFamily="18" charset="0"/>
                <a:ea typeface="ＭＳ Ｐゴシック" pitchFamily="34" charset="-128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92876"/>
            <a:ext cx="2844800" cy="365125"/>
          </a:xfrm>
        </p:spPr>
        <p:txBody>
          <a:bodyPr/>
          <a:lstStyle>
            <a:lvl1pPr>
              <a:defRPr sz="800" b="1">
                <a:solidFill>
                  <a:srgbClr val="F5D44D"/>
                </a:solidFill>
                <a:latin typeface="Rockwell" pitchFamily="18" charset="0"/>
              </a:defRPr>
            </a:lvl1pPr>
          </a:lstStyle>
          <a:p>
            <a:fld id="{CFEC5C59-CDC3-4D01-95D6-98D1BD6426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54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Ins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ckwell" pitchFamily="18" charset="0"/>
              </a:defRPr>
            </a:lvl1pPr>
            <a:lvl2pPr>
              <a:defRPr>
                <a:latin typeface="Rockwell" pitchFamily="18" charset="0"/>
              </a:defRPr>
            </a:lvl2pPr>
            <a:lvl3pPr>
              <a:defRPr>
                <a:latin typeface="Rockwell" pitchFamily="18" charset="0"/>
              </a:defRPr>
            </a:lvl3pPr>
            <a:lvl4pPr>
              <a:defRPr>
                <a:latin typeface="Rockwell" pitchFamily="18" charset="0"/>
              </a:defRPr>
            </a:lvl4pPr>
            <a:lvl5pPr>
              <a:defRPr>
                <a:latin typeface="Rockwell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0217" y="6492876"/>
            <a:ext cx="2844800" cy="365125"/>
          </a:xfrm>
        </p:spPr>
        <p:txBody>
          <a:bodyPr/>
          <a:lstStyle>
            <a:lvl1pPr>
              <a:defRPr sz="800" b="1">
                <a:solidFill>
                  <a:schemeClr val="bg1"/>
                </a:solidFill>
                <a:latin typeface="Rockwell" pitchFamily="18" charset="0"/>
              </a:defRPr>
            </a:lvl1pPr>
          </a:lstStyle>
          <a:p>
            <a:fld id="{CFEC5C59-CDC3-4D01-95D6-98D1BD64262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 descr="vclogo_white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01244" y="6388084"/>
            <a:ext cx="1321523" cy="372934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 rot="5400000">
            <a:off x="11438084" y="6667500"/>
            <a:ext cx="381000" cy="0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78691" y="563498"/>
            <a:ext cx="7444509" cy="758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400" b="1">
                <a:latin typeface="Rockwell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70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Insid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B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ckwell" pitchFamily="18" charset="0"/>
              </a:defRPr>
            </a:lvl1pPr>
            <a:lvl2pPr>
              <a:defRPr>
                <a:latin typeface="Rockwell" pitchFamily="18" charset="0"/>
              </a:defRPr>
            </a:lvl2pPr>
            <a:lvl3pPr>
              <a:defRPr>
                <a:latin typeface="Rockwell" pitchFamily="18" charset="0"/>
              </a:defRPr>
            </a:lvl3pPr>
            <a:lvl4pPr>
              <a:defRPr>
                <a:latin typeface="Rockwell" pitchFamily="18" charset="0"/>
              </a:defRPr>
            </a:lvl4pPr>
            <a:lvl5pPr>
              <a:defRPr>
                <a:latin typeface="Rockwell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0217" y="6492876"/>
            <a:ext cx="2844800" cy="365125"/>
          </a:xfrm>
        </p:spPr>
        <p:txBody>
          <a:bodyPr/>
          <a:lstStyle>
            <a:lvl1pPr>
              <a:defRPr sz="800" b="1">
                <a:solidFill>
                  <a:schemeClr val="bg1"/>
                </a:solidFill>
                <a:latin typeface="Rockwell" pitchFamily="18" charset="0"/>
              </a:defRPr>
            </a:lvl1pPr>
          </a:lstStyle>
          <a:p>
            <a:fld id="{CFEC5C59-CDC3-4D01-95D6-98D1BD64262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 descr="vclogo_white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01244" y="6388084"/>
            <a:ext cx="1321523" cy="372934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 rot="5400000">
            <a:off x="11438084" y="6667500"/>
            <a:ext cx="381000" cy="0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277091" y="563498"/>
            <a:ext cx="7444509" cy="758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400" b="1">
                <a:latin typeface="Rockwell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52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Inside Slide Blank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B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ckwell" pitchFamily="18" charset="0"/>
              </a:defRPr>
            </a:lvl1pPr>
            <a:lvl2pPr>
              <a:defRPr>
                <a:latin typeface="Rockwell" pitchFamily="18" charset="0"/>
              </a:defRPr>
            </a:lvl2pPr>
            <a:lvl3pPr>
              <a:defRPr>
                <a:latin typeface="Rockwell" pitchFamily="18" charset="0"/>
              </a:defRPr>
            </a:lvl3pPr>
            <a:lvl4pPr>
              <a:defRPr>
                <a:latin typeface="Rockwell" pitchFamily="18" charset="0"/>
              </a:defRPr>
            </a:lvl4pPr>
            <a:lvl5pPr>
              <a:defRPr>
                <a:latin typeface="Rockwell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0217" y="6492876"/>
            <a:ext cx="2844800" cy="365125"/>
          </a:xfrm>
        </p:spPr>
        <p:txBody>
          <a:bodyPr/>
          <a:lstStyle>
            <a:lvl1pPr>
              <a:defRPr sz="800" b="1">
                <a:solidFill>
                  <a:schemeClr val="bg1"/>
                </a:solidFill>
                <a:latin typeface="Rockwell" pitchFamily="18" charset="0"/>
              </a:defRPr>
            </a:lvl1pPr>
          </a:lstStyle>
          <a:p>
            <a:fld id="{CFEC5C59-CDC3-4D01-95D6-98D1BD64262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11438084" y="6667500"/>
            <a:ext cx="381000" cy="0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277091" y="563498"/>
            <a:ext cx="7444509" cy="758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400" b="1">
                <a:latin typeface="Rockwell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45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0217" y="6492876"/>
            <a:ext cx="2844800" cy="365125"/>
          </a:xfrm>
        </p:spPr>
        <p:txBody>
          <a:bodyPr/>
          <a:lstStyle>
            <a:lvl1pPr>
              <a:defRPr sz="800" b="1">
                <a:solidFill>
                  <a:srgbClr val="1ABEE0"/>
                </a:solidFill>
                <a:latin typeface="Rockwell" pitchFamily="18" charset="0"/>
              </a:defRPr>
            </a:lvl1pPr>
          </a:lstStyle>
          <a:p>
            <a:fld id="{CFEC5C59-CDC3-4D01-95D6-98D1BD6426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vclogo_white.png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chemeClr val="tx1">
                <a:tint val="45000"/>
                <a:satMod val="400000"/>
              </a:schemeClr>
            </a:duotone>
            <a:lum bright="-100000"/>
          </a:blip>
          <a:stretch>
            <a:fillRect/>
          </a:stretch>
        </p:blipFill>
        <p:spPr>
          <a:xfrm>
            <a:off x="201244" y="6388084"/>
            <a:ext cx="1321523" cy="372934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 rot="5400000">
            <a:off x="11438084" y="6657330"/>
            <a:ext cx="3810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iagonal_lines.png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0" y="1905388"/>
            <a:ext cx="12192000" cy="1904612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 rot="10800000">
            <a:off x="0" y="2743200"/>
            <a:ext cx="12192000" cy="0"/>
          </a:xfrm>
          <a:prstGeom prst="line">
            <a:avLst/>
          </a:prstGeom>
          <a:ln w="19050">
            <a:solidFill>
              <a:srgbClr val="1ABEE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 flipH="1" flipV="1">
            <a:off x="8212505" y="3433396"/>
            <a:ext cx="6849208" cy="0"/>
          </a:xfrm>
          <a:prstGeom prst="line">
            <a:avLst/>
          </a:prstGeom>
          <a:ln w="19050">
            <a:solidFill>
              <a:srgbClr val="1ABEE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3455" y="2050473"/>
            <a:ext cx="10898909" cy="758537"/>
          </a:xfr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048000" y="2819400"/>
            <a:ext cx="8534400" cy="1752600"/>
          </a:xfrm>
          <a:prstGeom prst="rect">
            <a:avLst/>
          </a:prstGeom>
        </p:spPr>
        <p:txBody>
          <a:bodyPr/>
          <a:lstStyle>
            <a:lvl1pPr marL="342900" indent="-342900" algn="r" defTabSz="914400" rtl="0" eaLnBrk="1" latinLnBrk="0" hangingPunct="1">
              <a:spcBef>
                <a:spcPct val="20000"/>
              </a:spcBef>
              <a:buNone/>
              <a:defRPr lang="en-US" sz="1600" kern="0" spc="40" dirty="0">
                <a:solidFill>
                  <a:schemeClr val="tx1"/>
                </a:solidFill>
                <a:latin typeface="Rockwell" pitchFamily="18" charset="0"/>
                <a:ea typeface="ＭＳ Ｐゴシック" pitchFamily="34" charset="-128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19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Ins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ckwell" pitchFamily="18" charset="0"/>
              </a:defRPr>
            </a:lvl1pPr>
            <a:lvl2pPr>
              <a:defRPr>
                <a:latin typeface="Rockwell" pitchFamily="18" charset="0"/>
              </a:defRPr>
            </a:lvl2pPr>
            <a:lvl3pPr>
              <a:defRPr>
                <a:latin typeface="Rockwell" pitchFamily="18" charset="0"/>
              </a:defRPr>
            </a:lvl3pPr>
            <a:lvl4pPr>
              <a:defRPr>
                <a:latin typeface="Rockwell" pitchFamily="18" charset="0"/>
              </a:defRPr>
            </a:lvl4pPr>
            <a:lvl5pPr>
              <a:defRPr>
                <a:latin typeface="Rockwell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0217" y="6492876"/>
            <a:ext cx="2844800" cy="365125"/>
          </a:xfrm>
        </p:spPr>
        <p:txBody>
          <a:bodyPr/>
          <a:lstStyle>
            <a:lvl1pPr>
              <a:defRPr sz="800" b="1">
                <a:solidFill>
                  <a:srgbClr val="1ABEE0"/>
                </a:solidFill>
                <a:latin typeface="Rockwell" pitchFamily="18" charset="0"/>
              </a:defRPr>
            </a:lvl1pPr>
          </a:lstStyle>
          <a:p>
            <a:fld id="{CFEC5C59-CDC3-4D01-95D6-98D1BD64262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11438084" y="6669424"/>
            <a:ext cx="381000" cy="0"/>
          </a:xfrm>
          <a:prstGeom prst="line">
            <a:avLst/>
          </a:prstGeom>
          <a:ln w="9525">
            <a:solidFill>
              <a:srgbClr val="1ABEE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277091" y="551157"/>
            <a:ext cx="7444509" cy="758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400">
                <a:solidFill>
                  <a:srgbClr val="1ABEE0"/>
                </a:solidFill>
                <a:latin typeface="Rockwell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vmc_lightblue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203200" y="6324601"/>
            <a:ext cx="1320800" cy="37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41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Insid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ckwell" pitchFamily="18" charset="0"/>
              </a:defRPr>
            </a:lvl1pPr>
            <a:lvl2pPr>
              <a:defRPr>
                <a:latin typeface="Rockwell" pitchFamily="18" charset="0"/>
              </a:defRPr>
            </a:lvl2pPr>
            <a:lvl3pPr>
              <a:defRPr>
                <a:latin typeface="Rockwell" pitchFamily="18" charset="0"/>
              </a:defRPr>
            </a:lvl3pPr>
            <a:lvl4pPr>
              <a:defRPr>
                <a:latin typeface="Rockwell" pitchFamily="18" charset="0"/>
              </a:defRPr>
            </a:lvl4pPr>
            <a:lvl5pPr>
              <a:defRPr>
                <a:latin typeface="Rockwell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0217" y="6492876"/>
            <a:ext cx="2844800" cy="365125"/>
          </a:xfrm>
        </p:spPr>
        <p:txBody>
          <a:bodyPr/>
          <a:lstStyle>
            <a:lvl1pPr>
              <a:defRPr sz="800" b="1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CFEC5C59-CDC3-4D01-95D6-98D1BD64262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" name="Picture 6" descr="vclogo_white.png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1">
                <a:tint val="45000"/>
                <a:satMod val="400000"/>
              </a:schemeClr>
            </a:duotone>
            <a:lum bright="-100000"/>
          </a:blip>
          <a:stretch>
            <a:fillRect/>
          </a:stretch>
        </p:blipFill>
        <p:spPr>
          <a:xfrm>
            <a:off x="201244" y="6388084"/>
            <a:ext cx="1321523" cy="372934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 rot="5400000">
            <a:off x="11438084" y="6657330"/>
            <a:ext cx="3810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277091" y="568913"/>
            <a:ext cx="7444509" cy="758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4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11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0217" y="6492876"/>
            <a:ext cx="2844800" cy="365125"/>
          </a:xfrm>
        </p:spPr>
        <p:txBody>
          <a:bodyPr/>
          <a:lstStyle>
            <a:lvl1pPr>
              <a:defRPr sz="800" b="1">
                <a:solidFill>
                  <a:srgbClr val="1ABEE0"/>
                </a:solidFill>
                <a:latin typeface="Rockwell" pitchFamily="18" charset="0"/>
              </a:defRPr>
            </a:lvl1pPr>
          </a:lstStyle>
          <a:p>
            <a:fld id="{CFEC5C59-CDC3-4D01-95D6-98D1BD64262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11438084" y="6669424"/>
            <a:ext cx="381000" cy="0"/>
          </a:xfrm>
          <a:prstGeom prst="line">
            <a:avLst/>
          </a:prstGeom>
          <a:ln w="9525">
            <a:solidFill>
              <a:srgbClr val="1ABEE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vmc_lightblue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03200" y="6324601"/>
            <a:ext cx="1320800" cy="372731"/>
          </a:xfrm>
          <a:prstGeom prst="rect">
            <a:avLst/>
          </a:prstGeom>
        </p:spPr>
      </p:pic>
      <p:pic>
        <p:nvPicPr>
          <p:cNvPr id="11" name="Picture 10" descr="diagonal_lines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0" y="1741416"/>
            <a:ext cx="12192000" cy="1687585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 rot="5400000" flipH="1" flipV="1">
            <a:off x="8212505" y="3433396"/>
            <a:ext cx="6849208" cy="0"/>
          </a:xfrm>
          <a:prstGeom prst="line">
            <a:avLst/>
          </a:prstGeom>
          <a:ln w="19050">
            <a:solidFill>
              <a:srgbClr val="1ABEE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3455" y="2050473"/>
            <a:ext cx="10898909" cy="758537"/>
          </a:xfrm>
        </p:spPr>
        <p:txBody>
          <a:bodyPr/>
          <a:lstStyle>
            <a:lvl1pPr algn="r">
              <a:defRPr sz="4000">
                <a:solidFill>
                  <a:srgbClr val="1ABEE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048000" y="2819400"/>
            <a:ext cx="8534400" cy="1752600"/>
          </a:xfrm>
          <a:prstGeom prst="rect">
            <a:avLst/>
          </a:prstGeom>
        </p:spPr>
        <p:txBody>
          <a:bodyPr/>
          <a:lstStyle>
            <a:lvl1pPr marL="342900" indent="-342900" algn="r" defTabSz="914400" rtl="0" eaLnBrk="1" latinLnBrk="0" hangingPunct="1">
              <a:spcBef>
                <a:spcPct val="20000"/>
              </a:spcBef>
              <a:buNone/>
              <a:defRPr lang="en-US" sz="1600" kern="0" spc="40" dirty="0">
                <a:solidFill>
                  <a:schemeClr val="tx1"/>
                </a:solidFill>
                <a:latin typeface="Rockwell" pitchFamily="18" charset="0"/>
                <a:ea typeface="ＭＳ Ｐゴシック" pitchFamily="34" charset="-128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 rot="10800000">
            <a:off x="0" y="2743200"/>
            <a:ext cx="12192000" cy="0"/>
          </a:xfrm>
          <a:prstGeom prst="line">
            <a:avLst/>
          </a:prstGeom>
          <a:ln w="19050">
            <a:solidFill>
              <a:srgbClr val="1ABEE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671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Ins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y_inside4.gi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ckwell" pitchFamily="18" charset="0"/>
              </a:defRPr>
            </a:lvl1pPr>
            <a:lvl2pPr>
              <a:defRPr>
                <a:latin typeface="Rockwell" pitchFamily="18" charset="0"/>
              </a:defRPr>
            </a:lvl2pPr>
            <a:lvl3pPr>
              <a:defRPr>
                <a:latin typeface="Rockwell" pitchFamily="18" charset="0"/>
              </a:defRPr>
            </a:lvl3pPr>
            <a:lvl4pPr>
              <a:defRPr>
                <a:latin typeface="Rockwell" pitchFamily="18" charset="0"/>
              </a:defRPr>
            </a:lvl4pPr>
            <a:lvl5pPr>
              <a:defRPr>
                <a:latin typeface="Rockwell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0217" y="6492876"/>
            <a:ext cx="2844800" cy="365125"/>
          </a:xfrm>
        </p:spPr>
        <p:txBody>
          <a:bodyPr/>
          <a:lstStyle>
            <a:lvl1pPr>
              <a:defRPr sz="800" b="1">
                <a:solidFill>
                  <a:srgbClr val="1ABEE0"/>
                </a:solidFill>
                <a:latin typeface="Rockwell" pitchFamily="18" charset="0"/>
              </a:defRPr>
            </a:lvl1pPr>
          </a:lstStyle>
          <a:p>
            <a:fld id="{CFEC5C59-CDC3-4D01-95D6-98D1BD64262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11438084" y="6669424"/>
            <a:ext cx="381000" cy="0"/>
          </a:xfrm>
          <a:prstGeom prst="line">
            <a:avLst/>
          </a:prstGeom>
          <a:ln w="9525">
            <a:solidFill>
              <a:srgbClr val="1ABEE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277091" y="551157"/>
            <a:ext cx="7444509" cy="758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400">
                <a:solidFill>
                  <a:srgbClr val="1ABEE0"/>
                </a:solidFill>
                <a:latin typeface="Rockwell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 descr="vmc_lightblue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203200" y="6324601"/>
            <a:ext cx="1320800" cy="37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72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F676-F3C3-7748-9EC4-ACE40797F22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812C-5A4A-3747-A118-3B6429878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969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ic w/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6096" indent="0">
              <a:buNone/>
              <a:defRPr baseline="0"/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742951" y="795867"/>
            <a:ext cx="2664701" cy="2658533"/>
          </a:xfrm>
          <a:solidFill>
            <a:srgbClr val="DD3834"/>
          </a:solidFill>
          <a:ln w="12700" cmpd="sng">
            <a:noFill/>
          </a:ln>
        </p:spPr>
        <p:txBody>
          <a:bodyPr vert="horz" lIns="274320" tIns="228600" rIns="274320" bIns="228600" rtlCol="0" anchor="ctr" anchorCtr="0">
            <a:normAutofit/>
          </a:bodyPr>
          <a:lstStyle>
            <a:lvl1pPr marL="6096" indent="0">
              <a:buNone/>
              <a:defRPr lang="en-US" sz="1867" cap="none" baseline="0" dirty="0" smtClean="0">
                <a:solidFill>
                  <a:schemeClr val="bg1"/>
                </a:solidFill>
                <a:latin typeface="Arial"/>
                <a:ea typeface="+mj-ea"/>
                <a:cs typeface="Myriad Pro Light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12575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_cover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75BC8E-F05A-4FC1-803F-CF44D4E0F2C4}" type="datetime1">
              <a:rPr lang="en-US" smtClean="0">
                <a:solidFill>
                  <a:prstClr val="black"/>
                </a:solidFill>
              </a:rPr>
              <a:pPr/>
              <a:t>6/25/15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BA21-775C-4096-AD87-780E4D869C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251200" y="4800600"/>
            <a:ext cx="8940800" cy="30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228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3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5332476"/>
            <a:ext cx="12192000" cy="1525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/>
          <a:srcRect l="2" t="29269" r="-2"/>
          <a:stretch/>
        </p:blipFill>
        <p:spPr>
          <a:xfrm>
            <a:off x="3" y="1"/>
            <a:ext cx="112028" cy="3318157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990601" y="750365"/>
            <a:ext cx="9965267" cy="1470025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defRPr lang="en-US" sz="3500" b="1" i="0" kern="1200" cap="all" spc="0" dirty="0">
                <a:solidFill>
                  <a:srgbClr val="D9A64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990601" y="2338873"/>
            <a:ext cx="4986867" cy="151346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457189" rtl="0" eaLnBrk="1" latinLnBrk="0" hangingPunct="1">
              <a:spcBef>
                <a:spcPts val="700"/>
              </a:spcBef>
              <a:buClr>
                <a:schemeClr val="accent1"/>
              </a:buClr>
              <a:buFont typeface="Wingdings" charset="2"/>
              <a:buNone/>
              <a:defRPr lang="en-US" sz="1200" b="0" i="1" kern="1200" dirty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973669" y="5647269"/>
            <a:ext cx="1164281" cy="9059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800">
                <a:latin typeface="+mj-lt"/>
                <a:cs typeface="Myriad Pro"/>
              </a:defRPr>
            </a:lvl1pPr>
          </a:lstStyle>
          <a:p>
            <a:r>
              <a:rPr lang="en-US" dirty="0" smtClean="0"/>
              <a:t>Client’s Logo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451495" y="5688683"/>
            <a:ext cx="2097024" cy="20005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spcBef>
                <a:spcPts val="700"/>
              </a:spcBef>
            </a:pPr>
            <a:r>
              <a:rPr lang="en-US" sz="700" dirty="0" smtClean="0">
                <a:solidFill>
                  <a:prstClr val="white">
                    <a:lumMod val="65000"/>
                  </a:prstClr>
                </a:solidFill>
                <a:latin typeface="Arial"/>
              </a:rPr>
              <a:t>PRESENTED BY</a:t>
            </a:r>
            <a:endParaRPr lang="en-US" sz="700" dirty="0">
              <a:solidFill>
                <a:prstClr val="white">
                  <a:lumMod val="65000"/>
                </a:prstClr>
              </a:solidFill>
              <a:latin typeface="Arial"/>
            </a:endParaRP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2439303" y="5852160"/>
            <a:ext cx="3499104" cy="316992"/>
          </a:xfrm>
          <a:prstGeom prst="rect">
            <a:avLst/>
          </a:prstGeom>
        </p:spPr>
        <p:txBody>
          <a:bodyPr lIns="91440" rIns="9144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200" b="1" i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Presenter’s Name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439303" y="6143343"/>
            <a:ext cx="3499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0272971-ECF3-A046-9CCC-502E3EFD683E}" type="datetime4">
              <a:rPr lang="en-US" sz="800" smtClean="0">
                <a:solidFill>
                  <a:prstClr val="white">
                    <a:lumMod val="65000"/>
                  </a:prstClr>
                </a:solidFill>
                <a:latin typeface="Arial"/>
                <a:cs typeface="Arial"/>
              </a:rPr>
              <a:pPr/>
              <a:t>June 25, 2015</a:t>
            </a:fld>
            <a:endParaRPr lang="en-US" sz="800" dirty="0">
              <a:solidFill>
                <a:prstClr val="white">
                  <a:lumMod val="65000"/>
                </a:prstClr>
              </a:solidFill>
              <a:latin typeface="Arial"/>
              <a:cs typeface="Arial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896" y="5852161"/>
            <a:ext cx="2913888" cy="53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6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6096" indent="0">
              <a:buNone/>
              <a:defRPr baseline="0"/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42951" y="795867"/>
            <a:ext cx="2664701" cy="2658533"/>
          </a:xfrm>
          <a:solidFill>
            <a:schemeClr val="accent6"/>
          </a:solidFill>
          <a:ln w="12700" cmpd="sng">
            <a:noFill/>
          </a:ln>
        </p:spPr>
        <p:txBody>
          <a:bodyPr vert="horz" lIns="274320" tIns="228600" rIns="274320" bIns="228600" rtlCol="0" anchor="ctr" anchorCtr="0">
            <a:normAutofit/>
          </a:bodyPr>
          <a:lstStyle>
            <a:lvl1pPr marL="6096" indent="0">
              <a:buNone/>
              <a:defRPr lang="en-US" sz="1867" cap="none" baseline="0" dirty="0" smtClean="0">
                <a:solidFill>
                  <a:schemeClr val="bg1"/>
                </a:solidFill>
                <a:latin typeface="Arial"/>
                <a:ea typeface="+mj-ea"/>
                <a:cs typeface="Myriad Pro Light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23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6096" indent="0">
              <a:buNone/>
              <a:defRPr baseline="0"/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266176" y="2987040"/>
            <a:ext cx="2664701" cy="2658533"/>
          </a:xfrm>
          <a:solidFill>
            <a:schemeClr val="accent1">
              <a:lumMod val="75000"/>
            </a:schemeClr>
          </a:solidFill>
          <a:ln w="12700" cmpd="sng">
            <a:noFill/>
          </a:ln>
        </p:spPr>
        <p:txBody>
          <a:bodyPr vert="horz" lIns="274320" tIns="228600" rIns="274320" bIns="228600" rtlCol="0" anchor="ctr" anchorCtr="0">
            <a:normAutofit/>
          </a:bodyPr>
          <a:lstStyle>
            <a:lvl1pPr marL="6096" indent="0">
              <a:buNone/>
              <a:defRPr lang="en-US" sz="1867" cap="none" baseline="0" dirty="0" smtClean="0">
                <a:solidFill>
                  <a:schemeClr val="bg1"/>
                </a:solidFill>
                <a:latin typeface="Arial"/>
                <a:ea typeface="+mj-ea"/>
                <a:cs typeface="Myriad Pro Light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997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6096" indent="0">
              <a:buNone/>
              <a:defRPr baseline="0"/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42951" y="3462528"/>
            <a:ext cx="2664701" cy="2658533"/>
          </a:xfrm>
          <a:solidFill>
            <a:schemeClr val="accent3"/>
          </a:solidFill>
          <a:ln w="12700" cmpd="sng">
            <a:noFill/>
          </a:ln>
        </p:spPr>
        <p:txBody>
          <a:bodyPr vert="horz" lIns="274320" tIns="228600" rIns="274320" bIns="228600" rtlCol="0" anchor="ctr" anchorCtr="0">
            <a:normAutofit/>
          </a:bodyPr>
          <a:lstStyle>
            <a:lvl1pPr marL="6096" indent="0">
              <a:buNone/>
              <a:defRPr lang="en-US" sz="1867" cap="none" baseline="0" dirty="0" smtClean="0">
                <a:solidFill>
                  <a:schemeClr val="bg1"/>
                </a:solidFill>
                <a:latin typeface="Arial"/>
                <a:ea typeface="+mj-ea"/>
                <a:cs typeface="Myriad Pro Light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566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6096" indent="0">
              <a:buNone/>
              <a:defRPr baseline="0"/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912352" y="682752"/>
            <a:ext cx="2664701" cy="2658533"/>
          </a:xfrm>
          <a:solidFill>
            <a:schemeClr val="accent5"/>
          </a:solidFill>
          <a:ln w="12700" cmpd="sng">
            <a:noFill/>
          </a:ln>
        </p:spPr>
        <p:txBody>
          <a:bodyPr vert="horz" lIns="274320" tIns="228600" rIns="274320" bIns="228600" rtlCol="0" anchor="ctr" anchorCtr="0">
            <a:normAutofit/>
          </a:bodyPr>
          <a:lstStyle>
            <a:lvl1pPr marL="6096" indent="0">
              <a:buNone/>
              <a:defRPr lang="en-US" sz="1867" cap="none" baseline="0" dirty="0" smtClean="0">
                <a:solidFill>
                  <a:schemeClr val="bg1"/>
                </a:solidFill>
                <a:latin typeface="Arial"/>
                <a:ea typeface="+mj-ea"/>
                <a:cs typeface="Myriad Pro Light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816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rgbClr val="DD383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21664" y="3121152"/>
            <a:ext cx="9973056" cy="1365504"/>
          </a:xfrm>
        </p:spPr>
        <p:txBody>
          <a:bodyPr lIns="0" rIns="0" anchor="b" anchorCtr="0">
            <a:normAutofit/>
          </a:bodyPr>
          <a:lstStyle>
            <a:lvl1pPr marL="6096" indent="0">
              <a:buNone/>
              <a:defRPr sz="4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Title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2259" y="5655397"/>
            <a:ext cx="961141" cy="95777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3954" y="4377267"/>
            <a:ext cx="9975849" cy="1117600"/>
          </a:xfrm>
        </p:spPr>
        <p:txBody>
          <a:bodyPr lIns="0" rIns="0" anchor="t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933"/>
              </a:spcAft>
              <a:buNone/>
              <a:defRPr sz="2400" b="0" i="0">
                <a:solidFill>
                  <a:srgbClr val="FFFFFF"/>
                </a:solidFill>
                <a:latin typeface="Arial"/>
                <a:cs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9691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theme" Target="../theme/theme1.xml"/><Relationship Id="rId31" Type="http://schemas.openxmlformats.org/officeDocument/2006/relationships/image" Target="../media/image1.emf"/><Relationship Id="rId32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1.xml"/><Relationship Id="rId13" Type="http://schemas.openxmlformats.org/officeDocument/2006/relationships/theme" Target="../theme/theme2.xml"/><Relationship Id="rId14" Type="http://schemas.openxmlformats.org/officeDocument/2006/relationships/image" Target="../media/image6.gif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Relationship Id="rId9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 smtClean="0"/>
              <a:t>CLICK TO EDIT MASTER TITLE </a:t>
            </a:r>
            <a:r>
              <a:rPr lang="en-US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ACD63D54-07E3-D444-8A6F-2046D7B24B2E}" type="datetimeFigureOut">
              <a:rPr lang="en-US" smtClean="0">
                <a:solidFill>
                  <a:srgbClr val="404040">
                    <a:tint val="75000"/>
                  </a:srgbClr>
                </a:solidFill>
              </a:rPr>
              <a:pPr defTabSz="609585"/>
              <a:t>6/25/15</a:t>
            </a:fld>
            <a:endParaRPr lang="en-US" dirty="0">
              <a:solidFill>
                <a:srgbClr val="40404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endParaRPr lang="en-US" dirty="0">
              <a:solidFill>
                <a:srgbClr val="40404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62313E01-5C27-1E4E-AE72-339E97A4956C}" type="slidenum">
              <a:rPr lang="en-US" smtClean="0">
                <a:solidFill>
                  <a:srgbClr val="404040">
                    <a:tint val="75000"/>
                  </a:srgbClr>
                </a:solidFill>
              </a:rPr>
              <a:pPr defTabSz="609585"/>
              <a:t>‹#›</a:t>
            </a:fld>
            <a:endParaRPr lang="en-US" dirty="0">
              <a:solidFill>
                <a:srgbClr val="404040">
                  <a:tint val="75000"/>
                </a:srgbClr>
              </a:solidFill>
            </a:endParaRPr>
          </a:p>
        </p:txBody>
      </p:sp>
      <p:sp>
        <p:nvSpPr>
          <p:cNvPr id="7" name="AutoShape 1"/>
          <p:cNvSpPr>
            <a:spLocks/>
          </p:cNvSpPr>
          <p:nvPr userDrawn="1"/>
        </p:nvSpPr>
        <p:spPr bwMode="auto">
          <a:xfrm>
            <a:off x="0" y="6343208"/>
            <a:ext cx="12192000" cy="51479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000000"/>
          </a:solidFill>
          <a:ln w="127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 sz="7466"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" t="63415" r="-4" b="-1"/>
          <a:stretch/>
        </p:blipFill>
        <p:spPr>
          <a:xfrm>
            <a:off x="1" y="0"/>
            <a:ext cx="112028" cy="1716287"/>
          </a:xfrm>
          <a:prstGeom prst="rect">
            <a:avLst/>
          </a:prstGeom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0739" y="6491823"/>
            <a:ext cx="654781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313E01-5C27-1E4E-AE72-339E97A4956C}" type="slidenum">
              <a:rPr lang="en-US" sz="933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sz="933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12424" y="6617119"/>
            <a:ext cx="550897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9585"/>
            <a:r>
              <a:rPr lang="en-US" sz="800" dirty="0">
                <a:solidFill>
                  <a:srgbClr val="606060"/>
                </a:solidFill>
                <a:cs typeface="Myriad Pro"/>
              </a:rPr>
              <a:t>© 2014, Conversant, Inc. All rights reserved.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>
            <a:off x="10620373" y="6468534"/>
            <a:ext cx="1456267" cy="27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1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xStyles>
    <p:titleStyle>
      <a:lvl1pPr algn="l" defTabSz="609585" rtl="0" eaLnBrk="1" latinLnBrk="0" hangingPunct="1">
        <a:spcBef>
          <a:spcPct val="0"/>
        </a:spcBef>
        <a:buNone/>
        <a:defRPr sz="3200" b="1" kern="1200" cap="all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457189" indent="-451093" algn="l" defTabSz="609585" rtl="0" eaLnBrk="1" latinLnBrk="0" hangingPunct="1">
        <a:lnSpc>
          <a:spcPct val="120000"/>
        </a:lnSpc>
        <a:spcBef>
          <a:spcPts val="0"/>
        </a:spcBef>
        <a:spcAft>
          <a:spcPts val="1333"/>
        </a:spcAft>
        <a:buClr>
          <a:srgbClr val="CA9530"/>
        </a:buClr>
        <a:buSzPct val="70000"/>
        <a:buFont typeface="Wingdings" charset="2"/>
        <a:buChar char="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07118" indent="-231642" algn="l" defTabSz="609585" rtl="0" eaLnBrk="1" latinLnBrk="0" hangingPunct="1">
        <a:spcBef>
          <a:spcPts val="0"/>
        </a:spcBef>
        <a:spcAft>
          <a:spcPts val="1333"/>
        </a:spcAft>
        <a:buClr>
          <a:srgbClr val="CA9530"/>
        </a:buClr>
        <a:buSzPct val="110000"/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963144" indent="-231642" algn="l" defTabSz="609585" rtl="0" eaLnBrk="1" latinLnBrk="0" hangingPunct="1">
        <a:spcBef>
          <a:spcPts val="0"/>
        </a:spcBef>
        <a:spcAft>
          <a:spcPts val="933"/>
        </a:spcAft>
        <a:buClr>
          <a:srgbClr val="CA9530"/>
        </a:buClr>
        <a:buFont typeface="Courier New"/>
        <a:buChar char="o"/>
        <a:defRPr sz="1467" kern="1200">
          <a:solidFill>
            <a:srgbClr val="CA9530"/>
          </a:solidFill>
          <a:latin typeface="Arial"/>
          <a:ea typeface="+mn-ea"/>
          <a:cs typeface="Arial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lue_inside4.gif"/>
          <p:cNvPicPr>
            <a:picLocks noChangeAspect="1"/>
          </p:cNvPicPr>
          <p:nvPr/>
        </p:nvPicPr>
        <p:blipFill>
          <a:blip r:embed="rId14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491" y="384464"/>
            <a:ext cx="7444509" cy="7585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fld id="{CFEC5C59-CDC3-4D01-95D6-98D1BD6426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0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bg1"/>
          </a:solidFill>
          <a:latin typeface="Rockwell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Rockwell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Rockwell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Rockwell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Rockwell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Rockwell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750365"/>
            <a:ext cx="8991600" cy="1470025"/>
          </a:xfrm>
        </p:spPr>
        <p:txBody>
          <a:bodyPr>
            <a:norm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3600" dirty="0" smtClean="0"/>
              <a:t>HTML RICH MEDIA </a:t>
            </a:r>
            <a:r>
              <a:rPr lang="en-US" sz="3600" dirty="0" err="1" smtClean="0"/>
              <a:t>UNit</a:t>
            </a:r>
            <a:endParaRPr lang="en-US" sz="3600" spc="-150" dirty="0">
              <a:solidFill>
                <a:srgbClr val="FF9900"/>
              </a:solidFill>
              <a:latin typeface="Franklin Gothic Demi" pitchFamily="34" charset="0"/>
              <a:ea typeface="MS PGothic" pitchFamily="3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Conversant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35" y="5643826"/>
            <a:ext cx="1538861" cy="733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19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4898"/>
            <a:ext cx="3362325" cy="523102"/>
          </a:xfrm>
          <a:prstGeom prst="rect">
            <a:avLst/>
          </a:prstGeom>
        </p:spPr>
      </p:pic>
      <p:sp>
        <p:nvSpPr>
          <p:cNvPr id="2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250217" y="6492876"/>
            <a:ext cx="2844800" cy="365125"/>
          </a:xfrm>
        </p:spPr>
        <p:txBody>
          <a:bodyPr/>
          <a:lstStyle/>
          <a:p>
            <a:fld id="{CFEC5C59-CDC3-4D01-95D6-98D1BD64262D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51000" y="6596196"/>
            <a:ext cx="1595630" cy="2123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2880" lvl="1">
              <a:lnSpc>
                <a:spcPct val="130000"/>
              </a:lnSpc>
              <a:spcBef>
                <a:spcPts val="200"/>
              </a:spcBef>
              <a:spcAft>
                <a:spcPts val="300"/>
              </a:spcAft>
              <a:buClr>
                <a:srgbClr val="1ABEE0"/>
              </a:buClr>
            </a:pPr>
            <a:r>
              <a:rPr lang="en-US" sz="600" dirty="0">
                <a:solidFill>
                  <a:prstClr val="black"/>
                </a:solidFill>
                <a:latin typeface="+mj-lt"/>
                <a:ea typeface="ＭＳ Ｐゴシック" charset="-128"/>
                <a:cs typeface="Arial" pitchFamily="34" charset="0"/>
              </a:rPr>
              <a:t>*Source: comScore Segment Metrix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2678" y="1594307"/>
            <a:ext cx="27921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Problem-Solution </a:t>
            </a:r>
            <a:r>
              <a:rPr lang="en-US" sz="800" dirty="0" err="1"/>
              <a:t>Hygienist_Non</a:t>
            </a:r>
            <a:r>
              <a:rPr lang="en-US" sz="800" dirty="0"/>
              <a:t>-Slated </a:t>
            </a:r>
            <a:r>
              <a:rPr lang="en-US" sz="800" dirty="0" err="1"/>
              <a:t>OLV.mov</a:t>
            </a:r>
            <a:endParaRPr lang="en-US" sz="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82686" y="2102714"/>
            <a:ext cx="9976895" cy="2545098"/>
            <a:chOff x="1209707" y="2282862"/>
            <a:chExt cx="9976895" cy="2545098"/>
          </a:xfrm>
        </p:grpSpPr>
        <p:pic>
          <p:nvPicPr>
            <p:cNvPr id="2" name="Picture 1" descr="ACT_0000_Start-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707" y="2282862"/>
              <a:ext cx="3054118" cy="2545098"/>
            </a:xfrm>
            <a:prstGeom prst="rect">
              <a:avLst/>
            </a:prstGeom>
          </p:spPr>
        </p:pic>
        <p:pic>
          <p:nvPicPr>
            <p:cNvPr id="4" name="Picture 3" descr="ACT_0001_Vide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367" y="2282862"/>
              <a:ext cx="3050568" cy="2542140"/>
            </a:xfrm>
            <a:prstGeom prst="rect">
              <a:avLst/>
            </a:prstGeom>
          </p:spPr>
        </p:pic>
        <p:pic>
          <p:nvPicPr>
            <p:cNvPr id="8" name="Picture 7" descr="ACT_0002_Coupon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6034" y="2282862"/>
              <a:ext cx="3050568" cy="2542140"/>
            </a:xfrm>
            <a:prstGeom prst="rect">
              <a:avLst/>
            </a:prstGeom>
            <a:ln>
              <a:solidFill>
                <a:schemeClr val="bg2">
                  <a:lumMod val="9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00273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4">
      <a:dk1>
        <a:srgbClr val="404040"/>
      </a:dk1>
      <a:lt1>
        <a:sysClr val="window" lastClr="FFFFFF"/>
      </a:lt1>
      <a:dk2>
        <a:srgbClr val="999999"/>
      </a:dk2>
      <a:lt2>
        <a:srgbClr val="FFFFFF"/>
      </a:lt2>
      <a:accent1>
        <a:srgbClr val="7C71B3"/>
      </a:accent1>
      <a:accent2>
        <a:srgbClr val="4E448D"/>
      </a:accent2>
      <a:accent3>
        <a:srgbClr val="57B6A2"/>
      </a:accent3>
      <a:accent4>
        <a:srgbClr val="31556A"/>
      </a:accent4>
      <a:accent5>
        <a:srgbClr val="F8AD39"/>
      </a:accent5>
      <a:accent6>
        <a:srgbClr val="FA6A1E"/>
      </a:accent6>
      <a:hlink>
        <a:srgbClr val="DB3838"/>
      </a:hlink>
      <a:folHlink>
        <a:srgbClr val="DB38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2454</TotalTime>
  <Words>20</Words>
  <Application>Microsoft Macintosh PowerPoint</Application>
  <PresentationFormat>Custom</PresentationFormat>
  <Paragraphs>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1_Office Theme</vt:lpstr>
      <vt:lpstr>2_Office Theme</vt:lpstr>
      <vt:lpstr>HTML RICH MEDIA UNit</vt:lpstr>
      <vt:lpstr>PowerPoint Presentation</vt:lpstr>
    </vt:vector>
  </TitlesOfParts>
  <Company>ValueClick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Moy</dc:creator>
  <cp:lastModifiedBy>Conversant</cp:lastModifiedBy>
  <cp:revision>118</cp:revision>
  <dcterms:created xsi:type="dcterms:W3CDTF">2014-02-14T23:14:23Z</dcterms:created>
  <dcterms:modified xsi:type="dcterms:W3CDTF">2015-06-25T22:11:15Z</dcterms:modified>
</cp:coreProperties>
</file>