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66"/>
    <a:srgbClr val="31556A"/>
    <a:srgbClr val="15B84B"/>
    <a:srgbClr val="DD3834"/>
    <a:srgbClr val="D9A647"/>
    <a:srgbClr val="CA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D3C1E-58A0-F441-937B-191D41A59B9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9A88-BA47-DC46-B641-72F1D2435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6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6914-E45F-6A45-B072-ECA809D76B49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84E7E-FF02-E74F-98F6-F8DC291C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13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999355"/>
            <a:ext cx="9144000" cy="11441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" t="29269" r="-2"/>
          <a:stretch/>
        </p:blipFill>
        <p:spPr>
          <a:xfrm>
            <a:off x="0" y="0"/>
            <a:ext cx="84021" cy="2488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5100" y="4387850"/>
            <a:ext cx="2184400" cy="44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0664" y="566928"/>
            <a:ext cx="7470648" cy="1102519"/>
          </a:xfrm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defRPr sz="3500">
                <a:solidFill>
                  <a:srgbClr val="D9A64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4" y="1755648"/>
            <a:ext cx="3739896" cy="113385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621" y="4178808"/>
            <a:ext cx="1572768" cy="2377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Bef>
                <a:spcPts val="700"/>
              </a:spcBef>
            </a:pP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PRESENTED</a:t>
            </a:r>
            <a:r>
              <a:rPr lang="en-US" sz="700" baseline="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 BY</a:t>
            </a:r>
            <a:endParaRPr lang="en-US" sz="700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731520" y="4233672"/>
            <a:ext cx="868680" cy="676656"/>
          </a:xfrm>
        </p:spPr>
        <p:txBody>
          <a:bodyPr anchor="ctr">
            <a:normAutofit/>
          </a:bodyPr>
          <a:lstStyle>
            <a:lvl1pPr marL="4572" indent="0" algn="ctr">
              <a:buNone/>
              <a:defRPr sz="800"/>
            </a:lvl1pPr>
          </a:lstStyle>
          <a:p>
            <a:r>
              <a:rPr lang="en-US" dirty="0" smtClean="0"/>
              <a:t>Client’s Logo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829477" y="4389120"/>
            <a:ext cx="2624328" cy="237744"/>
          </a:xfrm>
        </p:spPr>
        <p:txBody>
          <a:bodyPr lIns="91440" rIns="9144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200" b="1" i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29477" y="4607506"/>
            <a:ext cx="2624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272971-ECF3-A046-9CCC-502E3EFD683E}" type="datetime4">
              <a:rPr lang="en-US" sz="800" b="0" i="0" kern="1200" smtClean="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rPr>
              <a:t>July 2, 2015</a:t>
            </a:fld>
            <a:endParaRPr lang="en-US" sz="800" b="0" i="0" kern="1200" dirty="0">
              <a:solidFill>
                <a:schemeClr val="bg1">
                  <a:lumMod val="6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616200" y="5376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2340864"/>
            <a:ext cx="7479792" cy="1024128"/>
          </a:xfrm>
        </p:spPr>
        <p:txBody>
          <a:bodyPr lIns="0" rIns="0" anchor="b" anchorCtr="0">
            <a:normAutofit/>
          </a:bodyPr>
          <a:lstStyle>
            <a:lvl1pPr marL="4572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694" y="4241548"/>
            <a:ext cx="720856" cy="71832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2965" y="3282950"/>
            <a:ext cx="7481887" cy="8382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700"/>
              </a:spcAft>
              <a:buNone/>
              <a:defRPr sz="18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457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rgbClr val="00A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2340864"/>
            <a:ext cx="7479792" cy="1024128"/>
          </a:xfrm>
        </p:spPr>
        <p:txBody>
          <a:bodyPr lIns="0" rIns="0" anchor="b" anchorCtr="0">
            <a:normAutofit/>
          </a:bodyPr>
          <a:lstStyle>
            <a:lvl1pPr marL="4572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694" y="4241548"/>
            <a:ext cx="720856" cy="71832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2965" y="3282950"/>
            <a:ext cx="7481887" cy="8382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700"/>
              </a:spcAft>
              <a:buNone/>
              <a:defRPr sz="18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7764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2340864"/>
            <a:ext cx="7479792" cy="1024128"/>
          </a:xfrm>
        </p:spPr>
        <p:txBody>
          <a:bodyPr lIns="0" rIns="0" anchor="b" anchorCtr="0">
            <a:normAutofit/>
          </a:bodyPr>
          <a:lstStyle>
            <a:lvl1pPr marL="4572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694" y="4241548"/>
            <a:ext cx="720856" cy="71832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2965" y="3282950"/>
            <a:ext cx="7481887" cy="8382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700"/>
              </a:spcAft>
              <a:buNone/>
              <a:defRPr sz="18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12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2340864"/>
            <a:ext cx="7479792" cy="1024128"/>
          </a:xfrm>
        </p:spPr>
        <p:txBody>
          <a:bodyPr lIns="0" rIns="0" anchor="b" anchorCtr="0">
            <a:normAutofit/>
          </a:bodyPr>
          <a:lstStyle>
            <a:lvl1pPr marL="4572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694" y="4241548"/>
            <a:ext cx="720856" cy="71832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2965" y="3282950"/>
            <a:ext cx="7481887" cy="8382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700"/>
              </a:spcAft>
              <a:buNone/>
              <a:defRPr sz="18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3142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2340864"/>
            <a:ext cx="7479792" cy="1024128"/>
          </a:xfrm>
        </p:spPr>
        <p:txBody>
          <a:bodyPr lIns="0" rIns="0" anchor="b" anchorCtr="0">
            <a:normAutofit/>
          </a:bodyPr>
          <a:lstStyle>
            <a:lvl1pPr marL="4572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694" y="4241548"/>
            <a:ext cx="720856" cy="71832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2965" y="3282950"/>
            <a:ext cx="7481887" cy="8382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700"/>
              </a:spcAft>
              <a:buNone/>
              <a:defRPr sz="18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1424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2340864"/>
            <a:ext cx="7479792" cy="1024128"/>
          </a:xfrm>
        </p:spPr>
        <p:txBody>
          <a:bodyPr lIns="0" rIns="0" anchor="b" anchorCtr="0">
            <a:normAutofit/>
          </a:bodyPr>
          <a:lstStyle>
            <a:lvl1pPr marL="4572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694" y="4241548"/>
            <a:ext cx="720856" cy="71832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2965" y="3282950"/>
            <a:ext cx="7481887" cy="8382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700"/>
              </a:spcAft>
              <a:buNone/>
              <a:defRPr sz="18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6793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6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4" y="2593581"/>
            <a:ext cx="8246529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452965" y="3597807"/>
            <a:ext cx="407981" cy="406928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latin typeface="Arial"/>
                <a:cs typeface="Arial"/>
              </a:rPr>
              <a:t>1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289299" y="3597807"/>
            <a:ext cx="407981" cy="406928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latin typeface="Arial"/>
                <a:cs typeface="Arial"/>
              </a:rPr>
              <a:t>2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167966" y="3597807"/>
            <a:ext cx="407981" cy="406928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latin typeface="Arial"/>
                <a:cs typeface="Arial"/>
              </a:rPr>
              <a:t>3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71550" y="3562350"/>
            <a:ext cx="2012950" cy="920750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10000" y="3562350"/>
            <a:ext cx="2012950" cy="920750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692900" y="3562350"/>
            <a:ext cx="2012950" cy="920750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t="63415" r="-4" b="-1"/>
          <a:stretch/>
        </p:blipFill>
        <p:spPr>
          <a:xfrm>
            <a:off x="0" y="0"/>
            <a:ext cx="84021" cy="1287215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480733"/>
          </a:xfrm>
        </p:spPr>
        <p:txBody>
          <a:bodyPr>
            <a:normAutofit/>
          </a:bodyPr>
          <a:lstStyle>
            <a:lvl1pPr marL="4572" indent="0">
              <a:buNone/>
              <a:defRPr sz="1200"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2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With 3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4" y="2593581"/>
            <a:ext cx="8246529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2472267"/>
          </a:xfrm>
        </p:spPr>
        <p:txBody>
          <a:bodyPr>
            <a:normAutofit/>
          </a:bodyPr>
          <a:lstStyle>
            <a:lvl1pPr marL="4572" indent="0">
              <a:buNone/>
              <a:defRPr sz="1200"/>
            </a:lvl1pPr>
          </a:lstStyle>
          <a:p>
            <a:r>
              <a:rPr lang="en-US" dirty="0" smtClean="0"/>
              <a:t>Click to insert video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452965" y="3597807"/>
            <a:ext cx="407981" cy="406928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latin typeface="Arial"/>
                <a:cs typeface="Arial"/>
              </a:rPr>
              <a:t>1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289299" y="3597807"/>
            <a:ext cx="407981" cy="406928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latin typeface="Arial"/>
                <a:cs typeface="Arial"/>
              </a:rPr>
              <a:t>2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167966" y="3597807"/>
            <a:ext cx="407981" cy="406928"/>
          </a:xfrm>
          <a:prstGeom prst="ellipse">
            <a:avLst/>
          </a:prstGeom>
          <a:solidFill>
            <a:schemeClr val="accent2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latin typeface="Arial"/>
                <a:cs typeface="Arial"/>
              </a:rPr>
              <a:t>3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71550" y="3562350"/>
            <a:ext cx="2012950" cy="920750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10000" y="3562350"/>
            <a:ext cx="2012950" cy="920750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692900" y="3562350"/>
            <a:ext cx="2012950" cy="920750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t="63415" r="-4" b="-1"/>
          <a:stretch/>
        </p:blipFill>
        <p:spPr>
          <a:xfrm>
            <a:off x="0" y="0"/>
            <a:ext cx="84021" cy="1287215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4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67844" y="1657350"/>
            <a:ext cx="4118956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1657349"/>
            <a:ext cx="3575304" cy="29231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51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Open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388533"/>
            <a:ext cx="2989263" cy="3098799"/>
          </a:xfrm>
        </p:spPr>
        <p:txBody>
          <a:bodyPr/>
          <a:lstStyle>
            <a:lvl1pPr marL="0" indent="-228600">
              <a:defRPr sz="1200"/>
            </a:lvl1pPr>
            <a:lvl2pPr indent="-228600">
              <a:defRPr sz="1100"/>
            </a:lvl2pPr>
            <a:lvl3pPr indent="-228600"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Header / Open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820333"/>
            <a:ext cx="2989263" cy="2666999"/>
          </a:xfrm>
        </p:spPr>
        <p:txBody>
          <a:bodyPr/>
          <a:lstStyle>
            <a:lvl1pPr marL="0" indent="-228600">
              <a:defRPr sz="1200"/>
            </a:lvl1pPr>
            <a:lvl2pPr indent="-228600">
              <a:defRPr sz="1100"/>
            </a:lvl2pPr>
            <a:lvl3pPr indent="-228600"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70002"/>
            <a:ext cx="2989263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5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388533"/>
            <a:ext cx="2989263" cy="3098799"/>
          </a:xfrm>
        </p:spPr>
        <p:txBody>
          <a:bodyPr/>
          <a:lstStyle>
            <a:lvl1pPr marL="0" indent="-228600">
              <a:defRPr sz="1200"/>
            </a:lvl1pPr>
            <a:lvl2pPr indent="-228600">
              <a:defRPr sz="1100"/>
            </a:lvl2pPr>
            <a:lvl3pPr indent="-228600"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733800" y="1261533"/>
            <a:ext cx="4953000" cy="1515005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3733800" y="2972327"/>
            <a:ext cx="4953000" cy="1515005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86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Header /Content /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820333"/>
            <a:ext cx="2989263" cy="2666999"/>
          </a:xfrm>
        </p:spPr>
        <p:txBody>
          <a:bodyPr/>
          <a:lstStyle>
            <a:lvl1pPr marL="0" indent="-228600">
              <a:defRPr sz="1200"/>
            </a:lvl1pPr>
            <a:lvl2pPr indent="-228600">
              <a:defRPr sz="1100"/>
            </a:lvl2pPr>
            <a:lvl3pPr indent="-228600">
              <a:defRPr sz="1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70002"/>
            <a:ext cx="2989263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216400" y="1516063"/>
            <a:ext cx="4470400" cy="2649537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8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Header / Bullets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820333"/>
            <a:ext cx="3840480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270002"/>
            <a:ext cx="3840480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4846320" y="1820333"/>
            <a:ext cx="3840480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46320" y="1270002"/>
            <a:ext cx="3840480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79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Header / Bullets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820333"/>
            <a:ext cx="2387599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270002"/>
            <a:ext cx="2387599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5"/>
          </p:nvPr>
        </p:nvSpPr>
        <p:spPr>
          <a:xfrm>
            <a:off x="3378218" y="1820333"/>
            <a:ext cx="2387599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78218" y="1270002"/>
            <a:ext cx="2387599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6290767" y="1820333"/>
            <a:ext cx="2387599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90767" y="1270002"/>
            <a:ext cx="2387599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90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Header / Bullets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820333"/>
            <a:ext cx="1972733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1270002"/>
            <a:ext cx="1972733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548464" y="1820333"/>
            <a:ext cx="1972733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548464" y="1270002"/>
            <a:ext cx="1972733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/>
          </p:nvPr>
        </p:nvSpPr>
        <p:spPr>
          <a:xfrm>
            <a:off x="4639729" y="1820333"/>
            <a:ext cx="1972733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39729" y="1278471"/>
            <a:ext cx="1972733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6730994" y="1820333"/>
            <a:ext cx="1972733" cy="2666999"/>
          </a:xfrm>
        </p:spPr>
        <p:txBody>
          <a:bodyPr/>
          <a:lstStyle>
            <a:lvl1pPr marL="0" indent="-228600">
              <a:defRPr sz="1400"/>
            </a:lvl1pPr>
            <a:lvl2pPr indent="-228600">
              <a:defRPr sz="1200"/>
            </a:lvl2pPr>
            <a:lvl3pPr indent="-228600">
              <a:defRPr sz="11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30994" y="1270002"/>
            <a:ext cx="1972733" cy="465138"/>
          </a:xfrm>
        </p:spPr>
        <p:txBody>
          <a:bodyPr>
            <a:normAutofit/>
          </a:bodyPr>
          <a:lstStyle>
            <a:lvl1pPr marL="4572" indent="0">
              <a:buNone/>
              <a:defRPr sz="1600"/>
            </a:lvl1pPr>
            <a:lvl2pPr marL="356616" indent="0">
              <a:buNone/>
              <a:defRPr/>
            </a:lvl2pPr>
            <a:lvl3pPr marL="54864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92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Side-by-Side Objects 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57200" y="1256105"/>
            <a:ext cx="4004733" cy="2291428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10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4682067" y="1256105"/>
            <a:ext cx="4004733" cy="2291428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57200" y="3759199"/>
            <a:ext cx="8229600" cy="787400"/>
          </a:xfrm>
        </p:spPr>
        <p:txBody>
          <a:bodyPr/>
          <a:lstStyle>
            <a:lvl1pPr marL="4572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9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Object 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 cap="all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57200" y="1256105"/>
            <a:ext cx="8229600" cy="2291428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57200" y="3759199"/>
            <a:ext cx="8229600" cy="787400"/>
          </a:xfrm>
        </p:spPr>
        <p:txBody>
          <a:bodyPr/>
          <a:lstStyle>
            <a:lvl1pPr marL="4572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9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57200" y="1256105"/>
            <a:ext cx="8229600" cy="3282028"/>
          </a:xfrm>
        </p:spPr>
        <p:txBody>
          <a:bodyPr/>
          <a:lstStyle/>
          <a:p>
            <a:pPr lvl="0"/>
            <a:r>
              <a:rPr lang="en-US" dirty="0" smtClean="0"/>
              <a:t>Object</a:t>
            </a:r>
          </a:p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976" y="1664208"/>
            <a:ext cx="3575304" cy="25054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754880" y="1664208"/>
            <a:ext cx="3575304" cy="250545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482667" y="110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" y="1194479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7CDBAF9-AE63-B947-A1E2-1D46B3AA1CCE}" type="datetime4">
              <a:rPr lang="en-US" sz="140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July 2, 2015</a:t>
            </a:fld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ic w/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4572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7213" y="596900"/>
            <a:ext cx="1998526" cy="1993900"/>
          </a:xfrm>
          <a:solidFill>
            <a:srgbClr val="DD3834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4572" indent="0">
              <a:buNone/>
              <a:defRPr lang="en-US" sz="1400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7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4572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213" y="596900"/>
            <a:ext cx="1998526" cy="1993900"/>
          </a:xfrm>
          <a:solidFill>
            <a:schemeClr val="accent6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4572" indent="0">
              <a:buNone/>
              <a:defRPr lang="en-US" sz="1400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56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4572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199632" y="2240280"/>
            <a:ext cx="1998526" cy="1993900"/>
          </a:xfrm>
          <a:solidFill>
            <a:schemeClr val="accent2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4572" indent="0">
              <a:buNone/>
              <a:defRPr lang="en-US" sz="1400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9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4572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213" y="2596896"/>
            <a:ext cx="1998526" cy="1993900"/>
          </a:xfrm>
          <a:solidFill>
            <a:schemeClr val="accent3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4572" indent="0">
              <a:buNone/>
              <a:defRPr lang="en-US" sz="1400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41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4572" indent="0">
              <a:buNone/>
              <a:defRPr baseline="0"/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84264" y="512064"/>
            <a:ext cx="1998526" cy="1993900"/>
          </a:xfrm>
          <a:solidFill>
            <a:schemeClr val="accent5"/>
          </a:solidFill>
          <a:ln w="12700" cmpd="sng">
            <a:noFill/>
          </a:ln>
        </p:spPr>
        <p:txBody>
          <a:bodyPr vert="horz" lIns="274320" tIns="228600" rIns="274320" bIns="228600" rtlCol="0" anchor="ctr" anchorCtr="0">
            <a:normAutofit/>
          </a:bodyPr>
          <a:lstStyle>
            <a:lvl1pPr marL="4572" indent="0">
              <a:buNone/>
              <a:defRPr lang="en-US" sz="1400" cap="none" baseline="0" dirty="0" smtClean="0">
                <a:solidFill>
                  <a:schemeClr val="bg1"/>
                </a:solidFill>
                <a:latin typeface="Arial"/>
                <a:ea typeface="+mj-ea"/>
                <a:cs typeface="Myriad Pro Ligh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13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rgbClr val="DD383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2340864"/>
            <a:ext cx="7479792" cy="1024128"/>
          </a:xfrm>
        </p:spPr>
        <p:txBody>
          <a:bodyPr lIns="0" rIns="0" anchor="b" anchorCtr="0">
            <a:normAutofit/>
          </a:bodyPr>
          <a:lstStyle>
            <a:lvl1pPr marL="4572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694" y="4241548"/>
            <a:ext cx="720856" cy="718328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2965" y="3282950"/>
            <a:ext cx="7481887" cy="838200"/>
          </a:xfrm>
        </p:spPr>
        <p:txBody>
          <a:bodyPr lIns="0" rIns="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700"/>
              </a:spcAft>
              <a:buNone/>
              <a:defRPr sz="1800" b="0" i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86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emf"/><Relationship Id="rId32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B528-85EA-D940-AA71-C3ECBF160844}" type="datetime1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0" y="4757405"/>
            <a:ext cx="9144000" cy="3860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914400"/>
            <a:endParaRPr lang="en-US" sz="560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t="63415" r="-4" b="-1"/>
          <a:stretch/>
        </p:blipFill>
        <p:spPr>
          <a:xfrm>
            <a:off x="0" y="0"/>
            <a:ext cx="84021" cy="1287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2874" y="4851400"/>
            <a:ext cx="1092200" cy="203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59317" y="4962839"/>
            <a:ext cx="413173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b="0" i="0" normalizeH="0" dirty="0" smtClean="0">
                <a:solidFill>
                  <a:srgbClr val="606060"/>
                </a:solidFill>
                <a:latin typeface="+mj-lt"/>
                <a:cs typeface="Myriad Pro"/>
              </a:rPr>
              <a:t>© 2014, Conversant, Inc. All rights reserved.</a:t>
            </a:r>
            <a:endParaRPr lang="en-US" sz="600" b="0" i="0" normalizeH="0" dirty="0">
              <a:solidFill>
                <a:srgbClr val="606060"/>
              </a:solidFill>
              <a:latin typeface="+mj-lt"/>
              <a:cs typeface="Myriad Pr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4" y="4868867"/>
            <a:ext cx="4910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2313E01-5C27-1E4E-AE72-339E97A495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77" r:id="rId5"/>
    <p:sldLayoutId id="2147483679" r:id="rId6"/>
    <p:sldLayoutId id="2147483678" r:id="rId7"/>
    <p:sldLayoutId id="2147483680" r:id="rId8"/>
    <p:sldLayoutId id="2147483661" r:id="rId9"/>
    <p:sldLayoutId id="2147483662" r:id="rId10"/>
    <p:sldLayoutId id="2147483663" r:id="rId11"/>
    <p:sldLayoutId id="2147483664" r:id="rId12"/>
    <p:sldLayoutId id="2147483681" r:id="rId13"/>
    <p:sldLayoutId id="2147483683" r:id="rId14"/>
    <p:sldLayoutId id="2147483665" r:id="rId15"/>
    <p:sldLayoutId id="2147483654" r:id="rId16"/>
    <p:sldLayoutId id="2147483666" r:id="rId17"/>
    <p:sldLayoutId id="2147483655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6" r:id="rId24"/>
    <p:sldLayoutId id="2147483672" r:id="rId25"/>
    <p:sldLayoutId id="2147483682" r:id="rId26"/>
    <p:sldLayoutId id="2147483673" r:id="rId27"/>
    <p:sldLayoutId id="2147483674" r:id="rId28"/>
    <p:sldLayoutId id="2147483675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38328" algn="l" defTabSz="4572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rgbClr val="CA9530"/>
        </a:buClr>
        <a:buSzPct val="70000"/>
        <a:buFont typeface="Wingdings" charset="2"/>
        <a:buChar char="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530352" indent="-173736" algn="l" defTabSz="457200" rtl="0" eaLnBrk="1" latinLnBrk="0" hangingPunct="1">
        <a:spcBef>
          <a:spcPts val="0"/>
        </a:spcBef>
        <a:spcAft>
          <a:spcPts val="1000"/>
        </a:spcAft>
        <a:buClr>
          <a:srgbClr val="CA9530"/>
        </a:buClr>
        <a:buSzPct val="110000"/>
        <a:buFont typeface="Arial"/>
        <a:buChar char="•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722376" indent="-173736" algn="l" defTabSz="457200" rtl="0" eaLnBrk="1" latinLnBrk="0" hangingPunct="1">
        <a:spcBef>
          <a:spcPts val="0"/>
        </a:spcBef>
        <a:spcAft>
          <a:spcPts val="700"/>
        </a:spcAft>
        <a:buClr>
          <a:srgbClr val="CA9530"/>
        </a:buClr>
        <a:buFont typeface="Courier New"/>
        <a:buChar char="o"/>
        <a:defRPr sz="1100" kern="1200">
          <a:solidFill>
            <a:srgbClr val="CA953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Universal </a:t>
            </a:r>
            <a:r>
              <a:rPr lang="en-US" dirty="0" err="1" smtClean="0"/>
              <a:t>orlando</a:t>
            </a:r>
            <a:r>
              <a:rPr lang="en-US" dirty="0" smtClean="0"/>
              <a:t> resort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4" y="1406398"/>
            <a:ext cx="3739896" cy="1133856"/>
          </a:xfrm>
        </p:spPr>
        <p:txBody>
          <a:bodyPr/>
          <a:lstStyle/>
          <a:p>
            <a:r>
              <a:rPr lang="en-US" dirty="0" smtClean="0"/>
              <a:t>Max Unit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Conversant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" y="4194063"/>
            <a:ext cx="1066800" cy="6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2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8661" y="0"/>
            <a:ext cx="7942300" cy="45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4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</a:t>
            </a:r>
            <a:endParaRPr lang="en-US" dirty="0"/>
          </a:p>
        </p:txBody>
      </p:sp>
      <p:pic>
        <p:nvPicPr>
          <p:cNvPr id="3" name="Picture 2" descr="39693OPS_UNIVERSAL_Max_minio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621" y="372486"/>
            <a:ext cx="5830179" cy="40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1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621" y="372486"/>
            <a:ext cx="5830179" cy="40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621" y="372486"/>
            <a:ext cx="5830178" cy="40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5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621" y="372486"/>
            <a:ext cx="5830178" cy="40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2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622" y="372486"/>
            <a:ext cx="5830176" cy="40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7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rgbClr val="404040"/>
      </a:dk1>
      <a:lt1>
        <a:sysClr val="window" lastClr="FFFFFF"/>
      </a:lt1>
      <a:dk2>
        <a:srgbClr val="999999"/>
      </a:dk2>
      <a:lt2>
        <a:srgbClr val="FFFFFF"/>
      </a:lt2>
      <a:accent1>
        <a:srgbClr val="7C71B3"/>
      </a:accent1>
      <a:accent2>
        <a:srgbClr val="4E448D"/>
      </a:accent2>
      <a:accent3>
        <a:srgbClr val="49C5B1"/>
      </a:accent3>
      <a:accent4>
        <a:srgbClr val="34657F"/>
      </a:accent4>
      <a:accent5>
        <a:srgbClr val="FFB514"/>
      </a:accent5>
      <a:accent6>
        <a:srgbClr val="FA6A1E"/>
      </a:accent6>
      <a:hlink>
        <a:srgbClr val="DD3834"/>
      </a:hlink>
      <a:folHlink>
        <a:srgbClr val="DD383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12</Words>
  <Application>Microsoft Macintosh PowerPoint</Application>
  <PresentationFormat>On-screen Show (16:9)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Universal orlando resort</vt:lpstr>
      <vt:lpstr>CREATIVE</vt:lpstr>
      <vt:lpstr>CREATIVE</vt:lpstr>
      <vt:lpstr>CREATIVE</vt:lpstr>
      <vt:lpstr>CREATIVE</vt:lpstr>
      <vt:lpstr>CREATIVE</vt:lpstr>
      <vt:lpstr>CREATIVE</vt:lpstr>
    </vt:vector>
  </TitlesOfParts>
  <Company>Sovereign Studios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Bucky</dc:creator>
  <cp:lastModifiedBy>Conversant</cp:lastModifiedBy>
  <cp:revision>138</cp:revision>
  <dcterms:created xsi:type="dcterms:W3CDTF">2013-12-17T23:23:14Z</dcterms:created>
  <dcterms:modified xsi:type="dcterms:W3CDTF">2015-07-02T14:51:35Z</dcterms:modified>
</cp:coreProperties>
</file>