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6173ffd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6173ff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Windows Audit Logs: 有 benign / Attack 的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6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256173ffda0_0_3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256173ffda0_0_3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g256173ffda0_0_3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3" name="Google Shape;3653;g256173ffda0_0_3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7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g256173ffda0_0_4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Google Shape;4019;g256173ffda0_0_4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5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256173ffda0_0_4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256173ffda0_0_4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6173ffda0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56173ffda0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56173ffda0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56173ffda0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256173ffda0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256173ffda0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256173ffda0_0_4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256173ffda0_0_4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256173ffda0_0_1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256173ffda0_0_1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256173ffda0_0_2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256173ffda0_0_2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256173ffda0_0_2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256173ffda0_0_2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256173ffda0_0_2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256173ffda0_0_2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 Anomaly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 Matching Engine 裡面的小模組才是重點，要畫出來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55" name="Google Shape;55;p13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57" name="Google Shape;57;p13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59" name="Google Shape;59;p13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61" name="Google Shape;61;p13"/>
          <p:cNvSpPr txBox="1"/>
          <p:nvPr>
            <p:ph idx="4294967295" type="title"/>
          </p:nvPr>
        </p:nvSpPr>
        <p:spPr>
          <a:xfrm>
            <a:off x="6900" y="-12175"/>
            <a:ext cx="34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Architecture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66" name="Google Shape;66;p13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67" name="Google Shape;67;p13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68" name="Google Shape;68;p13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0" name="Google Shape;70;p13"/>
              <p:cNvCxnSpPr>
                <a:stCxn id="69" idx="6"/>
                <a:endCxn id="68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1" name="Google Shape;71;p13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8" name="Google Shape;88;p13"/>
              <p:cNvCxnSpPr>
                <a:stCxn id="69" idx="0"/>
                <a:endCxn id="89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0" name="Google Shape;90;p13"/>
              <p:cNvCxnSpPr>
                <a:stCxn id="69" idx="1"/>
                <a:endCxn id="75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1" name="Google Shape;91;p13"/>
              <p:cNvCxnSpPr>
                <a:stCxn id="69" idx="2"/>
                <a:endCxn id="76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" name="Google Shape;92;p13"/>
              <p:cNvCxnSpPr>
                <a:stCxn id="69" idx="3"/>
                <a:endCxn id="73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" name="Google Shape;93;p13"/>
              <p:cNvCxnSpPr>
                <a:stCxn id="69" idx="4"/>
                <a:endCxn id="71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4" name="Google Shape;94;p13"/>
              <p:cNvCxnSpPr>
                <a:stCxn id="71" idx="3"/>
                <a:endCxn id="74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5" name="Google Shape;95;p13"/>
              <p:cNvCxnSpPr>
                <a:stCxn id="71" idx="5"/>
                <a:endCxn id="77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6" name="Google Shape;96;p13"/>
              <p:cNvCxnSpPr>
                <a:stCxn id="71" idx="6"/>
                <a:endCxn id="72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7" name="Google Shape;97;p13"/>
              <p:cNvCxnSpPr>
                <a:stCxn id="74" idx="5"/>
                <a:endCxn id="80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8" name="Google Shape;98;p13"/>
              <p:cNvCxnSpPr>
                <a:stCxn id="79" idx="2"/>
                <a:endCxn id="77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9" name="Google Shape;99;p13"/>
              <p:cNvCxnSpPr>
                <a:stCxn id="68" idx="6"/>
                <a:endCxn id="81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0" name="Google Shape;100;p13"/>
              <p:cNvCxnSpPr>
                <a:stCxn id="68" idx="6"/>
                <a:endCxn id="83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1" name="Google Shape;101;p13"/>
              <p:cNvCxnSpPr>
                <a:stCxn id="68" idx="6"/>
                <a:endCxn id="82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2" name="Google Shape;102;p13"/>
              <p:cNvCxnSpPr>
                <a:stCxn id="68" idx="6"/>
                <a:endCxn id="84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3" name="Google Shape;103;p13"/>
              <p:cNvCxnSpPr>
                <a:stCxn id="68" idx="6"/>
                <a:endCxn id="85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4" name="Google Shape;104;p13"/>
              <p:cNvCxnSpPr>
                <a:stCxn id="79" idx="0"/>
                <a:endCxn id="78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" name="Google Shape;105;p13"/>
              <p:cNvCxnSpPr>
                <a:stCxn id="84" idx="6"/>
                <a:endCxn id="86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6" name="Google Shape;106;p13"/>
              <p:cNvCxnSpPr>
                <a:stCxn id="84" idx="6"/>
                <a:endCxn id="86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7" name="Google Shape;107;p13"/>
              <p:cNvCxnSpPr>
                <a:stCxn id="85" idx="6"/>
                <a:endCxn id="87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8" name="Google Shape;108;p13"/>
              <p:cNvCxnSpPr>
                <a:stCxn id="85" idx="6"/>
                <a:endCxn id="87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9" name="Google Shape;109;p13"/>
              <p:cNvCxnSpPr>
                <a:stCxn id="71" idx="5"/>
                <a:endCxn id="77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0" name="Google Shape;110;p13"/>
              <p:cNvCxnSpPr>
                <a:stCxn id="69" idx="3"/>
                <a:endCxn id="73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1" name="Google Shape;111;p13"/>
              <p:cNvCxnSpPr>
                <a:stCxn id="69" idx="0"/>
                <a:endCxn id="89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2" name="Google Shape;112;p13"/>
              <p:cNvCxnSpPr>
                <a:stCxn id="69" idx="0"/>
                <a:endCxn id="89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3" name="Google Shape;113;p13"/>
              <p:cNvCxnSpPr>
                <a:stCxn id="68" idx="6"/>
                <a:endCxn id="114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5" name="Google Shape;115;p13"/>
              <p:cNvCxnSpPr>
                <a:stCxn id="68" idx="6"/>
                <a:endCxn id="116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" name="Google Shape;117;p13"/>
              <p:cNvCxnSpPr>
                <a:stCxn id="68" idx="6"/>
                <a:endCxn id="118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" name="Google Shape;119;p13"/>
              <p:cNvCxnSpPr>
                <a:stCxn id="68" idx="6"/>
                <a:endCxn id="120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1" name="Google Shape;121;p13"/>
              <p:cNvCxnSpPr>
                <a:stCxn id="68" idx="6"/>
                <a:endCxn id="122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2" name="Google Shape;122;p13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" name="Google Shape;89;p13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3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124" name="Google Shape;12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3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127" name="Google Shape;127;p13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128" name="Google Shape;128;p13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129" name="Google Shape;129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" name="Google Shape;130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31" name="Google Shape;131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32" name="Google Shape;132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33" name="Google Shape;133;p13"/>
                    <p:cNvCxnSpPr>
                      <a:stCxn id="132" idx="6"/>
                      <a:endCxn id="134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34" name="Google Shape;134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35" name="Google Shape;135;p13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136" name="Google Shape;136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7" name="Google Shape;137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38" name="Google Shape;138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39" name="Google Shape;139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40" name="Google Shape;140;p13"/>
                    <p:cNvCxnSpPr>
                      <a:stCxn id="139" idx="6"/>
                      <a:endCxn id="141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41" name="Google Shape;141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42" name="Google Shape;142;p13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143" name="Google Shape;143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4" name="Google Shape;144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45" name="Google Shape;145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46" name="Google Shape;146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47" name="Google Shape;147;p13"/>
                    <p:cNvCxnSpPr>
                      <a:stCxn id="146" idx="6"/>
                      <a:endCxn id="148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48" name="Google Shape;148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49" name="Google Shape;149;p13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150" name="Google Shape;150;p13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13"/>
          <p:cNvGrpSpPr/>
          <p:nvPr/>
        </p:nvGrpSpPr>
        <p:grpSpPr>
          <a:xfrm>
            <a:off x="96409" y="4165681"/>
            <a:ext cx="1150066" cy="1090357"/>
            <a:chOff x="325009" y="3683593"/>
            <a:chExt cx="1150066" cy="1090357"/>
          </a:xfrm>
        </p:grpSpPr>
        <p:grpSp>
          <p:nvGrpSpPr>
            <p:cNvPr id="152" name="Google Shape;152;p13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153" name="Google Shape;153;p13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6" name="Google Shape;156;p13"/>
              <p:cNvCxnSpPr>
                <a:stCxn id="153" idx="6"/>
                <a:endCxn id="154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7" name="Google Shape;157;p13"/>
              <p:cNvCxnSpPr>
                <a:stCxn id="153" idx="6"/>
                <a:endCxn id="155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8" name="Google Shape;158;p13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9" name="Google Shape;159;p13"/>
              <p:cNvCxnSpPr>
                <a:stCxn id="154" idx="6"/>
                <a:endCxn id="158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0" name="Google Shape;160;p13"/>
              <p:cNvCxnSpPr>
                <a:stCxn id="154" idx="6"/>
                <a:endCxn id="158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1" name="Google Shape;161;p13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2" name="Google Shape;162;p13"/>
              <p:cNvCxnSpPr>
                <a:stCxn id="155" idx="6"/>
                <a:endCxn id="161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3" name="Google Shape;163;p13"/>
              <p:cNvCxnSpPr>
                <a:stCxn id="155" idx="6"/>
                <a:endCxn id="161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64" name="Google Shape;164;p13"/>
            <p:cNvSpPr txBox="1"/>
            <p:nvPr/>
          </p:nvSpPr>
          <p:spPr>
            <a:xfrm>
              <a:off x="362675" y="4127450"/>
              <a:ext cx="1112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A Technique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165" name="Google Shape;1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3"/>
          <p:cNvCxnSpPr>
            <a:stCxn id="150" idx="3"/>
            <a:endCxn id="167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8" name="Google Shape;168;p13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169" name="Google Shape;169;p13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70" name="Google Shape;170;p13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71" name="Google Shape;171;p13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172" name="Google Shape;172;p13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173" name="Google Shape;173;p13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174" name="Google Shape;174;p13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175" name="Google Shape;175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6" name="Google Shape;176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77" name="Google Shape;177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78" name="Google Shape;178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79" name="Google Shape;179;p13"/>
                    <p:cNvCxnSpPr>
                      <a:stCxn id="178" idx="6"/>
                      <a:endCxn id="180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80" name="Google Shape;180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1" name="Google Shape;181;p13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182" name="Google Shape;182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3" name="Google Shape;183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84" name="Google Shape;184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85" name="Google Shape;185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86" name="Google Shape;186;p13"/>
                    <p:cNvCxnSpPr>
                      <a:stCxn id="185" idx="6"/>
                      <a:endCxn id="187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87" name="Google Shape;187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8" name="Google Shape;188;p13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0" name="Google Shape;190;p1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91" name="Google Shape;191;p1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92" name="Google Shape;192;p1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93" name="Google Shape;193;p13"/>
                    <p:cNvCxnSpPr>
                      <a:stCxn id="192" idx="6"/>
                      <a:endCxn id="194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94" name="Google Shape;194;p1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95" name="Google Shape;195;p13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196" name="Google Shape;196;p13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3"/>
          <p:cNvCxnSpPr>
            <a:endCxn id="198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3"/>
          <p:cNvCxnSpPr>
            <a:endCxn id="200" idx="2"/>
          </p:cNvCxnSpPr>
          <p:nvPr/>
        </p:nvCxnSpPr>
        <p:spPr>
          <a:xfrm rot="10800000">
            <a:off x="5903689" y="2797176"/>
            <a:ext cx="1307100" cy="40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3"/>
          <p:cNvCxnSpPr>
            <a:endCxn id="200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3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203" name="Google Shape;203;p13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204" name="Google Shape;204;p13"/>
          <p:cNvSpPr txBox="1"/>
          <p:nvPr/>
        </p:nvSpPr>
        <p:spPr>
          <a:xfrm>
            <a:off x="2551175" y="4679117"/>
            <a:ext cx="136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Triplets with Technique Label</a:t>
            </a:r>
            <a:endParaRPr sz="1000"/>
          </a:p>
        </p:txBody>
      </p:sp>
      <p:grpSp>
        <p:nvGrpSpPr>
          <p:cNvPr id="205" name="Google Shape;205;p13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206" name="Google Shape;206;p13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207" name="Google Shape;207;p13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8" name="Google Shape;208;p13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209" name="Google Shape;209;p13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3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11" name="Google Shape;211;p13"/>
                <p:cNvCxnSpPr>
                  <a:stCxn id="210" idx="6"/>
                  <a:endCxn id="209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212" name="Google Shape;212;p13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13" name="Google Shape;213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14" name="Google Shape;214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15" name="Google Shape;215;p13"/>
                  <p:cNvCxnSpPr>
                    <a:stCxn id="214" idx="6"/>
                    <a:endCxn id="21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16" name="Google Shape;216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7" name="Google Shape;217;p13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18" name="Google Shape;218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19" name="Google Shape;219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20" name="Google Shape;220;p13"/>
                  <p:cNvCxnSpPr>
                    <a:stCxn id="219" idx="6"/>
                    <a:endCxn id="221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21" name="Google Shape;221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" name="Google Shape;222;p13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23" name="Google Shape;223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24" name="Google Shape;224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25" name="Google Shape;225;p13"/>
                  <p:cNvCxnSpPr>
                    <a:stCxn id="224" idx="6"/>
                    <a:endCxn id="22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26" name="Google Shape;226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7" name="Google Shape;227;p13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229" name="Google Shape;229;p13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230" name="Google Shape;230;p13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1" name="Google Shape;231;p13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32" name="Google Shape;232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" name="Google Shape;233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34" name="Google Shape;234;p13"/>
                  <p:cNvCxnSpPr>
                    <a:stCxn id="233" idx="6"/>
                    <a:endCxn id="232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35" name="Google Shape;235;p13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36" name="Google Shape;236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" name="Google Shape;237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38" name="Google Shape;238;p13"/>
                  <p:cNvCxnSpPr>
                    <a:stCxn id="237" idx="6"/>
                    <a:endCxn id="236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39" name="Google Shape;239;p13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0" name="Google Shape;240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1" name="Google Shape;241;p13"/>
                  <p:cNvCxnSpPr>
                    <a:stCxn id="240" idx="6"/>
                    <a:endCxn id="24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2" name="Google Shape;242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3" name="Google Shape;243;p13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4" name="Google Shape;244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5" name="Google Shape;245;p13"/>
                  <p:cNvCxnSpPr>
                    <a:stCxn id="244" idx="6"/>
                    <a:endCxn id="24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6" name="Google Shape;246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7" name="Google Shape;247;p13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8" name="Google Shape;248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9" name="Google Shape;249;p13"/>
                  <p:cNvCxnSpPr>
                    <a:stCxn id="248" idx="6"/>
                    <a:endCxn id="25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50" name="Google Shape;250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51" name="Google Shape;251;p13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52" name="Google Shape;252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53" name="Google Shape;253;p13"/>
                  <p:cNvCxnSpPr>
                    <a:stCxn id="252" idx="6"/>
                    <a:endCxn id="25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54" name="Google Shape;254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55" name="Google Shape;255;p13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56" name="Google Shape;256;p13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257" name="Google Shape;257;p13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8" name="Google Shape;258;p13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61" name="Google Shape;261;p13"/>
                  <p:cNvCxnSpPr>
                    <a:stCxn id="260" idx="6"/>
                    <a:endCxn id="259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62" name="Google Shape;262;p13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63" name="Google Shape;263;p1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" name="Google Shape;264;p1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65" name="Google Shape;265;p13"/>
                  <p:cNvCxnSpPr>
                    <a:stCxn id="264" idx="6"/>
                    <a:endCxn id="263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68" name="Google Shape;268;p13"/>
                  <p:cNvCxnSpPr>
                    <a:stCxn id="267" idx="6"/>
                    <a:endCxn id="26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69" name="Google Shape;269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0" name="Google Shape;270;p13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72" name="Google Shape;272;p13"/>
                  <p:cNvCxnSpPr>
                    <a:stCxn id="271" idx="6"/>
                    <a:endCxn id="27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4" name="Google Shape;274;p13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75" name="Google Shape;275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76" name="Google Shape;276;p13"/>
                  <p:cNvCxnSpPr>
                    <a:stCxn id="275" idx="6"/>
                    <a:endCxn id="27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77" name="Google Shape;277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8" name="Google Shape;278;p13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79" name="Google Shape;279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0" name="Google Shape;280;p13"/>
                  <p:cNvCxnSpPr>
                    <a:stCxn id="279" idx="6"/>
                    <a:endCxn id="28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81" name="Google Shape;281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82" name="Google Shape;282;p13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83" name="Google Shape;283;p13"/>
              <p:cNvGrpSpPr/>
              <p:nvPr/>
            </p:nvGrpSpPr>
            <p:grpSpPr>
              <a:xfrm>
                <a:off x="560679" y="2577889"/>
                <a:ext cx="598842" cy="793525"/>
                <a:chOff x="4717000" y="3673670"/>
                <a:chExt cx="846300" cy="1153380"/>
              </a:xfrm>
            </p:grpSpPr>
            <p:sp>
              <p:nvSpPr>
                <p:cNvPr id="284" name="Google Shape;284;p13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5" name="Google Shape;285;p13"/>
                <p:cNvGrpSpPr/>
                <p:nvPr/>
              </p:nvGrpSpPr>
              <p:grpSpPr>
                <a:xfrm>
                  <a:off x="4801569" y="4019692"/>
                  <a:ext cx="677172" cy="137400"/>
                  <a:chOff x="6820145" y="2249193"/>
                  <a:chExt cx="677172" cy="137400"/>
                </a:xfrm>
              </p:grpSpPr>
              <p:sp>
                <p:nvSpPr>
                  <p:cNvPr id="286" name="Google Shape;286;p13"/>
                  <p:cNvSpPr/>
                  <p:nvPr/>
                </p:nvSpPr>
                <p:spPr>
                  <a:xfrm>
                    <a:off x="7370117" y="224919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" name="Google Shape;287;p13"/>
                  <p:cNvSpPr/>
                  <p:nvPr/>
                </p:nvSpPr>
                <p:spPr>
                  <a:xfrm>
                    <a:off x="6820145" y="224919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8" name="Google Shape;288;p13"/>
                  <p:cNvCxnSpPr>
                    <a:stCxn id="287" idx="6"/>
                    <a:endCxn id="286" idx="2"/>
                  </p:cNvCxnSpPr>
                  <p:nvPr/>
                </p:nvCxnSpPr>
                <p:spPr>
                  <a:xfrm>
                    <a:off x="6947345" y="2317893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89" name="Google Shape;289;p13"/>
                <p:cNvGrpSpPr/>
                <p:nvPr/>
              </p:nvGrpSpPr>
              <p:grpSpPr>
                <a:xfrm>
                  <a:off x="4804682" y="4222648"/>
                  <a:ext cx="670929" cy="137400"/>
                  <a:chOff x="6842895" y="2296007"/>
                  <a:chExt cx="670929" cy="137400"/>
                </a:xfrm>
              </p:grpSpPr>
              <p:sp>
                <p:nvSpPr>
                  <p:cNvPr id="290" name="Google Shape;290;p13"/>
                  <p:cNvSpPr/>
                  <p:nvPr/>
                </p:nvSpPr>
                <p:spPr>
                  <a:xfrm>
                    <a:off x="6842895" y="2296007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91" name="Google Shape;291;p13"/>
                  <p:cNvCxnSpPr>
                    <a:stCxn id="290" idx="6"/>
                    <a:endCxn id="292" idx="1"/>
                  </p:cNvCxnSpPr>
                  <p:nvPr/>
                </p:nvCxnSpPr>
                <p:spPr>
                  <a:xfrm>
                    <a:off x="6970095" y="2364707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92" name="Google Shape;292;p13"/>
                  <p:cNvSpPr/>
                  <p:nvPr/>
                </p:nvSpPr>
                <p:spPr>
                  <a:xfrm>
                    <a:off x="7386493" y="2322913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4804682" y="4430542"/>
                  <a:ext cx="670929" cy="137400"/>
                  <a:chOff x="6842895" y="2351500"/>
                  <a:chExt cx="670929" cy="137400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>
                    <a:off x="6842895" y="2351500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95" name="Google Shape;295;p13"/>
                  <p:cNvCxnSpPr>
                    <a:stCxn id="294" idx="6"/>
                    <a:endCxn id="296" idx="1"/>
                  </p:cNvCxnSpPr>
                  <p:nvPr/>
                </p:nvCxnSpPr>
                <p:spPr>
                  <a:xfrm>
                    <a:off x="6970095" y="2420200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96" name="Google Shape;296;p13"/>
                  <p:cNvSpPr/>
                  <p:nvPr/>
                </p:nvSpPr>
                <p:spPr>
                  <a:xfrm>
                    <a:off x="7386493" y="2378406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7" name="Google Shape;297;p13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98" name="Google Shape;298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99" name="Google Shape;299;p13"/>
                  <p:cNvCxnSpPr>
                    <a:stCxn id="298" idx="6"/>
                    <a:endCxn id="30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01" name="Google Shape;301;p13"/>
                <p:cNvSpPr txBox="1"/>
                <p:nvPr/>
              </p:nvSpPr>
              <p:spPr>
                <a:xfrm>
                  <a:off x="4744600" y="367367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302" name="Google Shape;302;p13"/>
          <p:cNvCxnSpPr>
            <a:stCxn id="63" idx="3"/>
            <a:endCxn id="303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3"/>
          <p:cNvCxnSpPr>
            <a:stCxn id="303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13"/>
          <p:cNvCxnSpPr>
            <a:endCxn id="146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3"/>
          <p:cNvCxnSpPr>
            <a:endCxn id="195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13"/>
          <p:cNvCxnSpPr>
            <a:stCxn id="124" idx="3"/>
            <a:endCxn id="284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13"/>
          <p:cNvCxnSpPr>
            <a:stCxn id="309" idx="3"/>
            <a:endCxn id="284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13"/>
          <p:cNvCxnSpPr>
            <a:endCxn id="311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3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14" name="Google Shape;314;p13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303" name="Google Shape;303;p13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15" name="Google Shape;315;p13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Builder </a:t>
              </a:r>
              <a:endParaRPr/>
            </a:p>
          </p:txBody>
        </p:sp>
      </p:grpSp>
      <p:cxnSp>
        <p:nvCxnSpPr>
          <p:cNvPr id="316" name="Google Shape;316;p13"/>
          <p:cNvCxnSpPr>
            <a:stCxn id="129" idx="3"/>
            <a:endCxn id="317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18" name="Google Shape;318;p13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319" name="Google Shape;319;p13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17" name="Google Shape;317;p13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Semantic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320" name="Google Shape;320;p13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321" name="Google Shape;321;p13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322" name="Google Shape;322;p13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323" name="Google Shape;323;p13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4" name="Google Shape;324;p13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25" name="Google Shape;325;p13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6" name="Google Shape;326;p13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" name="Google Shape;327;p13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" name="Google Shape;328;p13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13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13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13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13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3" name="Google Shape;333;p13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4" name="Google Shape;334;p13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335" name="Google Shape;335;p13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6" name="Google Shape;336;p13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37" name="Google Shape;337;p13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" name="Google Shape;338;p13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9" name="Google Shape;339;p13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0" name="Google Shape;340;p13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1" name="Google Shape;341;p13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2" name="Google Shape;342;p13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3" name="Google Shape;343;p13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4" name="Google Shape;344;p13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" name="Google Shape;345;p13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46" name="Google Shape;346;p13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347" name="Google Shape;347;p13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8" name="Google Shape;348;p13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49" name="Google Shape;349;p13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" name="Google Shape;350;p13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" name="Google Shape;351;p13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" name="Google Shape;352;p13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" name="Google Shape;353;p13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" name="Google Shape;354;p13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" name="Google Shape;355;p13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" name="Google Shape;356;p13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" name="Google Shape;357;p13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58" name="Google Shape;358;p13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359" name="Google Shape;359;p13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198" name="Google Shape;198;p13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60" name="Google Shape;360;p13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361" name="Google Shape;361;p13"/>
          <p:cNvCxnSpPr>
            <a:stCxn id="360" idx="3"/>
            <a:endCxn id="124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2" name="Google Shape;362;p13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311" name="Google Shape;311;p13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63" name="Google Shape;363;p13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Technique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364" name="Google Shape;364;p13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365" name="Google Shape;365;p13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67" name="Google Shape;167;p13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366" name="Google Shape;366;p13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7" name="Google Shape;367;p13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368" name="Google Shape;368;p13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09" name="Google Shape;309;p13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369" name="Google Shape;369;p13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370" name="Google Shape;370;p13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371" name="Google Shape;371;p13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372" name="Google Shape;372;p13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4" name="Google Shape;374;p13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75" name="Google Shape;375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76" name="Google Shape;376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77" name="Google Shape;377;p13"/>
                  <p:cNvCxnSpPr>
                    <a:stCxn id="376" idx="6"/>
                    <a:endCxn id="378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78" name="Google Shape;378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9" name="Google Shape;379;p13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380" name="Google Shape;380;p13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1" name="Google Shape;381;p13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82" name="Google Shape;382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83" name="Google Shape;383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4" name="Google Shape;384;p13"/>
                  <p:cNvCxnSpPr>
                    <a:stCxn id="383" idx="6"/>
                    <a:endCxn id="385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85" name="Google Shape;385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6" name="Google Shape;386;p13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387" name="Google Shape;387;p13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8" name="Google Shape;388;p13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89" name="Google Shape;389;p1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90" name="Google Shape;390;p1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91" name="Google Shape;391;p13"/>
                  <p:cNvCxnSpPr>
                    <a:stCxn id="390" idx="6"/>
                    <a:endCxn id="392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92" name="Google Shape;392;p1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93" name="Google Shape;393;p13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394" name="Google Shape;394;p13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395" name="Google Shape;395;p13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396" name="Google Shape;396;p13"/>
          <p:cNvCxnSpPr>
            <a:stCxn id="200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13"/>
          <p:cNvCxnSpPr>
            <a:endCxn id="309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13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9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0" name="Google Shape;3290;p22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3291" name="Google Shape;3291;p22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292" name="Google Shape;3292;p22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3293" name="Google Shape;3293;p22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3294" name="Google Shape;3294;p22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3295" name="Google Shape;3295;p22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296" name="Google Shape;3296;p22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3297" name="Google Shape;3297;p22"/>
          <p:cNvSpPr txBox="1"/>
          <p:nvPr>
            <p:ph idx="4294967295" type="title"/>
          </p:nvPr>
        </p:nvSpPr>
        <p:spPr>
          <a:xfrm>
            <a:off x="6900" y="-12175"/>
            <a:ext cx="40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Converter</a:t>
            </a:r>
            <a:endParaRPr/>
          </a:p>
        </p:txBody>
      </p:sp>
      <p:pic>
        <p:nvPicPr>
          <p:cNvPr id="3298" name="Google Shape;32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9" name="Google Shape;32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0" name="Google Shape;3300;p22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3301" name="Google Shape;3301;p22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3302" name="Google Shape;3302;p22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3303" name="Google Shape;3303;p22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3304" name="Google Shape;3304;p22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22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06" name="Google Shape;3306;p22"/>
              <p:cNvCxnSpPr>
                <a:stCxn id="3305" idx="6"/>
                <a:endCxn id="3304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307" name="Google Shape;3307;p22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22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22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22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22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22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22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22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22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22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22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22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22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22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22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22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22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24" name="Google Shape;3324;p22"/>
              <p:cNvCxnSpPr>
                <a:stCxn id="3305" idx="0"/>
                <a:endCxn id="3325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26" name="Google Shape;3326;p22"/>
              <p:cNvCxnSpPr>
                <a:stCxn id="3305" idx="1"/>
                <a:endCxn id="3311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27" name="Google Shape;3327;p22"/>
              <p:cNvCxnSpPr>
                <a:stCxn id="3305" idx="2"/>
                <a:endCxn id="3312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28" name="Google Shape;3328;p22"/>
              <p:cNvCxnSpPr>
                <a:stCxn id="3305" idx="3"/>
                <a:endCxn id="3309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29" name="Google Shape;3329;p22"/>
              <p:cNvCxnSpPr>
                <a:stCxn id="3305" idx="4"/>
                <a:endCxn id="3307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30" name="Google Shape;3330;p22"/>
              <p:cNvCxnSpPr>
                <a:stCxn id="3307" idx="3"/>
                <a:endCxn id="3310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31" name="Google Shape;3331;p22"/>
              <p:cNvCxnSpPr>
                <a:stCxn id="3307" idx="5"/>
                <a:endCxn id="3313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32" name="Google Shape;3332;p22"/>
              <p:cNvCxnSpPr>
                <a:stCxn id="3307" idx="6"/>
                <a:endCxn id="3308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33" name="Google Shape;3333;p22"/>
              <p:cNvCxnSpPr>
                <a:stCxn id="3310" idx="5"/>
                <a:endCxn id="3316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34" name="Google Shape;3334;p22"/>
              <p:cNvCxnSpPr>
                <a:stCxn id="3315" idx="2"/>
                <a:endCxn id="3313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35" name="Google Shape;3335;p22"/>
              <p:cNvCxnSpPr>
                <a:stCxn id="3304" idx="6"/>
                <a:endCxn id="3317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36" name="Google Shape;3336;p22"/>
              <p:cNvCxnSpPr>
                <a:stCxn id="3304" idx="6"/>
                <a:endCxn id="3319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37" name="Google Shape;3337;p22"/>
              <p:cNvCxnSpPr>
                <a:stCxn id="3304" idx="6"/>
                <a:endCxn id="3318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38" name="Google Shape;3338;p22"/>
              <p:cNvCxnSpPr>
                <a:stCxn id="3304" idx="6"/>
                <a:endCxn id="3320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39" name="Google Shape;3339;p22"/>
              <p:cNvCxnSpPr>
                <a:stCxn id="3304" idx="6"/>
                <a:endCxn id="3321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40" name="Google Shape;3340;p22"/>
              <p:cNvCxnSpPr>
                <a:stCxn id="3315" idx="0"/>
                <a:endCxn id="3314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41" name="Google Shape;3341;p22"/>
              <p:cNvCxnSpPr>
                <a:stCxn id="3320" idx="6"/>
                <a:endCxn id="3322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42" name="Google Shape;3342;p22"/>
              <p:cNvCxnSpPr>
                <a:stCxn id="3320" idx="6"/>
                <a:endCxn id="3322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43" name="Google Shape;3343;p22"/>
              <p:cNvCxnSpPr>
                <a:stCxn id="3321" idx="6"/>
                <a:endCxn id="3323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44" name="Google Shape;3344;p22"/>
              <p:cNvCxnSpPr>
                <a:stCxn id="3321" idx="6"/>
                <a:endCxn id="3323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45" name="Google Shape;3345;p22"/>
              <p:cNvCxnSpPr>
                <a:stCxn id="3307" idx="5"/>
                <a:endCxn id="3313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46" name="Google Shape;3346;p22"/>
              <p:cNvCxnSpPr>
                <a:stCxn id="3305" idx="3"/>
                <a:endCxn id="3309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47" name="Google Shape;3347;p22"/>
              <p:cNvCxnSpPr>
                <a:stCxn id="3305" idx="0"/>
                <a:endCxn id="3325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48" name="Google Shape;3348;p22"/>
              <p:cNvCxnSpPr>
                <a:stCxn id="3305" idx="0"/>
                <a:endCxn id="3325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49" name="Google Shape;3349;p22"/>
              <p:cNvCxnSpPr>
                <a:stCxn id="3304" idx="6"/>
                <a:endCxn id="3350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51" name="Google Shape;3351;p22"/>
              <p:cNvCxnSpPr>
                <a:stCxn id="3304" idx="6"/>
                <a:endCxn id="3352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53" name="Google Shape;3353;p22"/>
              <p:cNvCxnSpPr>
                <a:stCxn id="3304" idx="6"/>
                <a:endCxn id="3354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55" name="Google Shape;3355;p22"/>
              <p:cNvCxnSpPr>
                <a:stCxn id="3304" idx="6"/>
                <a:endCxn id="3356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57" name="Google Shape;3357;p22"/>
              <p:cNvCxnSpPr>
                <a:stCxn id="3304" idx="6"/>
                <a:endCxn id="3358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358" name="Google Shape;3358;p22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22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22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22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22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25" name="Google Shape;3325;p22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9" name="Google Shape;3359;p22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3360" name="Google Shape;336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1" name="Google Shape;3361;p22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3362" name="Google Shape;3362;p22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3363" name="Google Shape;3363;p22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3364" name="Google Shape;3364;p22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3365" name="Google Shape;3365;p22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66" name="Google Shape;3366;p22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367" name="Google Shape;3367;p22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368" name="Google Shape;3368;p22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369" name="Google Shape;3369;p22"/>
                    <p:cNvCxnSpPr>
                      <a:stCxn id="3368" idx="6"/>
                      <a:endCxn id="3370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370" name="Google Shape;3370;p22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71" name="Google Shape;3371;p22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3372" name="Google Shape;3372;p22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73" name="Google Shape;3373;p22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374" name="Google Shape;3374;p22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375" name="Google Shape;3375;p22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376" name="Google Shape;3376;p22"/>
                    <p:cNvCxnSpPr>
                      <a:stCxn id="3375" idx="6"/>
                      <a:endCxn id="3377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377" name="Google Shape;3377;p22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378" name="Google Shape;3378;p22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3379" name="Google Shape;3379;p22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80" name="Google Shape;3380;p22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381" name="Google Shape;3381;p22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382" name="Google Shape;3382;p22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383" name="Google Shape;3383;p22"/>
                    <p:cNvCxnSpPr>
                      <a:stCxn id="3382" idx="6"/>
                      <a:endCxn id="3384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384" name="Google Shape;3384;p22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385" name="Google Shape;3385;p22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3386" name="Google Shape;3386;p22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7" name="Google Shape;3387;p22"/>
          <p:cNvGrpSpPr/>
          <p:nvPr/>
        </p:nvGrpSpPr>
        <p:grpSpPr>
          <a:xfrm>
            <a:off x="96409" y="4165681"/>
            <a:ext cx="1150066" cy="936457"/>
            <a:chOff x="325009" y="3683593"/>
            <a:chExt cx="1150066" cy="936457"/>
          </a:xfrm>
        </p:grpSpPr>
        <p:grpSp>
          <p:nvGrpSpPr>
            <p:cNvPr id="3388" name="Google Shape;3388;p22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3389" name="Google Shape;3389;p22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22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22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92" name="Google Shape;3392;p22"/>
              <p:cNvCxnSpPr>
                <a:stCxn id="3389" idx="6"/>
                <a:endCxn id="3390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93" name="Google Shape;3393;p22"/>
              <p:cNvCxnSpPr>
                <a:stCxn id="3389" idx="6"/>
                <a:endCxn id="3391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394" name="Google Shape;3394;p22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95" name="Google Shape;3395;p22"/>
              <p:cNvCxnSpPr>
                <a:stCxn id="3390" idx="6"/>
                <a:endCxn id="3394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96" name="Google Shape;3396;p22"/>
              <p:cNvCxnSpPr>
                <a:stCxn id="3390" idx="6"/>
                <a:endCxn id="3394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397" name="Google Shape;3397;p22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98" name="Google Shape;3398;p22"/>
              <p:cNvCxnSpPr>
                <a:stCxn id="3391" idx="6"/>
                <a:endCxn id="3397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99" name="Google Shape;3399;p22"/>
              <p:cNvCxnSpPr>
                <a:stCxn id="3391" idx="6"/>
                <a:endCxn id="3397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400" name="Google Shape;3400;p22"/>
            <p:cNvSpPr txBox="1"/>
            <p:nvPr/>
          </p:nvSpPr>
          <p:spPr>
            <a:xfrm>
              <a:off x="362675" y="4127450"/>
              <a:ext cx="1112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TTP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3401" name="Google Shape;340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2" name="Google Shape;3402;p22"/>
          <p:cNvCxnSpPr>
            <a:stCxn id="3386" idx="3"/>
            <a:endCxn id="3403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404" name="Google Shape;3404;p22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3405" name="Google Shape;3405;p22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3406" name="Google Shape;3406;p22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3407" name="Google Shape;3407;p22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3408" name="Google Shape;3408;p22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3409" name="Google Shape;3409;p22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3410" name="Google Shape;3410;p22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3411" name="Google Shape;3411;p22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12" name="Google Shape;3412;p22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413" name="Google Shape;3413;p22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414" name="Google Shape;3414;p22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415" name="Google Shape;3415;p22"/>
                    <p:cNvCxnSpPr>
                      <a:stCxn id="3414" idx="6"/>
                      <a:endCxn id="3416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416" name="Google Shape;3416;p22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417" name="Google Shape;3417;p22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3418" name="Google Shape;3418;p22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19" name="Google Shape;3419;p22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420" name="Google Shape;3420;p22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421" name="Google Shape;3421;p22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422" name="Google Shape;3422;p22"/>
                    <p:cNvCxnSpPr>
                      <a:stCxn id="3421" idx="6"/>
                      <a:endCxn id="3423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423" name="Google Shape;3423;p22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424" name="Google Shape;3424;p22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3425" name="Google Shape;3425;p22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26" name="Google Shape;3426;p22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427" name="Google Shape;3427;p22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428" name="Google Shape;3428;p22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429" name="Google Shape;3429;p22"/>
                    <p:cNvCxnSpPr>
                      <a:stCxn id="3428" idx="6"/>
                      <a:endCxn id="3430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430" name="Google Shape;3430;p22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431" name="Google Shape;3431;p22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3432" name="Google Shape;3432;p22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3" name="Google Shape;3433;p22"/>
          <p:cNvCxnSpPr>
            <a:endCxn id="3434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5" name="Google Shape;3435;p22"/>
          <p:cNvCxnSpPr>
            <a:endCxn id="3436" idx="2"/>
          </p:cNvCxnSpPr>
          <p:nvPr/>
        </p:nvCxnSpPr>
        <p:spPr>
          <a:xfrm rot="10800000">
            <a:off x="5903689" y="2797176"/>
            <a:ext cx="6579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7" name="Google Shape;3437;p22"/>
          <p:cNvCxnSpPr>
            <a:endCxn id="3436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8" name="Google Shape;3438;p22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3439" name="Google Shape;3439;p22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3440" name="Google Shape;3440;p22"/>
          <p:cNvSpPr txBox="1"/>
          <p:nvPr/>
        </p:nvSpPr>
        <p:spPr>
          <a:xfrm>
            <a:off x="2474977" y="4662528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Detected TTP Triplets</a:t>
            </a:r>
            <a:endParaRPr sz="1000"/>
          </a:p>
        </p:txBody>
      </p:sp>
      <p:grpSp>
        <p:nvGrpSpPr>
          <p:cNvPr id="3441" name="Google Shape;3441;p22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3442" name="Google Shape;3442;p22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3443" name="Google Shape;3443;p22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44" name="Google Shape;3444;p22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3445" name="Google Shape;3445;p22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6" name="Google Shape;3446;p22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47" name="Google Shape;3447;p22"/>
                <p:cNvCxnSpPr>
                  <a:stCxn id="3446" idx="6"/>
                  <a:endCxn id="3445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3448" name="Google Shape;3448;p22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449" name="Google Shape;3449;p22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450" name="Google Shape;3450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451" name="Google Shape;3451;p22"/>
                  <p:cNvCxnSpPr>
                    <a:stCxn id="3450" idx="6"/>
                    <a:endCxn id="3452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452" name="Google Shape;3452;p22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53" name="Google Shape;3453;p22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454" name="Google Shape;3454;p22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455" name="Google Shape;3455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456" name="Google Shape;3456;p22"/>
                  <p:cNvCxnSpPr>
                    <a:stCxn id="3455" idx="6"/>
                    <a:endCxn id="3457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457" name="Google Shape;3457;p22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58" name="Google Shape;3458;p22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459" name="Google Shape;3459;p22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460" name="Google Shape;3460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461" name="Google Shape;3461;p22"/>
                  <p:cNvCxnSpPr>
                    <a:stCxn id="3460" idx="6"/>
                    <a:endCxn id="3462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462" name="Google Shape;3462;p22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63" name="Google Shape;3463;p22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3464" name="Google Shape;3464;p22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3465" name="Google Shape;3465;p22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3466" name="Google Shape;3466;p22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67" name="Google Shape;3467;p22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468" name="Google Shape;3468;p22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9" name="Google Shape;3469;p22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470" name="Google Shape;3470;p22"/>
                  <p:cNvCxnSpPr>
                    <a:stCxn id="3469" idx="6"/>
                    <a:endCxn id="3468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471" name="Google Shape;3471;p22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472" name="Google Shape;3472;p22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73" name="Google Shape;3473;p22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474" name="Google Shape;3474;p22"/>
                  <p:cNvCxnSpPr>
                    <a:stCxn id="3473" idx="6"/>
                    <a:endCxn id="3472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475" name="Google Shape;3475;p22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476" name="Google Shape;3476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477" name="Google Shape;3477;p22"/>
                  <p:cNvCxnSpPr>
                    <a:stCxn id="3476" idx="6"/>
                    <a:endCxn id="347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478" name="Google Shape;3478;p22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479" name="Google Shape;3479;p22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480" name="Google Shape;3480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481" name="Google Shape;3481;p22"/>
                  <p:cNvCxnSpPr>
                    <a:stCxn id="3480" idx="6"/>
                    <a:endCxn id="348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482" name="Google Shape;3482;p22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483" name="Google Shape;3483;p22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484" name="Google Shape;3484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485" name="Google Shape;3485;p22"/>
                  <p:cNvCxnSpPr>
                    <a:stCxn id="3484" idx="6"/>
                    <a:endCxn id="348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486" name="Google Shape;3486;p22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487" name="Google Shape;3487;p22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488" name="Google Shape;3488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489" name="Google Shape;3489;p22"/>
                  <p:cNvCxnSpPr>
                    <a:stCxn id="3488" idx="6"/>
                    <a:endCxn id="349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490" name="Google Shape;3490;p22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491" name="Google Shape;3491;p22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492" name="Google Shape;3492;p22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3493" name="Google Shape;3493;p22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94" name="Google Shape;3494;p22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495" name="Google Shape;3495;p22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6" name="Google Shape;3496;p22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497" name="Google Shape;3497;p22"/>
                  <p:cNvCxnSpPr>
                    <a:stCxn id="3496" idx="6"/>
                    <a:endCxn id="3495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498" name="Google Shape;3498;p22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499" name="Google Shape;3499;p22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0" name="Google Shape;3500;p22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501" name="Google Shape;3501;p22"/>
                  <p:cNvCxnSpPr>
                    <a:stCxn id="3500" idx="6"/>
                    <a:endCxn id="3499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502" name="Google Shape;3502;p22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503" name="Google Shape;3503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504" name="Google Shape;3504;p22"/>
                  <p:cNvCxnSpPr>
                    <a:stCxn id="3503" idx="6"/>
                    <a:endCxn id="350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505" name="Google Shape;3505;p22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506" name="Google Shape;3506;p22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507" name="Google Shape;3507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508" name="Google Shape;3508;p22"/>
                  <p:cNvCxnSpPr>
                    <a:stCxn id="3507" idx="6"/>
                    <a:endCxn id="350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509" name="Google Shape;3509;p22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510" name="Google Shape;3510;p22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511" name="Google Shape;3511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512" name="Google Shape;3512;p22"/>
                  <p:cNvCxnSpPr>
                    <a:stCxn id="3511" idx="6"/>
                    <a:endCxn id="351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513" name="Google Shape;3513;p22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514" name="Google Shape;3514;p22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515" name="Google Shape;3515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516" name="Google Shape;3516;p22"/>
                  <p:cNvCxnSpPr>
                    <a:stCxn id="3515" idx="6"/>
                    <a:endCxn id="351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517" name="Google Shape;3517;p22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518" name="Google Shape;3518;p22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519" name="Google Shape;3519;p22"/>
              <p:cNvGrpSpPr/>
              <p:nvPr/>
            </p:nvGrpSpPr>
            <p:grpSpPr>
              <a:xfrm>
                <a:off x="560679" y="2549254"/>
                <a:ext cx="598842" cy="822160"/>
                <a:chOff x="4717000" y="3632050"/>
                <a:chExt cx="846300" cy="1195000"/>
              </a:xfrm>
            </p:grpSpPr>
            <p:sp>
              <p:nvSpPr>
                <p:cNvPr id="3520" name="Google Shape;3520;p22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521" name="Google Shape;3521;p22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522" name="Google Shape;3522;p22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3" name="Google Shape;3523;p22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524" name="Google Shape;3524;p22"/>
                  <p:cNvCxnSpPr>
                    <a:stCxn id="3523" idx="6"/>
                    <a:endCxn id="3522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525" name="Google Shape;3525;p22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526" name="Google Shape;3526;p22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7" name="Google Shape;3527;p22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528" name="Google Shape;3528;p22"/>
                  <p:cNvCxnSpPr>
                    <a:stCxn id="3527" idx="6"/>
                    <a:endCxn id="3526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529" name="Google Shape;3529;p22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530" name="Google Shape;3530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531" name="Google Shape;3531;p22"/>
                  <p:cNvCxnSpPr>
                    <a:stCxn id="3530" idx="6"/>
                    <a:endCxn id="353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532" name="Google Shape;3532;p22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533" name="Google Shape;3533;p22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534" name="Google Shape;3534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535" name="Google Shape;3535;p22"/>
                  <p:cNvCxnSpPr>
                    <a:stCxn id="3534" idx="6"/>
                    <a:endCxn id="353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536" name="Google Shape;3536;p22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537" name="Google Shape;3537;p22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538" name="Google Shape;3538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539" name="Google Shape;3539;p22"/>
                  <p:cNvCxnSpPr>
                    <a:stCxn id="3538" idx="6"/>
                    <a:endCxn id="354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540" name="Google Shape;3540;p22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541" name="Google Shape;3541;p22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542" name="Google Shape;3542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543" name="Google Shape;3543;p22"/>
                  <p:cNvCxnSpPr>
                    <a:stCxn id="3542" idx="6"/>
                    <a:endCxn id="354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544" name="Google Shape;3544;p22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545" name="Google Shape;3545;p22"/>
                <p:cNvSpPr txBox="1"/>
                <p:nvPr/>
              </p:nvSpPr>
              <p:spPr>
                <a:xfrm>
                  <a:off x="4744600" y="363205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3546" name="Google Shape;3546;p22"/>
          <p:cNvCxnSpPr>
            <a:stCxn id="3299" idx="3"/>
            <a:endCxn id="3547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8" name="Google Shape;3548;p22"/>
          <p:cNvCxnSpPr>
            <a:stCxn id="3547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9" name="Google Shape;3549;p22"/>
          <p:cNvCxnSpPr>
            <a:endCxn id="3382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0" name="Google Shape;3550;p22"/>
          <p:cNvCxnSpPr>
            <a:endCxn id="3431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1" name="Google Shape;3551;p22"/>
          <p:cNvCxnSpPr>
            <a:stCxn id="3360" idx="3"/>
            <a:endCxn id="3520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2" name="Google Shape;3552;p22"/>
          <p:cNvCxnSpPr>
            <a:stCxn id="3553" idx="3"/>
            <a:endCxn id="3520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4" name="Google Shape;3554;p22"/>
          <p:cNvCxnSpPr>
            <a:endCxn id="3555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6" name="Google Shape;3556;p22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7" name="Google Shape;35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558" name="Google Shape;3558;p22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3547" name="Google Shape;3547;p22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559" name="Google Shape;3559;p22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Building </a:t>
              </a:r>
              <a:endParaRPr/>
            </a:p>
          </p:txBody>
        </p:sp>
      </p:grpSp>
      <p:cxnSp>
        <p:nvCxnSpPr>
          <p:cNvPr id="3560" name="Google Shape;3560;p22"/>
          <p:cNvCxnSpPr>
            <a:stCxn id="3365" idx="3"/>
            <a:endCxn id="3561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562" name="Google Shape;3562;p22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3563" name="Google Shape;3563;p22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561" name="Google Shape;3561;p22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Sementic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3564" name="Google Shape;3564;p22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3565" name="Google Shape;3565;p22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3566" name="Google Shape;3566;p22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3567" name="Google Shape;3567;p22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568" name="Google Shape;3568;p22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569" name="Google Shape;3569;p22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0" name="Google Shape;3570;p22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1" name="Google Shape;3571;p22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2" name="Google Shape;3572;p22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3" name="Google Shape;3573;p22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4" name="Google Shape;3574;p22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5" name="Google Shape;3575;p22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6" name="Google Shape;3576;p22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7" name="Google Shape;3577;p22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578" name="Google Shape;3578;p22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3579" name="Google Shape;3579;p22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580" name="Google Shape;3580;p22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581" name="Google Shape;3581;p22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2" name="Google Shape;3582;p22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3" name="Google Shape;3583;p22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4" name="Google Shape;3584;p22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5" name="Google Shape;3585;p22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6" name="Google Shape;3586;p22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7" name="Google Shape;3587;p22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8" name="Google Shape;3588;p22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9" name="Google Shape;3589;p22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590" name="Google Shape;3590;p22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3591" name="Google Shape;3591;p22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592" name="Google Shape;3592;p22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593" name="Google Shape;3593;p22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4" name="Google Shape;3594;p22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5" name="Google Shape;3595;p22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6" name="Google Shape;3596;p22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7" name="Google Shape;3597;p22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8" name="Google Shape;3598;p22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9" name="Google Shape;3599;p22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0" name="Google Shape;3600;p22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1" name="Google Shape;3601;p22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602" name="Google Shape;3602;p22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3603" name="Google Shape;3603;p22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3434" name="Google Shape;3434;p22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604" name="Google Shape;3604;p22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3605" name="Google Shape;3605;p22"/>
          <p:cNvCxnSpPr>
            <a:stCxn id="3604" idx="3"/>
            <a:endCxn id="3360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06" name="Google Shape;3606;p22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3555" name="Google Shape;3555;p22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607" name="Google Shape;3607;p22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TTP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3608" name="Google Shape;3608;p22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3609" name="Google Shape;3609;p22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403" name="Google Shape;3403;p22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3610" name="Google Shape;3610;p22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11" name="Google Shape;3611;p22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3612" name="Google Shape;3612;p22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553" name="Google Shape;3553;p22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3613" name="Google Shape;3613;p22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3614" name="Google Shape;3614;p22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436" name="Google Shape;3436;p22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3615" name="Google Shape;3615;p22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3616" name="Google Shape;3616;p22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3617" name="Google Shape;3617;p22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18" name="Google Shape;3618;p22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619" name="Google Shape;3619;p22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620" name="Google Shape;3620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621" name="Google Shape;3621;p22"/>
                  <p:cNvCxnSpPr>
                    <a:stCxn id="3620" idx="6"/>
                    <a:endCxn id="3622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622" name="Google Shape;3622;p22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23" name="Google Shape;3623;p22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3624" name="Google Shape;3624;p22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25" name="Google Shape;3625;p22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626" name="Google Shape;3626;p22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627" name="Google Shape;3627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628" name="Google Shape;3628;p22"/>
                  <p:cNvCxnSpPr>
                    <a:stCxn id="3627" idx="6"/>
                    <a:endCxn id="3629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629" name="Google Shape;3629;p22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30" name="Google Shape;3630;p22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3631" name="Google Shape;3631;p22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2" name="Google Shape;3632;p22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633" name="Google Shape;3633;p22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634" name="Google Shape;3634;p22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635" name="Google Shape;3635;p22"/>
                  <p:cNvCxnSpPr>
                    <a:stCxn id="3634" idx="6"/>
                    <a:endCxn id="363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636" name="Google Shape;3636;p22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637" name="Google Shape;3637;p22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3638" name="Google Shape;3638;p22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3639" name="Google Shape;3639;p22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3640" name="Google Shape;3640;p22"/>
          <p:cNvCxnSpPr>
            <a:stCxn id="3436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1" name="Google Shape;3641;p22"/>
          <p:cNvCxnSpPr>
            <a:endCxn id="3553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2" name="Google Shape;3642;p22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  <p:sp>
        <p:nvSpPr>
          <p:cNvPr id="3643" name="Google Shape;3643;p22"/>
          <p:cNvSpPr/>
          <p:nvPr/>
        </p:nvSpPr>
        <p:spPr>
          <a:xfrm>
            <a:off x="3925800" y="1785850"/>
            <a:ext cx="5171100" cy="11715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4" name="Google Shape;3644;p22"/>
          <p:cNvSpPr/>
          <p:nvPr/>
        </p:nvSpPr>
        <p:spPr>
          <a:xfrm>
            <a:off x="6900" y="3018925"/>
            <a:ext cx="3918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5" name="Google Shape;3645;p22"/>
          <p:cNvSpPr/>
          <p:nvPr/>
        </p:nvSpPr>
        <p:spPr>
          <a:xfrm>
            <a:off x="131225" y="707150"/>
            <a:ext cx="3891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6" name="Google Shape;3646;p22"/>
          <p:cNvSpPr/>
          <p:nvPr/>
        </p:nvSpPr>
        <p:spPr>
          <a:xfrm>
            <a:off x="4023175" y="51075"/>
            <a:ext cx="5073600" cy="17043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7" name="Google Shape;3647;p22"/>
          <p:cNvSpPr/>
          <p:nvPr/>
        </p:nvSpPr>
        <p:spPr>
          <a:xfrm>
            <a:off x="3992925" y="605413"/>
            <a:ext cx="4574700" cy="1623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key idea of this module is to </a:t>
            </a:r>
            <a:r>
              <a:rPr lang="zh-TW">
                <a:solidFill>
                  <a:srgbClr val="1155CC"/>
                </a:solidFill>
              </a:rPr>
              <a:t>convert</a:t>
            </a:r>
            <a:r>
              <a:rPr lang="zh-TW"/>
              <a:t> all collected </a:t>
            </a:r>
            <a:r>
              <a:rPr lang="zh-TW">
                <a:solidFill>
                  <a:srgbClr val="1155CC"/>
                </a:solidFill>
              </a:rPr>
              <a:t>Sigma rules from human-readable to machine readable</a:t>
            </a:r>
            <a:r>
              <a:rPr lang="zh-TW"/>
              <a:t> detection rules. Then we store the detection rules in our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細節包括：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Handle condition string(AND, OR, NOT)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轉成 </a:t>
            </a:r>
            <a:r>
              <a:rPr lang="zh-TW"/>
              <a:t>Regex </a:t>
            </a:r>
            <a:r>
              <a:rPr lang="zh-TW"/>
              <a:t>電腦可以直接判斷</a:t>
            </a:r>
            <a:endParaRPr/>
          </a:p>
        </p:txBody>
      </p:sp>
      <p:cxnSp>
        <p:nvCxnSpPr>
          <p:cNvPr id="3648" name="Google Shape;3648;p22"/>
          <p:cNvCxnSpPr/>
          <p:nvPr/>
        </p:nvCxnSpPr>
        <p:spPr>
          <a:xfrm flipH="1">
            <a:off x="5602725" y="2233250"/>
            <a:ext cx="11100" cy="860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9" name="Google Shape;3649;p22"/>
          <p:cNvSpPr/>
          <p:nvPr/>
        </p:nvSpPr>
        <p:spPr>
          <a:xfrm>
            <a:off x="3899275" y="4175900"/>
            <a:ext cx="5171100" cy="5274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0" name="Google Shape;3650;p22"/>
          <p:cNvSpPr/>
          <p:nvPr/>
        </p:nvSpPr>
        <p:spPr>
          <a:xfrm>
            <a:off x="8967450" y="2957350"/>
            <a:ext cx="176400" cy="12186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5" name="Google Shape;3655;p23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3656" name="Google Shape;3656;p23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657" name="Google Shape;3657;p23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3658" name="Google Shape;3658;p23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3659" name="Google Shape;3659;p23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3660" name="Google Shape;3660;p23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661" name="Google Shape;3661;p23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3662" name="Google Shape;3662;p23"/>
          <p:cNvSpPr txBox="1"/>
          <p:nvPr>
            <p:ph idx="4294967295" type="title"/>
          </p:nvPr>
        </p:nvSpPr>
        <p:spPr>
          <a:xfrm>
            <a:off x="6900" y="-12175"/>
            <a:ext cx="40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3" name="Google Shape;36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4" name="Google Shape;36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5" name="Google Shape;3665;p23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3666" name="Google Shape;3666;p23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3667" name="Google Shape;3667;p23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3668" name="Google Shape;3668;p23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3669" name="Google Shape;3669;p23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23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71" name="Google Shape;3671;p23"/>
              <p:cNvCxnSpPr>
                <a:stCxn id="3670" idx="6"/>
                <a:endCxn id="3669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672" name="Google Shape;3672;p23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23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23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23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23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23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23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23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23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23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23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23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23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23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23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23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23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89" name="Google Shape;3689;p23"/>
              <p:cNvCxnSpPr>
                <a:stCxn id="3670" idx="0"/>
                <a:endCxn id="3690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91" name="Google Shape;3691;p23"/>
              <p:cNvCxnSpPr>
                <a:stCxn id="3670" idx="1"/>
                <a:endCxn id="3676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92" name="Google Shape;3692;p23"/>
              <p:cNvCxnSpPr>
                <a:stCxn id="3670" idx="2"/>
                <a:endCxn id="3677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93" name="Google Shape;3693;p23"/>
              <p:cNvCxnSpPr>
                <a:stCxn id="3670" idx="3"/>
                <a:endCxn id="3674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94" name="Google Shape;3694;p23"/>
              <p:cNvCxnSpPr>
                <a:stCxn id="3670" idx="4"/>
                <a:endCxn id="3672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95" name="Google Shape;3695;p23"/>
              <p:cNvCxnSpPr>
                <a:stCxn id="3672" idx="3"/>
                <a:endCxn id="3675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96" name="Google Shape;3696;p23"/>
              <p:cNvCxnSpPr>
                <a:stCxn id="3672" idx="5"/>
                <a:endCxn id="3678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97" name="Google Shape;3697;p23"/>
              <p:cNvCxnSpPr>
                <a:stCxn id="3672" idx="6"/>
                <a:endCxn id="3673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98" name="Google Shape;3698;p23"/>
              <p:cNvCxnSpPr>
                <a:stCxn id="3675" idx="5"/>
                <a:endCxn id="3681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99" name="Google Shape;3699;p23"/>
              <p:cNvCxnSpPr>
                <a:stCxn id="3680" idx="2"/>
                <a:endCxn id="3678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00" name="Google Shape;3700;p23"/>
              <p:cNvCxnSpPr>
                <a:stCxn id="3669" idx="6"/>
                <a:endCxn id="3682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01" name="Google Shape;3701;p23"/>
              <p:cNvCxnSpPr>
                <a:stCxn id="3669" idx="6"/>
                <a:endCxn id="3684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02" name="Google Shape;3702;p23"/>
              <p:cNvCxnSpPr>
                <a:stCxn id="3669" idx="6"/>
                <a:endCxn id="3683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03" name="Google Shape;3703;p23"/>
              <p:cNvCxnSpPr>
                <a:stCxn id="3669" idx="6"/>
                <a:endCxn id="3685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04" name="Google Shape;3704;p23"/>
              <p:cNvCxnSpPr>
                <a:stCxn id="3669" idx="6"/>
                <a:endCxn id="3686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05" name="Google Shape;3705;p23"/>
              <p:cNvCxnSpPr>
                <a:stCxn id="3680" idx="0"/>
                <a:endCxn id="3679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06" name="Google Shape;3706;p23"/>
              <p:cNvCxnSpPr>
                <a:stCxn id="3685" idx="6"/>
                <a:endCxn id="3687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07" name="Google Shape;3707;p23"/>
              <p:cNvCxnSpPr>
                <a:stCxn id="3685" idx="6"/>
                <a:endCxn id="3687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08" name="Google Shape;3708;p23"/>
              <p:cNvCxnSpPr>
                <a:stCxn id="3686" idx="6"/>
                <a:endCxn id="3688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09" name="Google Shape;3709;p23"/>
              <p:cNvCxnSpPr>
                <a:stCxn id="3686" idx="6"/>
                <a:endCxn id="3688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10" name="Google Shape;3710;p23"/>
              <p:cNvCxnSpPr>
                <a:stCxn id="3672" idx="5"/>
                <a:endCxn id="3678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11" name="Google Shape;3711;p23"/>
              <p:cNvCxnSpPr>
                <a:stCxn id="3670" idx="3"/>
                <a:endCxn id="3674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12" name="Google Shape;3712;p23"/>
              <p:cNvCxnSpPr>
                <a:stCxn id="3670" idx="0"/>
                <a:endCxn id="3690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13" name="Google Shape;3713;p23"/>
              <p:cNvCxnSpPr>
                <a:stCxn id="3670" idx="0"/>
                <a:endCxn id="3690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14" name="Google Shape;3714;p23"/>
              <p:cNvCxnSpPr>
                <a:stCxn id="3669" idx="6"/>
                <a:endCxn id="3715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16" name="Google Shape;3716;p23"/>
              <p:cNvCxnSpPr>
                <a:stCxn id="3669" idx="6"/>
                <a:endCxn id="3717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18" name="Google Shape;3718;p23"/>
              <p:cNvCxnSpPr>
                <a:stCxn id="3669" idx="6"/>
                <a:endCxn id="3719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20" name="Google Shape;3720;p23"/>
              <p:cNvCxnSpPr>
                <a:stCxn id="3669" idx="6"/>
                <a:endCxn id="3721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22" name="Google Shape;3722;p23"/>
              <p:cNvCxnSpPr>
                <a:stCxn id="3669" idx="6"/>
                <a:endCxn id="3723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723" name="Google Shape;3723;p23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23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23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23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23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90" name="Google Shape;3690;p23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4" name="Google Shape;3724;p23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3725" name="Google Shape;372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6" name="Google Shape;3726;p23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3727" name="Google Shape;3727;p23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3728" name="Google Shape;3728;p23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3729" name="Google Shape;3729;p23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3730" name="Google Shape;3730;p2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31" name="Google Shape;3731;p2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732" name="Google Shape;3732;p2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733" name="Google Shape;3733;p2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734" name="Google Shape;3734;p23"/>
                    <p:cNvCxnSpPr>
                      <a:stCxn id="3733" idx="6"/>
                      <a:endCxn id="3735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735" name="Google Shape;3735;p2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736" name="Google Shape;3736;p23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3737" name="Google Shape;3737;p2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38" name="Google Shape;3738;p2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739" name="Google Shape;3739;p2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740" name="Google Shape;3740;p2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741" name="Google Shape;3741;p23"/>
                    <p:cNvCxnSpPr>
                      <a:stCxn id="3740" idx="6"/>
                      <a:endCxn id="3742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742" name="Google Shape;3742;p2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743" name="Google Shape;3743;p23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3744" name="Google Shape;3744;p2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45" name="Google Shape;3745;p2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746" name="Google Shape;3746;p2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747" name="Google Shape;3747;p2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748" name="Google Shape;3748;p23"/>
                    <p:cNvCxnSpPr>
                      <a:stCxn id="3747" idx="6"/>
                      <a:endCxn id="3749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749" name="Google Shape;3749;p2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750" name="Google Shape;3750;p23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3751" name="Google Shape;3751;p23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2" name="Google Shape;3752;p23"/>
          <p:cNvGrpSpPr/>
          <p:nvPr/>
        </p:nvGrpSpPr>
        <p:grpSpPr>
          <a:xfrm>
            <a:off x="96409" y="4165681"/>
            <a:ext cx="1150066" cy="936457"/>
            <a:chOff x="325009" y="3683593"/>
            <a:chExt cx="1150066" cy="936457"/>
          </a:xfrm>
        </p:grpSpPr>
        <p:grpSp>
          <p:nvGrpSpPr>
            <p:cNvPr id="3753" name="Google Shape;3753;p23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3754" name="Google Shape;3754;p23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23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23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57" name="Google Shape;3757;p23"/>
              <p:cNvCxnSpPr>
                <a:stCxn id="3754" idx="6"/>
                <a:endCxn id="3755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58" name="Google Shape;3758;p23"/>
              <p:cNvCxnSpPr>
                <a:stCxn id="3754" idx="6"/>
                <a:endCxn id="3756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759" name="Google Shape;3759;p23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60" name="Google Shape;3760;p23"/>
              <p:cNvCxnSpPr>
                <a:stCxn id="3755" idx="6"/>
                <a:endCxn id="3759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61" name="Google Shape;3761;p23"/>
              <p:cNvCxnSpPr>
                <a:stCxn id="3755" idx="6"/>
                <a:endCxn id="3759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762" name="Google Shape;3762;p23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63" name="Google Shape;3763;p23"/>
              <p:cNvCxnSpPr>
                <a:stCxn id="3756" idx="6"/>
                <a:endCxn id="3762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764" name="Google Shape;3764;p23"/>
              <p:cNvCxnSpPr>
                <a:stCxn id="3756" idx="6"/>
                <a:endCxn id="3762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765" name="Google Shape;3765;p23"/>
            <p:cNvSpPr txBox="1"/>
            <p:nvPr/>
          </p:nvSpPr>
          <p:spPr>
            <a:xfrm>
              <a:off x="362675" y="4127450"/>
              <a:ext cx="1112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TTP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3766" name="Google Shape;376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7" name="Google Shape;3767;p23"/>
          <p:cNvCxnSpPr>
            <a:stCxn id="3751" idx="3"/>
            <a:endCxn id="3768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69" name="Google Shape;3769;p23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3770" name="Google Shape;3770;p23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3771" name="Google Shape;3771;p23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3772" name="Google Shape;3772;p23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3773" name="Google Shape;3773;p23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3774" name="Google Shape;3774;p23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3775" name="Google Shape;3775;p23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3776" name="Google Shape;3776;p2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77" name="Google Shape;3777;p2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778" name="Google Shape;3778;p2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779" name="Google Shape;3779;p2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780" name="Google Shape;3780;p23"/>
                    <p:cNvCxnSpPr>
                      <a:stCxn id="3779" idx="6"/>
                      <a:endCxn id="3781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781" name="Google Shape;3781;p2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782" name="Google Shape;3782;p23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3783" name="Google Shape;3783;p2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84" name="Google Shape;3784;p2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785" name="Google Shape;3785;p2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786" name="Google Shape;3786;p2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787" name="Google Shape;3787;p23"/>
                    <p:cNvCxnSpPr>
                      <a:stCxn id="3786" idx="6"/>
                      <a:endCxn id="3788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788" name="Google Shape;3788;p2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789" name="Google Shape;3789;p23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3790" name="Google Shape;3790;p23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91" name="Google Shape;3791;p23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792" name="Google Shape;3792;p23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793" name="Google Shape;3793;p23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794" name="Google Shape;3794;p23"/>
                    <p:cNvCxnSpPr>
                      <a:stCxn id="3793" idx="6"/>
                      <a:endCxn id="3795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795" name="Google Shape;3795;p23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796" name="Google Shape;3796;p23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3797" name="Google Shape;3797;p23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8" name="Google Shape;3798;p23"/>
          <p:cNvCxnSpPr>
            <a:endCxn id="3799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0" name="Google Shape;3800;p23"/>
          <p:cNvCxnSpPr>
            <a:endCxn id="3801" idx="2"/>
          </p:cNvCxnSpPr>
          <p:nvPr/>
        </p:nvCxnSpPr>
        <p:spPr>
          <a:xfrm rot="10800000">
            <a:off x="5903689" y="2797176"/>
            <a:ext cx="6579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2" name="Google Shape;3802;p23"/>
          <p:cNvCxnSpPr>
            <a:endCxn id="3801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3" name="Google Shape;3803;p23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3804" name="Google Shape;3804;p23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3805" name="Google Shape;3805;p23"/>
          <p:cNvSpPr txBox="1"/>
          <p:nvPr/>
        </p:nvSpPr>
        <p:spPr>
          <a:xfrm>
            <a:off x="2474977" y="4662528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Detected TTP Triplets</a:t>
            </a:r>
            <a:endParaRPr sz="1000"/>
          </a:p>
        </p:txBody>
      </p:sp>
      <p:grpSp>
        <p:nvGrpSpPr>
          <p:cNvPr id="3806" name="Google Shape;3806;p23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3807" name="Google Shape;3807;p23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3808" name="Google Shape;3808;p23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09" name="Google Shape;3809;p23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3810" name="Google Shape;3810;p23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1" name="Google Shape;3811;p23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812" name="Google Shape;3812;p23"/>
                <p:cNvCxnSpPr>
                  <a:stCxn id="3811" idx="6"/>
                  <a:endCxn id="3810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3813" name="Google Shape;3813;p23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814" name="Google Shape;3814;p2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815" name="Google Shape;3815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16" name="Google Shape;3816;p23"/>
                  <p:cNvCxnSpPr>
                    <a:stCxn id="3815" idx="6"/>
                    <a:endCxn id="3817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817" name="Google Shape;3817;p2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18" name="Google Shape;3818;p23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819" name="Google Shape;3819;p2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820" name="Google Shape;3820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21" name="Google Shape;3821;p23"/>
                  <p:cNvCxnSpPr>
                    <a:stCxn id="3820" idx="6"/>
                    <a:endCxn id="3822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822" name="Google Shape;3822;p2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23" name="Google Shape;3823;p23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824" name="Google Shape;3824;p2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825" name="Google Shape;3825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26" name="Google Shape;3826;p23"/>
                  <p:cNvCxnSpPr>
                    <a:stCxn id="3825" idx="6"/>
                    <a:endCxn id="3827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827" name="Google Shape;3827;p2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28" name="Google Shape;3828;p23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3829" name="Google Shape;3829;p23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3830" name="Google Shape;3830;p23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3831" name="Google Shape;3831;p23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32" name="Google Shape;3832;p23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833" name="Google Shape;3833;p2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4" name="Google Shape;3834;p2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35" name="Google Shape;3835;p23"/>
                  <p:cNvCxnSpPr>
                    <a:stCxn id="3834" idx="6"/>
                    <a:endCxn id="3833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836" name="Google Shape;3836;p23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837" name="Google Shape;3837;p2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8" name="Google Shape;3838;p2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39" name="Google Shape;3839;p23"/>
                  <p:cNvCxnSpPr>
                    <a:stCxn id="3838" idx="6"/>
                    <a:endCxn id="3837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840" name="Google Shape;3840;p23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841" name="Google Shape;3841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42" name="Google Shape;3842;p23"/>
                  <p:cNvCxnSpPr>
                    <a:stCxn id="3841" idx="6"/>
                    <a:endCxn id="384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843" name="Google Shape;3843;p2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44" name="Google Shape;3844;p23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845" name="Google Shape;3845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46" name="Google Shape;3846;p23"/>
                  <p:cNvCxnSpPr>
                    <a:stCxn id="3845" idx="6"/>
                    <a:endCxn id="384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847" name="Google Shape;3847;p2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48" name="Google Shape;3848;p23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849" name="Google Shape;3849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50" name="Google Shape;3850;p23"/>
                  <p:cNvCxnSpPr>
                    <a:stCxn id="3849" idx="6"/>
                    <a:endCxn id="385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851" name="Google Shape;3851;p2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52" name="Google Shape;3852;p23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853" name="Google Shape;3853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54" name="Google Shape;3854;p23"/>
                  <p:cNvCxnSpPr>
                    <a:stCxn id="3853" idx="6"/>
                    <a:endCxn id="385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855" name="Google Shape;3855;p2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856" name="Google Shape;3856;p23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857" name="Google Shape;3857;p23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3858" name="Google Shape;3858;p23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59" name="Google Shape;3859;p23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860" name="Google Shape;3860;p2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1" name="Google Shape;3861;p2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62" name="Google Shape;3862;p23"/>
                  <p:cNvCxnSpPr>
                    <a:stCxn id="3861" idx="6"/>
                    <a:endCxn id="3860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863" name="Google Shape;3863;p23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864" name="Google Shape;3864;p2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5" name="Google Shape;3865;p2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66" name="Google Shape;3866;p23"/>
                  <p:cNvCxnSpPr>
                    <a:stCxn id="3865" idx="6"/>
                    <a:endCxn id="3864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867" name="Google Shape;3867;p23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868" name="Google Shape;3868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69" name="Google Shape;3869;p23"/>
                  <p:cNvCxnSpPr>
                    <a:stCxn id="3868" idx="6"/>
                    <a:endCxn id="387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870" name="Google Shape;3870;p2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71" name="Google Shape;3871;p23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872" name="Google Shape;3872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73" name="Google Shape;3873;p23"/>
                  <p:cNvCxnSpPr>
                    <a:stCxn id="3872" idx="6"/>
                    <a:endCxn id="387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874" name="Google Shape;3874;p2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75" name="Google Shape;3875;p23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876" name="Google Shape;3876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77" name="Google Shape;3877;p23"/>
                  <p:cNvCxnSpPr>
                    <a:stCxn id="3876" idx="6"/>
                    <a:endCxn id="387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878" name="Google Shape;3878;p2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79" name="Google Shape;3879;p23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880" name="Google Shape;3880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81" name="Google Shape;3881;p23"/>
                  <p:cNvCxnSpPr>
                    <a:stCxn id="3880" idx="6"/>
                    <a:endCxn id="388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882" name="Google Shape;3882;p2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883" name="Google Shape;3883;p23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884" name="Google Shape;3884;p23"/>
              <p:cNvGrpSpPr/>
              <p:nvPr/>
            </p:nvGrpSpPr>
            <p:grpSpPr>
              <a:xfrm>
                <a:off x="560679" y="2549254"/>
                <a:ext cx="598842" cy="822160"/>
                <a:chOff x="4717000" y="3632050"/>
                <a:chExt cx="846300" cy="1195000"/>
              </a:xfrm>
            </p:grpSpPr>
            <p:sp>
              <p:nvSpPr>
                <p:cNvPr id="3885" name="Google Shape;3885;p23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86" name="Google Shape;3886;p23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887" name="Google Shape;3887;p2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8" name="Google Shape;3888;p2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89" name="Google Shape;3889;p23"/>
                  <p:cNvCxnSpPr>
                    <a:stCxn id="3888" idx="6"/>
                    <a:endCxn id="3887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890" name="Google Shape;3890;p23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891" name="Google Shape;3891;p23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2" name="Google Shape;3892;p23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93" name="Google Shape;3893;p23"/>
                  <p:cNvCxnSpPr>
                    <a:stCxn id="3892" idx="6"/>
                    <a:endCxn id="3891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894" name="Google Shape;3894;p23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895" name="Google Shape;3895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896" name="Google Shape;3896;p23"/>
                  <p:cNvCxnSpPr>
                    <a:stCxn id="3895" idx="6"/>
                    <a:endCxn id="389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897" name="Google Shape;3897;p2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98" name="Google Shape;3898;p23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899" name="Google Shape;3899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900" name="Google Shape;3900;p23"/>
                  <p:cNvCxnSpPr>
                    <a:stCxn id="3899" idx="6"/>
                    <a:endCxn id="390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901" name="Google Shape;3901;p2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902" name="Google Shape;3902;p23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903" name="Google Shape;3903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904" name="Google Shape;3904;p23"/>
                  <p:cNvCxnSpPr>
                    <a:stCxn id="3903" idx="6"/>
                    <a:endCxn id="390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905" name="Google Shape;3905;p2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906" name="Google Shape;3906;p23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907" name="Google Shape;3907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908" name="Google Shape;3908;p23"/>
                  <p:cNvCxnSpPr>
                    <a:stCxn id="3907" idx="6"/>
                    <a:endCxn id="390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909" name="Google Shape;3909;p23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910" name="Google Shape;3910;p23"/>
                <p:cNvSpPr txBox="1"/>
                <p:nvPr/>
              </p:nvSpPr>
              <p:spPr>
                <a:xfrm>
                  <a:off x="4744600" y="363205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3911" name="Google Shape;3911;p23"/>
          <p:cNvCxnSpPr>
            <a:stCxn id="3664" idx="3"/>
            <a:endCxn id="3912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3" name="Google Shape;3913;p23"/>
          <p:cNvCxnSpPr>
            <a:stCxn id="3912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4" name="Google Shape;3914;p23"/>
          <p:cNvCxnSpPr>
            <a:endCxn id="3747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5" name="Google Shape;3915;p23"/>
          <p:cNvCxnSpPr>
            <a:endCxn id="3796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6" name="Google Shape;3916;p23"/>
          <p:cNvCxnSpPr>
            <a:stCxn id="3725" idx="3"/>
            <a:endCxn id="3885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7" name="Google Shape;3917;p23"/>
          <p:cNvCxnSpPr>
            <a:stCxn id="3918" idx="3"/>
            <a:endCxn id="3885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9" name="Google Shape;3919;p23"/>
          <p:cNvCxnSpPr>
            <a:endCxn id="3920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1" name="Google Shape;3921;p23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2" name="Google Shape;39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923" name="Google Shape;3923;p23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3912" name="Google Shape;3912;p23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924" name="Google Shape;3924;p23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Building </a:t>
              </a:r>
              <a:endParaRPr/>
            </a:p>
          </p:txBody>
        </p:sp>
      </p:grpSp>
      <p:cxnSp>
        <p:nvCxnSpPr>
          <p:cNvPr id="3925" name="Google Shape;3925;p23"/>
          <p:cNvCxnSpPr>
            <a:stCxn id="3730" idx="3"/>
            <a:endCxn id="3926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27" name="Google Shape;3927;p23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3928" name="Google Shape;3928;p23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926" name="Google Shape;3926;p23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Sementic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3929" name="Google Shape;3929;p23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3930" name="Google Shape;3930;p23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3931" name="Google Shape;3931;p23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3932" name="Google Shape;3932;p23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933" name="Google Shape;3933;p23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934" name="Google Shape;3934;p23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35" name="Google Shape;3935;p23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36" name="Google Shape;3936;p23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37" name="Google Shape;3937;p23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38" name="Google Shape;3938;p23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39" name="Google Shape;3939;p23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40" name="Google Shape;3940;p23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41" name="Google Shape;3941;p23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42" name="Google Shape;3942;p23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943" name="Google Shape;3943;p23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3944" name="Google Shape;3944;p23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945" name="Google Shape;3945;p23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946" name="Google Shape;3946;p23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47" name="Google Shape;3947;p23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48" name="Google Shape;3948;p23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49" name="Google Shape;3949;p23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50" name="Google Shape;3950;p23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51" name="Google Shape;3951;p23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52" name="Google Shape;3952;p23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53" name="Google Shape;3953;p23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54" name="Google Shape;3954;p23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955" name="Google Shape;3955;p23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3956" name="Google Shape;3956;p23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957" name="Google Shape;3957;p23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958" name="Google Shape;3958;p23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59" name="Google Shape;3959;p23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0" name="Google Shape;3960;p23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1" name="Google Shape;3961;p23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2" name="Google Shape;3962;p23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3" name="Google Shape;3963;p23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4" name="Google Shape;3964;p23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5" name="Google Shape;3965;p23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6" name="Google Shape;3966;p23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967" name="Google Shape;3967;p23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3968" name="Google Shape;3968;p23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3799" name="Google Shape;3799;p23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969" name="Google Shape;3969;p23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3970" name="Google Shape;3970;p23"/>
          <p:cNvCxnSpPr>
            <a:stCxn id="3969" idx="3"/>
            <a:endCxn id="3725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71" name="Google Shape;3971;p23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3920" name="Google Shape;3920;p23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972" name="Google Shape;3972;p23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TTP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3973" name="Google Shape;3973;p23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3974" name="Google Shape;3974;p23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768" name="Google Shape;3768;p23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3975" name="Google Shape;3975;p23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76" name="Google Shape;3976;p23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3977" name="Google Shape;3977;p23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918" name="Google Shape;3918;p23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3978" name="Google Shape;3978;p23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3979" name="Google Shape;3979;p23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801" name="Google Shape;3801;p23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3980" name="Google Shape;3980;p23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3981" name="Google Shape;3981;p23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3982" name="Google Shape;3982;p23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83" name="Google Shape;3983;p23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984" name="Google Shape;3984;p2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985" name="Google Shape;3985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986" name="Google Shape;3986;p23"/>
                  <p:cNvCxnSpPr>
                    <a:stCxn id="3985" idx="6"/>
                    <a:endCxn id="3987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987" name="Google Shape;3987;p2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88" name="Google Shape;3988;p23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3989" name="Google Shape;3989;p23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90" name="Google Shape;3990;p23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991" name="Google Shape;3991;p2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992" name="Google Shape;3992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993" name="Google Shape;3993;p23"/>
                  <p:cNvCxnSpPr>
                    <a:stCxn id="3992" idx="6"/>
                    <a:endCxn id="3994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994" name="Google Shape;3994;p2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95" name="Google Shape;3995;p23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3996" name="Google Shape;3996;p23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97" name="Google Shape;3997;p23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998" name="Google Shape;3998;p23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999" name="Google Shape;3999;p23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000" name="Google Shape;4000;p23"/>
                  <p:cNvCxnSpPr>
                    <a:stCxn id="3999" idx="6"/>
                    <a:endCxn id="4001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001" name="Google Shape;4001;p23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02" name="Google Shape;4002;p23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4003" name="Google Shape;4003;p23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4004" name="Google Shape;4004;p23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4005" name="Google Shape;4005;p23"/>
          <p:cNvCxnSpPr>
            <a:stCxn id="3801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6" name="Google Shape;4006;p23"/>
          <p:cNvCxnSpPr>
            <a:endCxn id="3918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7" name="Google Shape;4007;p23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  <p:sp>
        <p:nvSpPr>
          <p:cNvPr id="4008" name="Google Shape;4008;p23"/>
          <p:cNvSpPr/>
          <p:nvPr/>
        </p:nvSpPr>
        <p:spPr>
          <a:xfrm>
            <a:off x="3917950" y="3061625"/>
            <a:ext cx="2474700" cy="11715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9" name="Google Shape;4009;p23"/>
          <p:cNvSpPr/>
          <p:nvPr/>
        </p:nvSpPr>
        <p:spPr>
          <a:xfrm>
            <a:off x="6900" y="2540975"/>
            <a:ext cx="4016700" cy="25158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0" name="Google Shape;4010;p23"/>
          <p:cNvSpPr/>
          <p:nvPr/>
        </p:nvSpPr>
        <p:spPr>
          <a:xfrm>
            <a:off x="131225" y="707150"/>
            <a:ext cx="3891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1" name="Google Shape;4011;p23"/>
          <p:cNvSpPr/>
          <p:nvPr/>
        </p:nvSpPr>
        <p:spPr>
          <a:xfrm>
            <a:off x="4023175" y="51075"/>
            <a:ext cx="5073600" cy="17043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2" name="Google Shape;4012;p23"/>
          <p:cNvSpPr/>
          <p:nvPr/>
        </p:nvSpPr>
        <p:spPr>
          <a:xfrm>
            <a:off x="4090413" y="319186"/>
            <a:ext cx="4574700" cy="1080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key idea of this module is to </a:t>
            </a:r>
            <a:r>
              <a:rPr lang="zh-TW">
                <a:solidFill>
                  <a:srgbClr val="1155CC"/>
                </a:solidFill>
              </a:rPr>
              <a:t>identify valid rules</a:t>
            </a:r>
            <a:r>
              <a:rPr lang="zh-TW"/>
              <a:t> for our synthesized data.</a:t>
            </a:r>
            <a:endParaRPr/>
          </a:p>
        </p:txBody>
      </p:sp>
      <p:cxnSp>
        <p:nvCxnSpPr>
          <p:cNvPr id="4013" name="Google Shape;4013;p23"/>
          <p:cNvCxnSpPr/>
          <p:nvPr/>
        </p:nvCxnSpPr>
        <p:spPr>
          <a:xfrm>
            <a:off x="5873375" y="1400616"/>
            <a:ext cx="12600" cy="791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4" name="Google Shape;4014;p23"/>
          <p:cNvSpPr/>
          <p:nvPr/>
        </p:nvSpPr>
        <p:spPr>
          <a:xfrm>
            <a:off x="3899275" y="4175900"/>
            <a:ext cx="5171100" cy="5274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5" name="Google Shape;4015;p23"/>
          <p:cNvSpPr/>
          <p:nvPr/>
        </p:nvSpPr>
        <p:spPr>
          <a:xfrm>
            <a:off x="8967450" y="1755375"/>
            <a:ext cx="176400" cy="24207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6" name="Google Shape;4016;p23"/>
          <p:cNvSpPr/>
          <p:nvPr/>
        </p:nvSpPr>
        <p:spPr>
          <a:xfrm>
            <a:off x="7553425" y="2090600"/>
            <a:ext cx="1413900" cy="11715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0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1" name="Google Shape;4021;p24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4022" name="Google Shape;4022;p24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023" name="Google Shape;4023;p24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4024" name="Google Shape;4024;p24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4025" name="Google Shape;4025;p24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4026" name="Google Shape;4026;p24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027" name="Google Shape;4027;p24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4028" name="Google Shape;4028;p24"/>
          <p:cNvSpPr txBox="1"/>
          <p:nvPr>
            <p:ph idx="4294967295" type="title"/>
          </p:nvPr>
        </p:nvSpPr>
        <p:spPr>
          <a:xfrm>
            <a:off x="6900" y="-12175"/>
            <a:ext cx="40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Matcher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9" name="Google Shape;40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0" name="Google Shape;40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1" name="Google Shape;4031;p24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4032" name="Google Shape;4032;p24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4033" name="Google Shape;4033;p24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4034" name="Google Shape;4034;p24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4035" name="Google Shape;4035;p24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24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37" name="Google Shape;4037;p24"/>
              <p:cNvCxnSpPr>
                <a:stCxn id="4036" idx="6"/>
                <a:endCxn id="4035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038" name="Google Shape;4038;p24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24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24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24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24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24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24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24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24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24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24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24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24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24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24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24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24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55" name="Google Shape;4055;p24"/>
              <p:cNvCxnSpPr>
                <a:stCxn id="4036" idx="0"/>
                <a:endCxn id="4056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57" name="Google Shape;4057;p24"/>
              <p:cNvCxnSpPr>
                <a:stCxn id="4036" idx="1"/>
                <a:endCxn id="4042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58" name="Google Shape;4058;p24"/>
              <p:cNvCxnSpPr>
                <a:stCxn id="4036" idx="2"/>
                <a:endCxn id="4043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59" name="Google Shape;4059;p24"/>
              <p:cNvCxnSpPr>
                <a:stCxn id="4036" idx="3"/>
                <a:endCxn id="4040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60" name="Google Shape;4060;p24"/>
              <p:cNvCxnSpPr>
                <a:stCxn id="4036" idx="4"/>
                <a:endCxn id="4038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61" name="Google Shape;4061;p24"/>
              <p:cNvCxnSpPr>
                <a:stCxn id="4038" idx="3"/>
                <a:endCxn id="4041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62" name="Google Shape;4062;p24"/>
              <p:cNvCxnSpPr>
                <a:stCxn id="4038" idx="5"/>
                <a:endCxn id="4044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63" name="Google Shape;4063;p24"/>
              <p:cNvCxnSpPr>
                <a:stCxn id="4038" idx="6"/>
                <a:endCxn id="4039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64" name="Google Shape;4064;p24"/>
              <p:cNvCxnSpPr>
                <a:stCxn id="4041" idx="5"/>
                <a:endCxn id="4047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65" name="Google Shape;4065;p24"/>
              <p:cNvCxnSpPr>
                <a:stCxn id="4046" idx="2"/>
                <a:endCxn id="4044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66" name="Google Shape;4066;p24"/>
              <p:cNvCxnSpPr>
                <a:stCxn id="4035" idx="6"/>
                <a:endCxn id="4048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67" name="Google Shape;4067;p24"/>
              <p:cNvCxnSpPr>
                <a:stCxn id="4035" idx="6"/>
                <a:endCxn id="4050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68" name="Google Shape;4068;p24"/>
              <p:cNvCxnSpPr>
                <a:stCxn id="4035" idx="6"/>
                <a:endCxn id="4049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69" name="Google Shape;4069;p24"/>
              <p:cNvCxnSpPr>
                <a:stCxn id="4035" idx="6"/>
                <a:endCxn id="4051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70" name="Google Shape;4070;p24"/>
              <p:cNvCxnSpPr>
                <a:stCxn id="4035" idx="6"/>
                <a:endCxn id="4052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71" name="Google Shape;4071;p24"/>
              <p:cNvCxnSpPr>
                <a:stCxn id="4046" idx="0"/>
                <a:endCxn id="4045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72" name="Google Shape;4072;p24"/>
              <p:cNvCxnSpPr>
                <a:stCxn id="4051" idx="6"/>
                <a:endCxn id="4053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73" name="Google Shape;4073;p24"/>
              <p:cNvCxnSpPr>
                <a:stCxn id="4051" idx="6"/>
                <a:endCxn id="4053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74" name="Google Shape;4074;p24"/>
              <p:cNvCxnSpPr>
                <a:stCxn id="4052" idx="6"/>
                <a:endCxn id="4054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75" name="Google Shape;4075;p24"/>
              <p:cNvCxnSpPr>
                <a:stCxn id="4052" idx="6"/>
                <a:endCxn id="4054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76" name="Google Shape;4076;p24"/>
              <p:cNvCxnSpPr>
                <a:stCxn id="4038" idx="5"/>
                <a:endCxn id="4044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77" name="Google Shape;4077;p24"/>
              <p:cNvCxnSpPr>
                <a:stCxn id="4036" idx="3"/>
                <a:endCxn id="4040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78" name="Google Shape;4078;p24"/>
              <p:cNvCxnSpPr>
                <a:stCxn id="4036" idx="0"/>
                <a:endCxn id="4056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79" name="Google Shape;4079;p24"/>
              <p:cNvCxnSpPr>
                <a:stCxn id="4036" idx="0"/>
                <a:endCxn id="4056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80" name="Google Shape;4080;p24"/>
              <p:cNvCxnSpPr>
                <a:stCxn id="4035" idx="6"/>
                <a:endCxn id="4081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82" name="Google Shape;4082;p24"/>
              <p:cNvCxnSpPr>
                <a:stCxn id="4035" idx="6"/>
                <a:endCxn id="4083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84" name="Google Shape;4084;p24"/>
              <p:cNvCxnSpPr>
                <a:stCxn id="4035" idx="6"/>
                <a:endCxn id="4085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86" name="Google Shape;4086;p24"/>
              <p:cNvCxnSpPr>
                <a:stCxn id="4035" idx="6"/>
                <a:endCxn id="4087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88" name="Google Shape;4088;p24"/>
              <p:cNvCxnSpPr>
                <a:stCxn id="4035" idx="6"/>
                <a:endCxn id="4089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089" name="Google Shape;4089;p24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24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24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24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24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56" name="Google Shape;4056;p24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0" name="Google Shape;4090;p24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4091" name="Google Shape;4091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2" name="Google Shape;4092;p24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4093" name="Google Shape;4093;p24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4094" name="Google Shape;4094;p24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4095" name="Google Shape;4095;p24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4096" name="Google Shape;4096;p24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097" name="Google Shape;4097;p24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098" name="Google Shape;4098;p24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099" name="Google Shape;4099;p24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100" name="Google Shape;4100;p24"/>
                    <p:cNvCxnSpPr>
                      <a:stCxn id="4099" idx="6"/>
                      <a:endCxn id="4101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101" name="Google Shape;4101;p24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02" name="Google Shape;4102;p24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04" name="Google Shape;4104;p24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105" name="Google Shape;4105;p24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106" name="Google Shape;4106;p24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107" name="Google Shape;4107;p24"/>
                    <p:cNvCxnSpPr>
                      <a:stCxn id="4106" idx="6"/>
                      <a:endCxn id="4108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108" name="Google Shape;4108;p24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09" name="Google Shape;4109;p24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4110" name="Google Shape;4110;p24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11" name="Google Shape;4111;p24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112" name="Google Shape;4112;p24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113" name="Google Shape;4113;p24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114" name="Google Shape;4114;p24"/>
                    <p:cNvCxnSpPr>
                      <a:stCxn id="4113" idx="6"/>
                      <a:endCxn id="4115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115" name="Google Shape;4115;p24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116" name="Google Shape;4116;p24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4117" name="Google Shape;4117;p24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8" name="Google Shape;4118;p24"/>
          <p:cNvGrpSpPr/>
          <p:nvPr/>
        </p:nvGrpSpPr>
        <p:grpSpPr>
          <a:xfrm>
            <a:off x="96409" y="4165681"/>
            <a:ext cx="1150066" cy="936457"/>
            <a:chOff x="325009" y="3683593"/>
            <a:chExt cx="1150066" cy="936457"/>
          </a:xfrm>
        </p:grpSpPr>
        <p:grpSp>
          <p:nvGrpSpPr>
            <p:cNvPr id="4119" name="Google Shape;4119;p24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4120" name="Google Shape;4120;p24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24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2" name="Google Shape;4122;p24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23" name="Google Shape;4123;p24"/>
              <p:cNvCxnSpPr>
                <a:stCxn id="4120" idx="6"/>
                <a:endCxn id="4121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24" name="Google Shape;4124;p24"/>
              <p:cNvCxnSpPr>
                <a:stCxn id="4120" idx="6"/>
                <a:endCxn id="4122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125" name="Google Shape;4125;p24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26" name="Google Shape;4126;p24"/>
              <p:cNvCxnSpPr>
                <a:stCxn id="4121" idx="6"/>
                <a:endCxn id="4125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27" name="Google Shape;4127;p24"/>
              <p:cNvCxnSpPr>
                <a:stCxn id="4121" idx="6"/>
                <a:endCxn id="4125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128" name="Google Shape;4128;p24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29" name="Google Shape;4129;p24"/>
              <p:cNvCxnSpPr>
                <a:stCxn id="4122" idx="6"/>
                <a:endCxn id="4128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30" name="Google Shape;4130;p24"/>
              <p:cNvCxnSpPr>
                <a:stCxn id="4122" idx="6"/>
                <a:endCxn id="4128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131" name="Google Shape;4131;p24"/>
            <p:cNvSpPr txBox="1"/>
            <p:nvPr/>
          </p:nvSpPr>
          <p:spPr>
            <a:xfrm>
              <a:off x="362675" y="4127450"/>
              <a:ext cx="1112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TTP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4132" name="Google Shape;413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3" name="Google Shape;4133;p24"/>
          <p:cNvCxnSpPr>
            <a:stCxn id="4117" idx="3"/>
            <a:endCxn id="4134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135" name="Google Shape;4135;p24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4136" name="Google Shape;4136;p24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4137" name="Google Shape;4137;p24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4138" name="Google Shape;4138;p24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4139" name="Google Shape;4139;p24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4140" name="Google Shape;4140;p24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4141" name="Google Shape;4141;p24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4142" name="Google Shape;4142;p24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43" name="Google Shape;4143;p24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144" name="Google Shape;4144;p24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145" name="Google Shape;4145;p24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146" name="Google Shape;4146;p24"/>
                    <p:cNvCxnSpPr>
                      <a:stCxn id="4145" idx="6"/>
                      <a:endCxn id="4147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147" name="Google Shape;4147;p24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48" name="Google Shape;4148;p24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50" name="Google Shape;4150;p24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151" name="Google Shape;4151;p24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152" name="Google Shape;4152;p24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153" name="Google Shape;4153;p24"/>
                    <p:cNvCxnSpPr>
                      <a:stCxn id="4152" idx="6"/>
                      <a:endCxn id="4154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154" name="Google Shape;4154;p24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55" name="Google Shape;4155;p24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4156" name="Google Shape;4156;p24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57" name="Google Shape;4157;p24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158" name="Google Shape;4158;p24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159" name="Google Shape;4159;p24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160" name="Google Shape;4160;p24"/>
                    <p:cNvCxnSpPr>
                      <a:stCxn id="4159" idx="6"/>
                      <a:endCxn id="4161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161" name="Google Shape;4161;p24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162" name="Google Shape;4162;p24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4163" name="Google Shape;4163;p24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4" name="Google Shape;4164;p24"/>
          <p:cNvCxnSpPr>
            <a:endCxn id="4165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6" name="Google Shape;4166;p24"/>
          <p:cNvCxnSpPr>
            <a:endCxn id="4167" idx="2"/>
          </p:cNvCxnSpPr>
          <p:nvPr/>
        </p:nvCxnSpPr>
        <p:spPr>
          <a:xfrm rot="10800000">
            <a:off x="5903689" y="2797176"/>
            <a:ext cx="6579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8" name="Google Shape;4168;p24"/>
          <p:cNvCxnSpPr>
            <a:endCxn id="4167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9" name="Google Shape;4169;p24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4170" name="Google Shape;4170;p24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4171" name="Google Shape;4171;p24"/>
          <p:cNvSpPr txBox="1"/>
          <p:nvPr/>
        </p:nvSpPr>
        <p:spPr>
          <a:xfrm>
            <a:off x="2474975" y="4662525"/>
            <a:ext cx="180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Detected Technique Triplets</a:t>
            </a:r>
            <a:endParaRPr sz="1000"/>
          </a:p>
        </p:txBody>
      </p:sp>
      <p:cxnSp>
        <p:nvCxnSpPr>
          <p:cNvPr id="4172" name="Google Shape;4172;p24"/>
          <p:cNvCxnSpPr>
            <a:stCxn id="4030" idx="3"/>
            <a:endCxn id="4173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4" name="Google Shape;4174;p24"/>
          <p:cNvCxnSpPr>
            <a:stCxn id="4173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5" name="Google Shape;4175;p24"/>
          <p:cNvCxnSpPr>
            <a:endCxn id="4113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6" name="Google Shape;4176;p24"/>
          <p:cNvCxnSpPr>
            <a:endCxn id="4162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7" name="Google Shape;4177;p24"/>
          <p:cNvCxnSpPr>
            <a:stCxn id="4091" idx="3"/>
            <a:endCxn id="4178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9" name="Google Shape;4179;p24"/>
          <p:cNvCxnSpPr>
            <a:stCxn id="4180" idx="3"/>
            <a:endCxn id="4178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1" name="Google Shape;4181;p24"/>
          <p:cNvCxnSpPr>
            <a:endCxn id="4182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3" name="Google Shape;4183;p24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4" name="Google Shape;418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4185" name="Google Shape;4185;p24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4173" name="Google Shape;4173;p24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186" name="Google Shape;4186;p24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Building </a:t>
              </a:r>
              <a:endParaRPr/>
            </a:p>
          </p:txBody>
        </p:sp>
      </p:grpSp>
      <p:cxnSp>
        <p:nvCxnSpPr>
          <p:cNvPr id="4187" name="Google Shape;4187;p24"/>
          <p:cNvCxnSpPr>
            <a:stCxn id="4096" idx="3"/>
            <a:endCxn id="4188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189" name="Google Shape;4189;p24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4190" name="Google Shape;4190;p24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188" name="Google Shape;4188;p24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Sementic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4191" name="Google Shape;4191;p24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4192" name="Google Shape;4192;p24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4193" name="Google Shape;4193;p24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4194" name="Google Shape;4194;p24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95" name="Google Shape;4195;p24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4196" name="Google Shape;4196;p24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97" name="Google Shape;4197;p24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98" name="Google Shape;4198;p24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99" name="Google Shape;4199;p24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00" name="Google Shape;4200;p24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01" name="Google Shape;4201;p24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02" name="Google Shape;4202;p24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03" name="Google Shape;4203;p24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04" name="Google Shape;4204;p24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205" name="Google Shape;4205;p24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4206" name="Google Shape;4206;p24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207" name="Google Shape;4207;p24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4208" name="Google Shape;4208;p24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09" name="Google Shape;4209;p24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0" name="Google Shape;4210;p24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1" name="Google Shape;4211;p24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2" name="Google Shape;4212;p24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3" name="Google Shape;4213;p24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4" name="Google Shape;4214;p24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5" name="Google Shape;4215;p24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6" name="Google Shape;4216;p24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217" name="Google Shape;4217;p24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4218" name="Google Shape;4218;p24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219" name="Google Shape;4219;p24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4220" name="Google Shape;4220;p24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1" name="Google Shape;4221;p24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2" name="Google Shape;4222;p24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3" name="Google Shape;4223;p24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4" name="Google Shape;4224;p24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5" name="Google Shape;4225;p24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6" name="Google Shape;4226;p24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7" name="Google Shape;4227;p24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8" name="Google Shape;4228;p24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229" name="Google Shape;4229;p24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4230" name="Google Shape;4230;p24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4165" name="Google Shape;4165;p24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231" name="Google Shape;4231;p24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4232" name="Google Shape;4232;p24"/>
          <p:cNvCxnSpPr>
            <a:stCxn id="4231" idx="3"/>
            <a:endCxn id="4091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33" name="Google Shape;4233;p24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4182" name="Google Shape;4182;p24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234" name="Google Shape;4234;p24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TTP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4235" name="Google Shape;4235;p24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4236" name="Google Shape;4236;p24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134" name="Google Shape;4134;p24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4237" name="Google Shape;4237;p24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38" name="Google Shape;4238;p24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4239" name="Google Shape;4239;p24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180" name="Google Shape;4180;p24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4240" name="Google Shape;4240;p24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4241" name="Google Shape;4241;p24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167" name="Google Shape;4167;p24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4242" name="Google Shape;4242;p24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4243" name="Google Shape;4243;p24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4244" name="Google Shape;4244;p24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45" name="Google Shape;4245;p24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4246" name="Google Shape;4246;p24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4247" name="Google Shape;4247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248" name="Google Shape;4248;p24"/>
                  <p:cNvCxnSpPr>
                    <a:stCxn id="4247" idx="6"/>
                    <a:endCxn id="4249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249" name="Google Shape;4249;p24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50" name="Google Shape;4250;p24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4251" name="Google Shape;4251;p24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52" name="Google Shape;4252;p24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4253" name="Google Shape;4253;p24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4254" name="Google Shape;4254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255" name="Google Shape;4255;p24"/>
                  <p:cNvCxnSpPr>
                    <a:stCxn id="4254" idx="6"/>
                    <a:endCxn id="425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256" name="Google Shape;4256;p24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57" name="Google Shape;4257;p24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4258" name="Google Shape;4258;p24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59" name="Google Shape;4259;p24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4260" name="Google Shape;4260;p24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4261" name="Google Shape;4261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262" name="Google Shape;4262;p24"/>
                  <p:cNvCxnSpPr>
                    <a:stCxn id="4261" idx="6"/>
                    <a:endCxn id="4263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263" name="Google Shape;4263;p24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264" name="Google Shape;4264;p24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4265" name="Google Shape;4265;p24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4266" name="Google Shape;4266;p24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4267" name="Google Shape;4267;p24"/>
          <p:cNvCxnSpPr>
            <a:stCxn id="4167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8" name="Google Shape;4268;p24"/>
          <p:cNvCxnSpPr>
            <a:endCxn id="4180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9" name="Google Shape;4269;p24"/>
          <p:cNvSpPr txBox="1"/>
          <p:nvPr/>
        </p:nvSpPr>
        <p:spPr>
          <a:xfrm>
            <a:off x="62722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  <p:sp>
        <p:nvSpPr>
          <p:cNvPr id="4270" name="Google Shape;4270;p24"/>
          <p:cNvSpPr/>
          <p:nvPr/>
        </p:nvSpPr>
        <p:spPr>
          <a:xfrm>
            <a:off x="3917950" y="2942700"/>
            <a:ext cx="3728700" cy="12903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1" name="Google Shape;4271;p24"/>
          <p:cNvSpPr/>
          <p:nvPr/>
        </p:nvSpPr>
        <p:spPr>
          <a:xfrm>
            <a:off x="6900" y="2540975"/>
            <a:ext cx="2527500" cy="25158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2" name="Google Shape;4272;p24"/>
          <p:cNvSpPr/>
          <p:nvPr/>
        </p:nvSpPr>
        <p:spPr>
          <a:xfrm>
            <a:off x="131225" y="707150"/>
            <a:ext cx="3891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3" name="Google Shape;4273;p24"/>
          <p:cNvSpPr/>
          <p:nvPr/>
        </p:nvSpPr>
        <p:spPr>
          <a:xfrm>
            <a:off x="4023175" y="51075"/>
            <a:ext cx="5073600" cy="17043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4" name="Google Shape;4274;p24"/>
          <p:cNvCxnSpPr/>
          <p:nvPr/>
        </p:nvCxnSpPr>
        <p:spPr>
          <a:xfrm>
            <a:off x="8402064" y="1586661"/>
            <a:ext cx="0" cy="621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5" name="Google Shape;4275;p24"/>
          <p:cNvSpPr/>
          <p:nvPr/>
        </p:nvSpPr>
        <p:spPr>
          <a:xfrm>
            <a:off x="4034175" y="1845675"/>
            <a:ext cx="2276400" cy="11715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6" name="Google Shape;4276;p24"/>
          <p:cNvSpPr/>
          <p:nvPr/>
        </p:nvSpPr>
        <p:spPr>
          <a:xfrm>
            <a:off x="4263338" y="487036"/>
            <a:ext cx="4574700" cy="1080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key idea of this module is to </a:t>
            </a:r>
            <a:r>
              <a:rPr lang="zh-TW">
                <a:solidFill>
                  <a:srgbClr val="1155CC"/>
                </a:solidFill>
              </a:rPr>
              <a:t>apply all detection rules in database to each log events efficiently</a:t>
            </a:r>
            <a:r>
              <a:rPr lang="zh-TW"/>
              <a:t>.</a:t>
            </a:r>
            <a:endParaRPr/>
          </a:p>
        </p:txBody>
      </p:sp>
      <p:grpSp>
        <p:nvGrpSpPr>
          <p:cNvPr id="4277" name="Google Shape;4277;p24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4278" name="Google Shape;4278;p24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4279" name="Google Shape;4279;p24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80" name="Google Shape;4280;p24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4281" name="Google Shape;4281;p24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283" name="Google Shape;4283;p24"/>
                <p:cNvCxnSpPr>
                  <a:stCxn id="4282" idx="6"/>
                  <a:endCxn id="4281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4284" name="Google Shape;4284;p24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4285" name="Google Shape;4285;p24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4286" name="Google Shape;4286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287" name="Google Shape;4287;p24"/>
                  <p:cNvCxnSpPr>
                    <a:stCxn id="4286" idx="6"/>
                    <a:endCxn id="4288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288" name="Google Shape;4288;p24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89" name="Google Shape;4289;p24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4290" name="Google Shape;4290;p24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4291" name="Google Shape;4291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292" name="Google Shape;4292;p24"/>
                  <p:cNvCxnSpPr>
                    <a:stCxn id="4291" idx="6"/>
                    <a:endCxn id="4293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293" name="Google Shape;4293;p24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94" name="Google Shape;4294;p24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4295" name="Google Shape;4295;p24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4296" name="Google Shape;4296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297" name="Google Shape;4297;p24"/>
                  <p:cNvCxnSpPr>
                    <a:stCxn id="4296" idx="6"/>
                    <a:endCxn id="4298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298" name="Google Shape;4298;p24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99" name="Google Shape;4299;p24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4300" name="Google Shape;4300;p24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4301" name="Google Shape;4301;p24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4302" name="Google Shape;4302;p24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303" name="Google Shape;4303;p24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4304" name="Google Shape;4304;p24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05" name="Google Shape;4305;p24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06" name="Google Shape;4306;p24"/>
                  <p:cNvCxnSpPr>
                    <a:stCxn id="4305" idx="6"/>
                    <a:endCxn id="4304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4307" name="Google Shape;4307;p24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4308" name="Google Shape;4308;p24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09" name="Google Shape;4309;p24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10" name="Google Shape;4310;p24"/>
                  <p:cNvCxnSpPr>
                    <a:stCxn id="4309" idx="6"/>
                    <a:endCxn id="4308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4311" name="Google Shape;4311;p24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312" name="Google Shape;4312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13" name="Google Shape;4313;p24"/>
                  <p:cNvCxnSpPr>
                    <a:stCxn id="4312" idx="6"/>
                    <a:endCxn id="431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314" name="Google Shape;4314;p2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15" name="Google Shape;4315;p24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316" name="Google Shape;4316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17" name="Google Shape;4317;p24"/>
                  <p:cNvCxnSpPr>
                    <a:stCxn id="4316" idx="6"/>
                    <a:endCxn id="431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318" name="Google Shape;4318;p2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19" name="Google Shape;4319;p24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320" name="Google Shape;4320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21" name="Google Shape;4321;p24"/>
                  <p:cNvCxnSpPr>
                    <a:stCxn id="4320" idx="6"/>
                    <a:endCxn id="432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322" name="Google Shape;4322;p2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23" name="Google Shape;4323;p24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324" name="Google Shape;4324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25" name="Google Shape;4325;p24"/>
                  <p:cNvCxnSpPr>
                    <a:stCxn id="4324" idx="6"/>
                    <a:endCxn id="432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326" name="Google Shape;4326;p2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327" name="Google Shape;4327;p24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328" name="Google Shape;4328;p24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4329" name="Google Shape;4329;p24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330" name="Google Shape;4330;p24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4331" name="Google Shape;4331;p24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32" name="Google Shape;4332;p24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33" name="Google Shape;4333;p24"/>
                  <p:cNvCxnSpPr>
                    <a:stCxn id="4332" idx="6"/>
                    <a:endCxn id="4331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4334" name="Google Shape;4334;p24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4335" name="Google Shape;4335;p24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36" name="Google Shape;4336;p24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37" name="Google Shape;4337;p24"/>
                  <p:cNvCxnSpPr>
                    <a:stCxn id="4336" idx="6"/>
                    <a:endCxn id="4335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4338" name="Google Shape;4338;p24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339" name="Google Shape;4339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40" name="Google Shape;4340;p24"/>
                  <p:cNvCxnSpPr>
                    <a:stCxn id="4339" idx="6"/>
                    <a:endCxn id="434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341" name="Google Shape;4341;p2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42" name="Google Shape;4342;p24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343" name="Google Shape;4343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44" name="Google Shape;4344;p24"/>
                  <p:cNvCxnSpPr>
                    <a:stCxn id="4343" idx="6"/>
                    <a:endCxn id="434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345" name="Google Shape;4345;p2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46" name="Google Shape;4346;p24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347" name="Google Shape;4347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48" name="Google Shape;4348;p24"/>
                  <p:cNvCxnSpPr>
                    <a:stCxn id="4347" idx="6"/>
                    <a:endCxn id="434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349" name="Google Shape;4349;p2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50" name="Google Shape;4350;p24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351" name="Google Shape;4351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52" name="Google Shape;4352;p24"/>
                  <p:cNvCxnSpPr>
                    <a:stCxn id="4351" idx="6"/>
                    <a:endCxn id="435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353" name="Google Shape;4353;p2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354" name="Google Shape;4354;p24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355" name="Google Shape;4355;p24"/>
              <p:cNvGrpSpPr/>
              <p:nvPr/>
            </p:nvGrpSpPr>
            <p:grpSpPr>
              <a:xfrm>
                <a:off x="560679" y="2577889"/>
                <a:ext cx="598842" cy="793525"/>
                <a:chOff x="4717000" y="3673670"/>
                <a:chExt cx="846300" cy="1153380"/>
              </a:xfrm>
            </p:grpSpPr>
            <p:sp>
              <p:nvSpPr>
                <p:cNvPr id="4356" name="Google Shape;4356;p24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357" name="Google Shape;4357;p24"/>
                <p:cNvGrpSpPr/>
                <p:nvPr/>
              </p:nvGrpSpPr>
              <p:grpSpPr>
                <a:xfrm>
                  <a:off x="4801569" y="4019692"/>
                  <a:ext cx="677172" cy="137400"/>
                  <a:chOff x="6820145" y="2249193"/>
                  <a:chExt cx="677172" cy="137400"/>
                </a:xfrm>
              </p:grpSpPr>
              <p:sp>
                <p:nvSpPr>
                  <p:cNvPr id="4358" name="Google Shape;4358;p24"/>
                  <p:cNvSpPr/>
                  <p:nvPr/>
                </p:nvSpPr>
                <p:spPr>
                  <a:xfrm>
                    <a:off x="7370117" y="224919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59" name="Google Shape;4359;p24"/>
                  <p:cNvSpPr/>
                  <p:nvPr/>
                </p:nvSpPr>
                <p:spPr>
                  <a:xfrm>
                    <a:off x="6820145" y="224919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60" name="Google Shape;4360;p24"/>
                  <p:cNvCxnSpPr>
                    <a:stCxn id="4359" idx="6"/>
                    <a:endCxn id="4358" idx="2"/>
                  </p:cNvCxnSpPr>
                  <p:nvPr/>
                </p:nvCxnSpPr>
                <p:spPr>
                  <a:xfrm>
                    <a:off x="6947345" y="2317893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4361" name="Google Shape;4361;p24"/>
                <p:cNvGrpSpPr/>
                <p:nvPr/>
              </p:nvGrpSpPr>
              <p:grpSpPr>
                <a:xfrm>
                  <a:off x="4804682" y="4222648"/>
                  <a:ext cx="670929" cy="137400"/>
                  <a:chOff x="6842895" y="2296007"/>
                  <a:chExt cx="670929" cy="137400"/>
                </a:xfrm>
              </p:grpSpPr>
              <p:sp>
                <p:nvSpPr>
                  <p:cNvPr id="4362" name="Google Shape;4362;p24"/>
                  <p:cNvSpPr/>
                  <p:nvPr/>
                </p:nvSpPr>
                <p:spPr>
                  <a:xfrm>
                    <a:off x="6842895" y="2296007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63" name="Google Shape;4363;p24"/>
                  <p:cNvCxnSpPr>
                    <a:stCxn id="4362" idx="6"/>
                    <a:endCxn id="4364" idx="1"/>
                  </p:cNvCxnSpPr>
                  <p:nvPr/>
                </p:nvCxnSpPr>
                <p:spPr>
                  <a:xfrm>
                    <a:off x="6970095" y="2364707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364" name="Google Shape;4364;p24"/>
                  <p:cNvSpPr/>
                  <p:nvPr/>
                </p:nvSpPr>
                <p:spPr>
                  <a:xfrm>
                    <a:off x="7386493" y="2322913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65" name="Google Shape;4365;p24"/>
                <p:cNvGrpSpPr/>
                <p:nvPr/>
              </p:nvGrpSpPr>
              <p:grpSpPr>
                <a:xfrm>
                  <a:off x="4804682" y="4430542"/>
                  <a:ext cx="670929" cy="137400"/>
                  <a:chOff x="6842895" y="2351500"/>
                  <a:chExt cx="670929" cy="137400"/>
                </a:xfrm>
              </p:grpSpPr>
              <p:sp>
                <p:nvSpPr>
                  <p:cNvPr id="4366" name="Google Shape;4366;p24"/>
                  <p:cNvSpPr/>
                  <p:nvPr/>
                </p:nvSpPr>
                <p:spPr>
                  <a:xfrm>
                    <a:off x="6842895" y="2351500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67" name="Google Shape;4367;p24"/>
                  <p:cNvCxnSpPr>
                    <a:stCxn id="4366" idx="6"/>
                    <a:endCxn id="4368" idx="1"/>
                  </p:cNvCxnSpPr>
                  <p:nvPr/>
                </p:nvCxnSpPr>
                <p:spPr>
                  <a:xfrm>
                    <a:off x="6970095" y="2420200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368" name="Google Shape;4368;p24"/>
                  <p:cNvSpPr/>
                  <p:nvPr/>
                </p:nvSpPr>
                <p:spPr>
                  <a:xfrm>
                    <a:off x="7386493" y="2378406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69" name="Google Shape;4369;p24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370" name="Google Shape;4370;p2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371" name="Google Shape;4371;p24"/>
                  <p:cNvCxnSpPr>
                    <a:stCxn id="4370" idx="6"/>
                    <a:endCxn id="437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372" name="Google Shape;4372;p2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373" name="Google Shape;4373;p24"/>
                <p:cNvSpPr txBox="1"/>
                <p:nvPr/>
              </p:nvSpPr>
              <p:spPr>
                <a:xfrm>
                  <a:off x="4744600" y="367367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4374" name="Google Shape;4374;p24"/>
          <p:cNvCxnSpPr/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8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9" name="Google Shape;4379;p25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4380" name="Google Shape;4380;p25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381" name="Google Shape;4381;p25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4382" name="Google Shape;4382;p25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4383" name="Google Shape;4383;p25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4384" name="Google Shape;4384;p25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385" name="Google Shape;4385;p25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4386" name="Google Shape;4386;p25"/>
          <p:cNvSpPr txBox="1"/>
          <p:nvPr>
            <p:ph idx="4294967295" type="title"/>
          </p:nvPr>
        </p:nvSpPr>
        <p:spPr>
          <a:xfrm>
            <a:off x="6900" y="-12175"/>
            <a:ext cx="34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Architecture</a:t>
            </a:r>
            <a:endParaRPr/>
          </a:p>
        </p:txBody>
      </p:sp>
      <p:pic>
        <p:nvPicPr>
          <p:cNvPr id="4387" name="Google Shape;43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8" name="Google Shape;43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9" name="Google Shape;4389;p25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4390" name="Google Shape;4390;p25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4391" name="Google Shape;4391;p25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4392" name="Google Shape;4392;p25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4393" name="Google Shape;4393;p25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25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395" name="Google Shape;4395;p25"/>
              <p:cNvCxnSpPr>
                <a:stCxn id="4394" idx="6"/>
                <a:endCxn id="4393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396" name="Google Shape;4396;p25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7" name="Google Shape;4397;p25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8" name="Google Shape;4398;p25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25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25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1" name="Google Shape;4401;p25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2" name="Google Shape;4402;p25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3" name="Google Shape;4403;p25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4" name="Google Shape;4404;p25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5" name="Google Shape;4405;p25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6" name="Google Shape;4406;p25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7" name="Google Shape;4407;p25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8" name="Google Shape;4408;p25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9" name="Google Shape;4409;p25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0" name="Google Shape;4410;p25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1" name="Google Shape;4411;p25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2" name="Google Shape;4412;p25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13" name="Google Shape;4413;p25"/>
              <p:cNvCxnSpPr>
                <a:stCxn id="4394" idx="0"/>
                <a:endCxn id="4414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15" name="Google Shape;4415;p25"/>
              <p:cNvCxnSpPr>
                <a:stCxn id="4394" idx="1"/>
                <a:endCxn id="4400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16" name="Google Shape;4416;p25"/>
              <p:cNvCxnSpPr>
                <a:stCxn id="4394" idx="2"/>
                <a:endCxn id="4401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17" name="Google Shape;4417;p25"/>
              <p:cNvCxnSpPr>
                <a:stCxn id="4394" idx="3"/>
                <a:endCxn id="4398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18" name="Google Shape;4418;p25"/>
              <p:cNvCxnSpPr>
                <a:stCxn id="4394" idx="4"/>
                <a:endCxn id="4396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19" name="Google Shape;4419;p25"/>
              <p:cNvCxnSpPr>
                <a:stCxn id="4396" idx="3"/>
                <a:endCxn id="4399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20" name="Google Shape;4420;p25"/>
              <p:cNvCxnSpPr>
                <a:stCxn id="4396" idx="5"/>
                <a:endCxn id="4402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21" name="Google Shape;4421;p25"/>
              <p:cNvCxnSpPr>
                <a:stCxn id="4396" idx="6"/>
                <a:endCxn id="4397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22" name="Google Shape;4422;p25"/>
              <p:cNvCxnSpPr>
                <a:stCxn id="4399" idx="5"/>
                <a:endCxn id="4405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23" name="Google Shape;4423;p25"/>
              <p:cNvCxnSpPr>
                <a:stCxn id="4404" idx="2"/>
                <a:endCxn id="4402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24" name="Google Shape;4424;p25"/>
              <p:cNvCxnSpPr>
                <a:stCxn id="4393" idx="6"/>
                <a:endCxn id="4406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25" name="Google Shape;4425;p25"/>
              <p:cNvCxnSpPr>
                <a:stCxn id="4393" idx="6"/>
                <a:endCxn id="4408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26" name="Google Shape;4426;p25"/>
              <p:cNvCxnSpPr>
                <a:stCxn id="4393" idx="6"/>
                <a:endCxn id="4407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27" name="Google Shape;4427;p25"/>
              <p:cNvCxnSpPr>
                <a:stCxn id="4393" idx="6"/>
                <a:endCxn id="4409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28" name="Google Shape;4428;p25"/>
              <p:cNvCxnSpPr>
                <a:stCxn id="4393" idx="6"/>
                <a:endCxn id="4410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29" name="Google Shape;4429;p25"/>
              <p:cNvCxnSpPr>
                <a:stCxn id="4404" idx="0"/>
                <a:endCxn id="4403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30" name="Google Shape;4430;p25"/>
              <p:cNvCxnSpPr>
                <a:stCxn id="4409" idx="6"/>
                <a:endCxn id="4411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31" name="Google Shape;4431;p25"/>
              <p:cNvCxnSpPr>
                <a:stCxn id="4409" idx="6"/>
                <a:endCxn id="4411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32" name="Google Shape;4432;p25"/>
              <p:cNvCxnSpPr>
                <a:stCxn id="4410" idx="6"/>
                <a:endCxn id="4412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33" name="Google Shape;4433;p25"/>
              <p:cNvCxnSpPr>
                <a:stCxn id="4410" idx="6"/>
                <a:endCxn id="4412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34" name="Google Shape;4434;p25"/>
              <p:cNvCxnSpPr>
                <a:stCxn id="4396" idx="5"/>
                <a:endCxn id="4402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35" name="Google Shape;4435;p25"/>
              <p:cNvCxnSpPr>
                <a:stCxn id="4394" idx="3"/>
                <a:endCxn id="4398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36" name="Google Shape;4436;p25"/>
              <p:cNvCxnSpPr>
                <a:stCxn id="4394" idx="0"/>
                <a:endCxn id="4414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37" name="Google Shape;4437;p25"/>
              <p:cNvCxnSpPr>
                <a:stCxn id="4394" idx="0"/>
                <a:endCxn id="4414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38" name="Google Shape;4438;p25"/>
              <p:cNvCxnSpPr>
                <a:stCxn id="4393" idx="6"/>
                <a:endCxn id="4439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40" name="Google Shape;4440;p25"/>
              <p:cNvCxnSpPr>
                <a:stCxn id="4393" idx="6"/>
                <a:endCxn id="4441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42" name="Google Shape;4442;p25"/>
              <p:cNvCxnSpPr>
                <a:stCxn id="4393" idx="6"/>
                <a:endCxn id="4443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44" name="Google Shape;4444;p25"/>
              <p:cNvCxnSpPr>
                <a:stCxn id="4393" idx="6"/>
                <a:endCxn id="4445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46" name="Google Shape;4446;p25"/>
              <p:cNvCxnSpPr>
                <a:stCxn id="4393" idx="6"/>
                <a:endCxn id="4447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447" name="Google Shape;4447;p25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5" name="Google Shape;4445;p25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1" name="Google Shape;4441;p25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3" name="Google Shape;4443;p25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9" name="Google Shape;4439;p25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14" name="Google Shape;4414;p25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8" name="Google Shape;4448;p25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4449" name="Google Shape;4449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0" name="Google Shape;4450;p25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4451" name="Google Shape;4451;p25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4452" name="Google Shape;4452;p25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4453" name="Google Shape;4453;p25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4454" name="Google Shape;4454;p25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455" name="Google Shape;4455;p25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456" name="Google Shape;4456;p25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457" name="Google Shape;4457;p25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458" name="Google Shape;4458;p25"/>
                    <p:cNvCxnSpPr>
                      <a:stCxn id="4457" idx="6"/>
                      <a:endCxn id="4459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459" name="Google Shape;4459;p25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460" name="Google Shape;4460;p25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4461" name="Google Shape;4461;p25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462" name="Google Shape;4462;p25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463" name="Google Shape;4463;p25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464" name="Google Shape;4464;p25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465" name="Google Shape;4465;p25"/>
                    <p:cNvCxnSpPr>
                      <a:stCxn id="4464" idx="6"/>
                      <a:endCxn id="4466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466" name="Google Shape;4466;p25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467" name="Google Shape;4467;p25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4468" name="Google Shape;4468;p25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469" name="Google Shape;4469;p25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470" name="Google Shape;4470;p25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471" name="Google Shape;4471;p25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472" name="Google Shape;4472;p25"/>
                    <p:cNvCxnSpPr>
                      <a:stCxn id="4471" idx="6"/>
                      <a:endCxn id="4473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473" name="Google Shape;4473;p25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474" name="Google Shape;4474;p25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4475" name="Google Shape;4475;p25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6" name="Google Shape;447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7" name="Google Shape;4477;p25"/>
          <p:cNvCxnSpPr>
            <a:stCxn id="4475" idx="3"/>
            <a:endCxn id="4478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479" name="Google Shape;4479;p25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4480" name="Google Shape;4480;p25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4481" name="Google Shape;4481;p25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4482" name="Google Shape;4482;p25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4483" name="Google Shape;4483;p25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4484" name="Google Shape;4484;p25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4485" name="Google Shape;4485;p25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4486" name="Google Shape;4486;p25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487" name="Google Shape;4487;p25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488" name="Google Shape;4488;p25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489" name="Google Shape;4489;p25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490" name="Google Shape;4490;p25"/>
                    <p:cNvCxnSpPr>
                      <a:stCxn id="4489" idx="6"/>
                      <a:endCxn id="4491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491" name="Google Shape;4491;p25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492" name="Google Shape;4492;p25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4493" name="Google Shape;4493;p25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494" name="Google Shape;4494;p25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495" name="Google Shape;4495;p25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496" name="Google Shape;4496;p25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497" name="Google Shape;4497;p25"/>
                    <p:cNvCxnSpPr>
                      <a:stCxn id="4496" idx="6"/>
                      <a:endCxn id="4498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498" name="Google Shape;4498;p25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499" name="Google Shape;4499;p25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4500" name="Google Shape;4500;p25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501" name="Google Shape;4501;p25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502" name="Google Shape;4502;p25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503" name="Google Shape;4503;p25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504" name="Google Shape;4504;p25"/>
                    <p:cNvCxnSpPr>
                      <a:stCxn id="4503" idx="6"/>
                      <a:endCxn id="4505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505" name="Google Shape;4505;p25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506" name="Google Shape;4506;p25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4507" name="Google Shape;4507;p25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8" name="Google Shape;4508;p25"/>
          <p:cNvCxnSpPr>
            <a:endCxn id="4509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0" name="Google Shape;4510;p25"/>
          <p:cNvCxnSpPr>
            <a:endCxn id="4511" idx="2"/>
          </p:cNvCxnSpPr>
          <p:nvPr/>
        </p:nvCxnSpPr>
        <p:spPr>
          <a:xfrm rot="10800000">
            <a:off x="5903689" y="2797176"/>
            <a:ext cx="1307100" cy="40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2" name="Google Shape;4512;p25"/>
          <p:cNvCxnSpPr>
            <a:endCxn id="4511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3" name="Google Shape;4513;p25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4514" name="Google Shape;4514;p25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cxnSp>
        <p:nvCxnSpPr>
          <p:cNvPr id="4515" name="Google Shape;4515;p25"/>
          <p:cNvCxnSpPr>
            <a:stCxn id="4388" idx="3"/>
            <a:endCxn id="4516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7" name="Google Shape;4517;p25"/>
          <p:cNvCxnSpPr>
            <a:stCxn id="4516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8" name="Google Shape;4518;p25"/>
          <p:cNvCxnSpPr>
            <a:endCxn id="4471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9" name="Google Shape;4519;p25"/>
          <p:cNvCxnSpPr>
            <a:endCxn id="4506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0" name="Google Shape;4520;p25"/>
          <p:cNvCxnSpPr>
            <a:stCxn id="4449" idx="3"/>
            <a:endCxn id="4521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2" name="Google Shape;4522;p25"/>
          <p:cNvCxnSpPr>
            <a:stCxn id="4523" idx="3"/>
            <a:endCxn id="4521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4" name="Google Shape;45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4525" name="Google Shape;4525;p25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4516" name="Google Shape;4516;p25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526" name="Google Shape;4526;p25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Building </a:t>
              </a:r>
              <a:endParaRPr/>
            </a:p>
          </p:txBody>
        </p:sp>
      </p:grpSp>
      <p:cxnSp>
        <p:nvCxnSpPr>
          <p:cNvPr id="4527" name="Google Shape;4527;p25"/>
          <p:cNvCxnSpPr>
            <a:stCxn id="4454" idx="3"/>
            <a:endCxn id="4528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529" name="Google Shape;4529;p25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4530" name="Google Shape;4530;p25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528" name="Google Shape;4528;p25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Sementic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4531" name="Google Shape;4531;p25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4532" name="Google Shape;4532;p25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4533" name="Google Shape;4533;p25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4534" name="Google Shape;4534;p25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535" name="Google Shape;4535;p25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4536" name="Google Shape;4536;p25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37" name="Google Shape;4537;p25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38" name="Google Shape;4538;p25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39" name="Google Shape;4539;p25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0" name="Google Shape;4540;p25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1" name="Google Shape;4541;p25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2" name="Google Shape;4542;p25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3" name="Google Shape;4543;p25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4" name="Google Shape;4544;p25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545" name="Google Shape;4545;p25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4546" name="Google Shape;4546;p25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547" name="Google Shape;4547;p25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4548" name="Google Shape;4548;p25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9" name="Google Shape;4549;p25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0" name="Google Shape;4550;p25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1" name="Google Shape;4551;p25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2" name="Google Shape;4552;p25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3" name="Google Shape;4553;p25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4" name="Google Shape;4554;p25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5" name="Google Shape;4555;p25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6" name="Google Shape;4556;p25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557" name="Google Shape;4557;p25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4558" name="Google Shape;4558;p25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559" name="Google Shape;4559;p25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4560" name="Google Shape;4560;p25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1" name="Google Shape;4561;p25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2" name="Google Shape;4562;p25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3" name="Google Shape;4563;p25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4" name="Google Shape;4564;p25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5" name="Google Shape;4565;p25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6" name="Google Shape;4566;p25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7" name="Google Shape;4567;p25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8" name="Google Shape;4568;p25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569" name="Google Shape;4569;p25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4570" name="Google Shape;4570;p25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4509" name="Google Shape;4509;p25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571" name="Google Shape;4571;p25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4572" name="Google Shape;4572;p25"/>
          <p:cNvCxnSpPr>
            <a:stCxn id="4571" idx="3"/>
            <a:endCxn id="4449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573" name="Google Shape;4573;p25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4574" name="Google Shape;4574;p25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478" name="Google Shape;4478;p25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4575" name="Google Shape;4575;p25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576" name="Google Shape;4576;p25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4577" name="Google Shape;4577;p25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523" name="Google Shape;4523;p25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4578" name="Google Shape;4578;p25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4579" name="Google Shape;4579;p25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511" name="Google Shape;4511;p25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4580" name="Google Shape;4580;p25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4581" name="Google Shape;4581;p25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4582" name="Google Shape;4582;p25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83" name="Google Shape;4583;p25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4584" name="Google Shape;4584;p25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4585" name="Google Shape;4585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586" name="Google Shape;4586;p25"/>
                  <p:cNvCxnSpPr>
                    <a:stCxn id="4585" idx="6"/>
                    <a:endCxn id="4587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587" name="Google Shape;4587;p25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88" name="Google Shape;4588;p25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4589" name="Google Shape;4589;p25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90" name="Google Shape;4590;p25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4591" name="Google Shape;4591;p25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4592" name="Google Shape;4592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593" name="Google Shape;4593;p25"/>
                  <p:cNvCxnSpPr>
                    <a:stCxn id="4592" idx="6"/>
                    <a:endCxn id="4594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594" name="Google Shape;4594;p25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95" name="Google Shape;4595;p25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4596" name="Google Shape;4596;p25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97" name="Google Shape;4597;p25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4598" name="Google Shape;4598;p25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4599" name="Google Shape;4599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00" name="Google Shape;4600;p25"/>
                  <p:cNvCxnSpPr>
                    <a:stCxn id="4599" idx="6"/>
                    <a:endCxn id="4601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601" name="Google Shape;4601;p25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602" name="Google Shape;4602;p25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4603" name="Google Shape;4603;p25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4604" name="Google Shape;4604;p25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4605" name="Google Shape;4605;p25"/>
          <p:cNvCxnSpPr>
            <a:stCxn id="4511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6" name="Google Shape;4606;p25"/>
          <p:cNvCxnSpPr>
            <a:endCxn id="4523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7" name="Google Shape;4607;p25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  <p:sp>
        <p:nvSpPr>
          <p:cNvPr id="4608" name="Google Shape;4608;p25"/>
          <p:cNvSpPr/>
          <p:nvPr/>
        </p:nvSpPr>
        <p:spPr>
          <a:xfrm>
            <a:off x="3925775" y="143625"/>
            <a:ext cx="5171100" cy="44511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9" name="Google Shape;4609;p25"/>
          <p:cNvSpPr/>
          <p:nvPr/>
        </p:nvSpPr>
        <p:spPr>
          <a:xfrm>
            <a:off x="43300" y="555150"/>
            <a:ext cx="3918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0" name="Google Shape;4610;p25"/>
          <p:cNvSpPr/>
          <p:nvPr/>
        </p:nvSpPr>
        <p:spPr>
          <a:xfrm>
            <a:off x="70500" y="1487813"/>
            <a:ext cx="4574700" cy="1476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因為偵測出來的是零散的 triplets，無法觀察出事件之間的因果關係，因此將它重新組合成圖。</a:t>
            </a:r>
            <a:endParaRPr/>
          </a:p>
        </p:txBody>
      </p:sp>
      <p:cxnSp>
        <p:nvCxnSpPr>
          <p:cNvPr id="4611" name="Google Shape;4611;p25"/>
          <p:cNvCxnSpPr>
            <a:endCxn id="4612" idx="0"/>
          </p:cNvCxnSpPr>
          <p:nvPr/>
        </p:nvCxnSpPr>
        <p:spPr>
          <a:xfrm flipH="1">
            <a:off x="1860725" y="2967075"/>
            <a:ext cx="22800" cy="11631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13" name="Google Shape;4613;p25"/>
          <p:cNvGrpSpPr/>
          <p:nvPr/>
        </p:nvGrpSpPr>
        <p:grpSpPr>
          <a:xfrm>
            <a:off x="96409" y="4165681"/>
            <a:ext cx="1150066" cy="1090357"/>
            <a:chOff x="325009" y="3683593"/>
            <a:chExt cx="1150066" cy="1090357"/>
          </a:xfrm>
        </p:grpSpPr>
        <p:grpSp>
          <p:nvGrpSpPr>
            <p:cNvPr id="4614" name="Google Shape;4614;p25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4615" name="Google Shape;4615;p25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6" name="Google Shape;4616;p25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7" name="Google Shape;4617;p25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618" name="Google Shape;4618;p25"/>
              <p:cNvCxnSpPr>
                <a:stCxn id="4615" idx="6"/>
                <a:endCxn id="4616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19" name="Google Shape;4619;p25"/>
              <p:cNvCxnSpPr>
                <a:stCxn id="4615" idx="6"/>
                <a:endCxn id="4617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620" name="Google Shape;4620;p25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621" name="Google Shape;4621;p25"/>
              <p:cNvCxnSpPr>
                <a:stCxn id="4616" idx="6"/>
                <a:endCxn id="4620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43221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22" name="Google Shape;4622;p25"/>
              <p:cNvCxnSpPr>
                <a:stCxn id="4616" idx="6"/>
                <a:endCxn id="4620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620054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623" name="Google Shape;4623;p25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624" name="Google Shape;4624;p25"/>
              <p:cNvCxnSpPr>
                <a:stCxn id="4617" idx="6"/>
                <a:endCxn id="4623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82880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25" name="Google Shape;4625;p25"/>
              <p:cNvCxnSpPr>
                <a:stCxn id="4617" idx="6"/>
                <a:endCxn id="4623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381489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626" name="Google Shape;4626;p25"/>
            <p:cNvSpPr txBox="1"/>
            <p:nvPr/>
          </p:nvSpPr>
          <p:spPr>
            <a:xfrm>
              <a:off x="362675" y="4127450"/>
              <a:ext cx="1112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A Technique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sp>
        <p:nvSpPr>
          <p:cNvPr id="4627" name="Google Shape;4627;p25"/>
          <p:cNvSpPr txBox="1"/>
          <p:nvPr/>
        </p:nvSpPr>
        <p:spPr>
          <a:xfrm>
            <a:off x="2551175" y="4679117"/>
            <a:ext cx="136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Triplets with Technique Label</a:t>
            </a:r>
            <a:endParaRPr sz="1000"/>
          </a:p>
        </p:txBody>
      </p:sp>
      <p:grpSp>
        <p:nvGrpSpPr>
          <p:cNvPr id="4628" name="Google Shape;4628;p25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4629" name="Google Shape;4629;p25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4630" name="Google Shape;4630;p25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31" name="Google Shape;4631;p25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4632" name="Google Shape;4632;p25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3" name="Google Shape;4633;p25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634" name="Google Shape;4634;p25"/>
                <p:cNvCxnSpPr>
                  <a:stCxn id="4633" idx="6"/>
                  <a:endCxn id="4632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4635" name="Google Shape;4635;p25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4636" name="Google Shape;4636;p25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4637" name="Google Shape;4637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38" name="Google Shape;4638;p25"/>
                  <p:cNvCxnSpPr>
                    <a:stCxn id="4637" idx="6"/>
                    <a:endCxn id="4639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639" name="Google Shape;4639;p25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40" name="Google Shape;4640;p25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4641" name="Google Shape;4641;p25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4642" name="Google Shape;4642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43" name="Google Shape;4643;p25"/>
                  <p:cNvCxnSpPr>
                    <a:stCxn id="4642" idx="6"/>
                    <a:endCxn id="4644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644" name="Google Shape;4644;p25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45" name="Google Shape;4645;p25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4646" name="Google Shape;4646;p25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4647" name="Google Shape;4647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48" name="Google Shape;4648;p25"/>
                  <p:cNvCxnSpPr>
                    <a:stCxn id="4647" idx="6"/>
                    <a:endCxn id="4649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4649" name="Google Shape;4649;p25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50" name="Google Shape;4650;p25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4651" name="Google Shape;4651;p25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4652" name="Google Shape;4652;p25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4653" name="Google Shape;4653;p25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654" name="Google Shape;4654;p25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4655" name="Google Shape;4655;p25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56" name="Google Shape;4656;p25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57" name="Google Shape;4657;p25"/>
                  <p:cNvCxnSpPr>
                    <a:stCxn id="4656" idx="6"/>
                    <a:endCxn id="4655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4658" name="Google Shape;4658;p25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4659" name="Google Shape;4659;p25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0" name="Google Shape;4660;p25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61" name="Google Shape;4661;p25"/>
                  <p:cNvCxnSpPr>
                    <a:stCxn id="4660" idx="6"/>
                    <a:endCxn id="4659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4662" name="Google Shape;4662;p25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663" name="Google Shape;4663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64" name="Google Shape;4664;p25"/>
                  <p:cNvCxnSpPr>
                    <a:stCxn id="4663" idx="6"/>
                    <a:endCxn id="466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665" name="Google Shape;4665;p2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666" name="Google Shape;4666;p25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667" name="Google Shape;4667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68" name="Google Shape;4668;p25"/>
                  <p:cNvCxnSpPr>
                    <a:stCxn id="4667" idx="6"/>
                    <a:endCxn id="466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669" name="Google Shape;4669;p2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670" name="Google Shape;4670;p25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671" name="Google Shape;4671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72" name="Google Shape;4672;p25"/>
                  <p:cNvCxnSpPr>
                    <a:stCxn id="4671" idx="6"/>
                    <a:endCxn id="467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673" name="Google Shape;4673;p2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674" name="Google Shape;4674;p25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675" name="Google Shape;4675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76" name="Google Shape;4676;p25"/>
                  <p:cNvCxnSpPr>
                    <a:stCxn id="4675" idx="6"/>
                    <a:endCxn id="467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677" name="Google Shape;4677;p2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78" name="Google Shape;4678;p25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679" name="Google Shape;4679;p25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4680" name="Google Shape;4680;p25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681" name="Google Shape;4681;p25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4682" name="Google Shape;4682;p25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3" name="Google Shape;4683;p25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84" name="Google Shape;4684;p25"/>
                  <p:cNvCxnSpPr>
                    <a:stCxn id="4683" idx="6"/>
                    <a:endCxn id="4682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4685" name="Google Shape;4685;p25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4686" name="Google Shape;4686;p25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7" name="Google Shape;4687;p25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88" name="Google Shape;4688;p25"/>
                  <p:cNvCxnSpPr>
                    <a:stCxn id="4687" idx="6"/>
                    <a:endCxn id="4686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4689" name="Google Shape;4689;p25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690" name="Google Shape;4690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91" name="Google Shape;4691;p25"/>
                  <p:cNvCxnSpPr>
                    <a:stCxn id="4690" idx="6"/>
                    <a:endCxn id="469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692" name="Google Shape;4692;p2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693" name="Google Shape;4693;p25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694" name="Google Shape;4694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95" name="Google Shape;4695;p25"/>
                  <p:cNvCxnSpPr>
                    <a:stCxn id="4694" idx="6"/>
                    <a:endCxn id="469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696" name="Google Shape;4696;p2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697" name="Google Shape;4697;p25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698" name="Google Shape;4698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699" name="Google Shape;4699;p25"/>
                  <p:cNvCxnSpPr>
                    <a:stCxn id="4698" idx="6"/>
                    <a:endCxn id="470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700" name="Google Shape;4700;p2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701" name="Google Shape;4701;p25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702" name="Google Shape;4702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703" name="Google Shape;4703;p25"/>
                  <p:cNvCxnSpPr>
                    <a:stCxn id="4702" idx="6"/>
                    <a:endCxn id="470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704" name="Google Shape;4704;p2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5" name="Google Shape;4705;p25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706" name="Google Shape;4706;p25"/>
              <p:cNvGrpSpPr/>
              <p:nvPr/>
            </p:nvGrpSpPr>
            <p:grpSpPr>
              <a:xfrm>
                <a:off x="560679" y="2577889"/>
                <a:ext cx="598842" cy="793525"/>
                <a:chOff x="4717000" y="3673670"/>
                <a:chExt cx="846300" cy="1153380"/>
              </a:xfrm>
            </p:grpSpPr>
            <p:sp>
              <p:nvSpPr>
                <p:cNvPr id="4707" name="Google Shape;4707;p25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708" name="Google Shape;4708;p25"/>
                <p:cNvGrpSpPr/>
                <p:nvPr/>
              </p:nvGrpSpPr>
              <p:grpSpPr>
                <a:xfrm>
                  <a:off x="4801569" y="4019692"/>
                  <a:ext cx="677172" cy="137400"/>
                  <a:chOff x="6820145" y="2249193"/>
                  <a:chExt cx="677172" cy="137400"/>
                </a:xfrm>
              </p:grpSpPr>
              <p:sp>
                <p:nvSpPr>
                  <p:cNvPr id="4709" name="Google Shape;4709;p25"/>
                  <p:cNvSpPr/>
                  <p:nvPr/>
                </p:nvSpPr>
                <p:spPr>
                  <a:xfrm>
                    <a:off x="7370117" y="224919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10" name="Google Shape;4710;p25"/>
                  <p:cNvSpPr/>
                  <p:nvPr/>
                </p:nvSpPr>
                <p:spPr>
                  <a:xfrm>
                    <a:off x="6820145" y="224919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711" name="Google Shape;4711;p25"/>
                  <p:cNvCxnSpPr>
                    <a:stCxn id="4710" idx="6"/>
                    <a:endCxn id="4709" idx="2"/>
                  </p:cNvCxnSpPr>
                  <p:nvPr/>
                </p:nvCxnSpPr>
                <p:spPr>
                  <a:xfrm>
                    <a:off x="6947345" y="2317893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4712" name="Google Shape;4712;p25"/>
                <p:cNvGrpSpPr/>
                <p:nvPr/>
              </p:nvGrpSpPr>
              <p:grpSpPr>
                <a:xfrm>
                  <a:off x="4804682" y="4222648"/>
                  <a:ext cx="670929" cy="137400"/>
                  <a:chOff x="6842895" y="2296007"/>
                  <a:chExt cx="670929" cy="137400"/>
                </a:xfrm>
              </p:grpSpPr>
              <p:sp>
                <p:nvSpPr>
                  <p:cNvPr id="4713" name="Google Shape;4713;p25"/>
                  <p:cNvSpPr/>
                  <p:nvPr/>
                </p:nvSpPr>
                <p:spPr>
                  <a:xfrm>
                    <a:off x="6842895" y="2296007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714" name="Google Shape;4714;p25"/>
                  <p:cNvCxnSpPr>
                    <a:stCxn id="4713" idx="6"/>
                    <a:endCxn id="4715" idx="1"/>
                  </p:cNvCxnSpPr>
                  <p:nvPr/>
                </p:nvCxnSpPr>
                <p:spPr>
                  <a:xfrm>
                    <a:off x="6970095" y="2364707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715" name="Google Shape;4715;p25"/>
                  <p:cNvSpPr/>
                  <p:nvPr/>
                </p:nvSpPr>
                <p:spPr>
                  <a:xfrm>
                    <a:off x="7386493" y="2322913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716" name="Google Shape;4716;p25"/>
                <p:cNvGrpSpPr/>
                <p:nvPr/>
              </p:nvGrpSpPr>
              <p:grpSpPr>
                <a:xfrm>
                  <a:off x="4804682" y="4430542"/>
                  <a:ext cx="670929" cy="137400"/>
                  <a:chOff x="6842895" y="2351500"/>
                  <a:chExt cx="670929" cy="137400"/>
                </a:xfrm>
              </p:grpSpPr>
              <p:sp>
                <p:nvSpPr>
                  <p:cNvPr id="4717" name="Google Shape;4717;p25"/>
                  <p:cNvSpPr/>
                  <p:nvPr/>
                </p:nvSpPr>
                <p:spPr>
                  <a:xfrm>
                    <a:off x="6842895" y="2351500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718" name="Google Shape;4718;p25"/>
                  <p:cNvCxnSpPr>
                    <a:stCxn id="4717" idx="6"/>
                    <a:endCxn id="4719" idx="1"/>
                  </p:cNvCxnSpPr>
                  <p:nvPr/>
                </p:nvCxnSpPr>
                <p:spPr>
                  <a:xfrm>
                    <a:off x="6970095" y="2420200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719" name="Google Shape;4719;p25"/>
                  <p:cNvSpPr/>
                  <p:nvPr/>
                </p:nvSpPr>
                <p:spPr>
                  <a:xfrm>
                    <a:off x="7386493" y="2378406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720" name="Google Shape;4720;p25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4721" name="Google Shape;4721;p2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722" name="Google Shape;4722;p25"/>
                  <p:cNvCxnSpPr>
                    <a:stCxn id="4721" idx="6"/>
                    <a:endCxn id="472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723" name="Google Shape;4723;p2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24" name="Google Shape;4724;p25"/>
                <p:cNvSpPr txBox="1"/>
                <p:nvPr/>
              </p:nvSpPr>
              <p:spPr>
                <a:xfrm>
                  <a:off x="4744600" y="367367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4725" name="Google Shape;4725;p25"/>
          <p:cNvCxnSpPr>
            <a:endCxn id="4726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7" name="Google Shape;4727;p25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728" name="Google Shape;4728;p25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4726" name="Google Shape;4726;p25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729" name="Google Shape;4729;p25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Technique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14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404" name="Google Shape;404;p14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05" name="Google Shape;405;p14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406" name="Google Shape;406;p14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407" name="Google Shape;407;p14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408" name="Google Shape;408;p14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09" name="Google Shape;409;p14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410" name="Google Shape;410;p14"/>
          <p:cNvSpPr txBox="1"/>
          <p:nvPr>
            <p:ph idx="4294967295" type="title"/>
          </p:nvPr>
        </p:nvSpPr>
        <p:spPr>
          <a:xfrm>
            <a:off x="6900" y="-12175"/>
            <a:ext cx="34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Synthesized Audit Log</a:t>
            </a:r>
            <a:endParaRPr/>
          </a:p>
        </p:txBody>
      </p:sp>
      <p:pic>
        <p:nvPicPr>
          <p:cNvPr id="411" name="Google Shape;4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4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414" name="Google Shape;414;p14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415" name="Google Shape;415;p14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416" name="Google Shape;416;p14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417" name="Google Shape;417;p14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9" name="Google Shape;419;p14"/>
              <p:cNvCxnSpPr>
                <a:stCxn id="418" idx="6"/>
                <a:endCxn id="417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20" name="Google Shape;420;p14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37" name="Google Shape;437;p14"/>
              <p:cNvCxnSpPr>
                <a:stCxn id="418" idx="0"/>
                <a:endCxn id="438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39" name="Google Shape;439;p14"/>
              <p:cNvCxnSpPr>
                <a:stCxn id="418" idx="1"/>
                <a:endCxn id="424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0" name="Google Shape;440;p14"/>
              <p:cNvCxnSpPr>
                <a:stCxn id="418" idx="2"/>
                <a:endCxn id="425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1" name="Google Shape;441;p14"/>
              <p:cNvCxnSpPr>
                <a:stCxn id="418" idx="3"/>
                <a:endCxn id="422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2" name="Google Shape;442;p14"/>
              <p:cNvCxnSpPr>
                <a:stCxn id="418" idx="4"/>
                <a:endCxn id="420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3" name="Google Shape;443;p14"/>
              <p:cNvCxnSpPr>
                <a:stCxn id="420" idx="3"/>
                <a:endCxn id="423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4" name="Google Shape;444;p14"/>
              <p:cNvCxnSpPr>
                <a:stCxn id="420" idx="5"/>
                <a:endCxn id="426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5" name="Google Shape;445;p14"/>
              <p:cNvCxnSpPr>
                <a:stCxn id="420" idx="6"/>
                <a:endCxn id="421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6" name="Google Shape;446;p14"/>
              <p:cNvCxnSpPr>
                <a:stCxn id="423" idx="5"/>
                <a:endCxn id="429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7" name="Google Shape;447;p14"/>
              <p:cNvCxnSpPr>
                <a:stCxn id="428" idx="2"/>
                <a:endCxn id="426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8" name="Google Shape;448;p14"/>
              <p:cNvCxnSpPr>
                <a:stCxn id="417" idx="6"/>
                <a:endCxn id="430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49" name="Google Shape;449;p14"/>
              <p:cNvCxnSpPr>
                <a:stCxn id="417" idx="6"/>
                <a:endCxn id="432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0" name="Google Shape;450;p14"/>
              <p:cNvCxnSpPr>
                <a:stCxn id="417" idx="6"/>
                <a:endCxn id="431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1" name="Google Shape;451;p14"/>
              <p:cNvCxnSpPr>
                <a:stCxn id="417" idx="6"/>
                <a:endCxn id="433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2" name="Google Shape;452;p14"/>
              <p:cNvCxnSpPr>
                <a:stCxn id="417" idx="6"/>
                <a:endCxn id="434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3" name="Google Shape;453;p14"/>
              <p:cNvCxnSpPr>
                <a:stCxn id="428" idx="0"/>
                <a:endCxn id="427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4" name="Google Shape;454;p14"/>
              <p:cNvCxnSpPr>
                <a:stCxn id="433" idx="6"/>
                <a:endCxn id="435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5" name="Google Shape;455;p14"/>
              <p:cNvCxnSpPr>
                <a:stCxn id="433" idx="6"/>
                <a:endCxn id="435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6" name="Google Shape;456;p14"/>
              <p:cNvCxnSpPr>
                <a:stCxn id="434" idx="6"/>
                <a:endCxn id="436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7" name="Google Shape;457;p14"/>
              <p:cNvCxnSpPr>
                <a:stCxn id="434" idx="6"/>
                <a:endCxn id="436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8" name="Google Shape;458;p14"/>
              <p:cNvCxnSpPr>
                <a:stCxn id="420" idx="5"/>
                <a:endCxn id="426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9" name="Google Shape;459;p14"/>
              <p:cNvCxnSpPr>
                <a:stCxn id="418" idx="3"/>
                <a:endCxn id="422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0" name="Google Shape;460;p14"/>
              <p:cNvCxnSpPr>
                <a:stCxn id="418" idx="0"/>
                <a:endCxn id="438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1" name="Google Shape;461;p14"/>
              <p:cNvCxnSpPr>
                <a:stCxn id="418" idx="0"/>
                <a:endCxn id="438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2" name="Google Shape;462;p14"/>
              <p:cNvCxnSpPr>
                <a:stCxn id="417" idx="6"/>
                <a:endCxn id="463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4" name="Google Shape;464;p14"/>
              <p:cNvCxnSpPr>
                <a:stCxn id="417" idx="6"/>
                <a:endCxn id="465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6" name="Google Shape;466;p14"/>
              <p:cNvCxnSpPr>
                <a:stCxn id="417" idx="6"/>
                <a:endCxn id="467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68" name="Google Shape;468;p14"/>
              <p:cNvCxnSpPr>
                <a:stCxn id="417" idx="6"/>
                <a:endCxn id="469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70" name="Google Shape;470;p14"/>
              <p:cNvCxnSpPr>
                <a:stCxn id="417" idx="6"/>
                <a:endCxn id="471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71" name="Google Shape;471;p14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8" name="Google Shape;438;p14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4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473" name="Google Shape;47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Google Shape;474;p14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475" name="Google Shape;475;p14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476" name="Google Shape;476;p14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477" name="Google Shape;477;p14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478" name="Google Shape;478;p14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79" name="Google Shape;479;p14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80" name="Google Shape;480;p14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81" name="Google Shape;481;p14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82" name="Google Shape;482;p14"/>
                    <p:cNvCxnSpPr>
                      <a:stCxn id="481" idx="6"/>
                      <a:endCxn id="483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83" name="Google Shape;483;p14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84" name="Google Shape;484;p14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485" name="Google Shape;485;p14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86" name="Google Shape;486;p14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87" name="Google Shape;487;p14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88" name="Google Shape;488;p14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89" name="Google Shape;489;p14"/>
                    <p:cNvCxnSpPr>
                      <a:stCxn id="488" idx="6"/>
                      <a:endCxn id="490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90" name="Google Shape;490;p14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91" name="Google Shape;491;p14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492" name="Google Shape;492;p14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93" name="Google Shape;493;p14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494" name="Google Shape;494;p14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495" name="Google Shape;495;p14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496" name="Google Shape;496;p14"/>
                    <p:cNvCxnSpPr>
                      <a:stCxn id="495" idx="6"/>
                      <a:endCxn id="497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97" name="Google Shape;497;p14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98" name="Google Shape;498;p14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499" name="Google Shape;499;p14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500;p14"/>
          <p:cNvGrpSpPr/>
          <p:nvPr/>
        </p:nvGrpSpPr>
        <p:grpSpPr>
          <a:xfrm>
            <a:off x="96409" y="4165681"/>
            <a:ext cx="1150066" cy="936457"/>
            <a:chOff x="325009" y="3683593"/>
            <a:chExt cx="1150066" cy="936457"/>
          </a:xfrm>
        </p:grpSpPr>
        <p:grpSp>
          <p:nvGrpSpPr>
            <p:cNvPr id="501" name="Google Shape;501;p14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502" name="Google Shape;502;p14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5" name="Google Shape;505;p14"/>
              <p:cNvCxnSpPr>
                <a:stCxn id="502" idx="6"/>
                <a:endCxn id="503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6" name="Google Shape;506;p14"/>
              <p:cNvCxnSpPr>
                <a:stCxn id="502" idx="6"/>
                <a:endCxn id="504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07" name="Google Shape;507;p14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8" name="Google Shape;508;p14"/>
              <p:cNvCxnSpPr>
                <a:stCxn id="503" idx="6"/>
                <a:endCxn id="507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9" name="Google Shape;509;p14"/>
              <p:cNvCxnSpPr>
                <a:stCxn id="503" idx="6"/>
                <a:endCxn id="507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10" name="Google Shape;510;p14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1" name="Google Shape;511;p14"/>
              <p:cNvCxnSpPr>
                <a:stCxn id="504" idx="6"/>
                <a:endCxn id="510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12" name="Google Shape;512;p14"/>
              <p:cNvCxnSpPr>
                <a:stCxn id="504" idx="6"/>
                <a:endCxn id="510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13" name="Google Shape;513;p14"/>
            <p:cNvSpPr txBox="1"/>
            <p:nvPr/>
          </p:nvSpPr>
          <p:spPr>
            <a:xfrm>
              <a:off x="362675" y="4127450"/>
              <a:ext cx="1112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TTP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514" name="Google Shape;51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5" name="Google Shape;515;p14"/>
          <p:cNvCxnSpPr>
            <a:stCxn id="499" idx="3"/>
            <a:endCxn id="516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17" name="Google Shape;517;p14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518" name="Google Shape;518;p14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519" name="Google Shape;519;p14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520" name="Google Shape;520;p14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521" name="Google Shape;521;p14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522" name="Google Shape;522;p14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523" name="Google Shape;523;p14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524" name="Google Shape;524;p14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25" name="Google Shape;525;p14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526" name="Google Shape;526;p14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527" name="Google Shape;527;p14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528" name="Google Shape;528;p14"/>
                    <p:cNvCxnSpPr>
                      <a:stCxn id="527" idx="6"/>
                      <a:endCxn id="529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529" name="Google Shape;529;p14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30" name="Google Shape;530;p14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531" name="Google Shape;531;p14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32" name="Google Shape;532;p14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533" name="Google Shape;533;p14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534" name="Google Shape;534;p14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535" name="Google Shape;535;p14"/>
                    <p:cNvCxnSpPr>
                      <a:stCxn id="534" idx="6"/>
                      <a:endCxn id="536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536" name="Google Shape;536;p14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37" name="Google Shape;537;p14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538" name="Google Shape;538;p14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39" name="Google Shape;539;p14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540" name="Google Shape;540;p14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541" name="Google Shape;541;p14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542" name="Google Shape;542;p14"/>
                    <p:cNvCxnSpPr>
                      <a:stCxn id="541" idx="6"/>
                      <a:endCxn id="543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543" name="Google Shape;543;p14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544" name="Google Shape;544;p14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545" name="Google Shape;545;p14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14"/>
          <p:cNvCxnSpPr>
            <a:endCxn id="547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14"/>
          <p:cNvCxnSpPr>
            <a:endCxn id="549" idx="2"/>
          </p:cNvCxnSpPr>
          <p:nvPr/>
        </p:nvCxnSpPr>
        <p:spPr>
          <a:xfrm rot="10800000">
            <a:off x="5903689" y="2797176"/>
            <a:ext cx="1307100" cy="40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14"/>
          <p:cNvCxnSpPr>
            <a:endCxn id="549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14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552" name="Google Shape;552;p14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553" name="Google Shape;553;p14"/>
          <p:cNvSpPr txBox="1"/>
          <p:nvPr/>
        </p:nvSpPr>
        <p:spPr>
          <a:xfrm>
            <a:off x="2474977" y="4662528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Detected TTP Triplets</a:t>
            </a:r>
            <a:endParaRPr sz="1000"/>
          </a:p>
        </p:txBody>
      </p:sp>
      <p:grpSp>
        <p:nvGrpSpPr>
          <p:cNvPr id="554" name="Google Shape;554;p14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555" name="Google Shape;555;p14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556" name="Google Shape;556;p14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7" name="Google Shape;557;p14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558" name="Google Shape;558;p14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14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60" name="Google Shape;560;p14"/>
                <p:cNvCxnSpPr>
                  <a:stCxn id="559" idx="6"/>
                  <a:endCxn id="558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561" name="Google Shape;561;p14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562" name="Google Shape;562;p14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563" name="Google Shape;563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564" name="Google Shape;564;p14"/>
                  <p:cNvCxnSpPr>
                    <a:stCxn id="563" idx="6"/>
                    <a:endCxn id="565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565" name="Google Shape;565;p14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6" name="Google Shape;566;p14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567" name="Google Shape;567;p14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568" name="Google Shape;568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569" name="Google Shape;569;p14"/>
                  <p:cNvCxnSpPr>
                    <a:stCxn id="568" idx="6"/>
                    <a:endCxn id="570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570" name="Google Shape;570;p14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1" name="Google Shape;571;p14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572" name="Google Shape;572;p14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573" name="Google Shape;573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574" name="Google Shape;574;p14"/>
                  <p:cNvCxnSpPr>
                    <a:stCxn id="573" idx="6"/>
                    <a:endCxn id="575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575" name="Google Shape;575;p14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6" name="Google Shape;576;p14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577" name="Google Shape;577;p14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578" name="Google Shape;578;p14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579" name="Google Shape;579;p14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80" name="Google Shape;580;p14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581" name="Google Shape;581;p14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4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583" name="Google Shape;583;p14"/>
                  <p:cNvCxnSpPr>
                    <a:stCxn id="582" idx="6"/>
                    <a:endCxn id="581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584" name="Google Shape;584;p14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585" name="Google Shape;585;p14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6" name="Google Shape;586;p14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587" name="Google Shape;587;p14"/>
                  <p:cNvCxnSpPr>
                    <a:stCxn id="586" idx="6"/>
                    <a:endCxn id="585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588" name="Google Shape;588;p14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589" name="Google Shape;589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590" name="Google Shape;590;p14"/>
                  <p:cNvCxnSpPr>
                    <a:stCxn id="589" idx="6"/>
                    <a:endCxn id="59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591" name="Google Shape;591;p1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92" name="Google Shape;592;p14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593" name="Google Shape;593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594" name="Google Shape;594;p14"/>
                  <p:cNvCxnSpPr>
                    <a:stCxn id="593" idx="6"/>
                    <a:endCxn id="59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595" name="Google Shape;595;p1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96" name="Google Shape;596;p14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597" name="Google Shape;597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598" name="Google Shape;598;p14"/>
                  <p:cNvCxnSpPr>
                    <a:stCxn id="597" idx="6"/>
                    <a:endCxn id="59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599" name="Google Shape;599;p1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00" name="Google Shape;600;p14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601" name="Google Shape;601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02" name="Google Shape;602;p14"/>
                  <p:cNvCxnSpPr>
                    <a:stCxn id="601" idx="6"/>
                    <a:endCxn id="60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603" name="Google Shape;603;p1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4" name="Google Shape;604;p14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605" name="Google Shape;605;p14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606" name="Google Shape;606;p14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07" name="Google Shape;607;p14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608" name="Google Shape;608;p14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9" name="Google Shape;609;p14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10" name="Google Shape;610;p14"/>
                  <p:cNvCxnSpPr>
                    <a:stCxn id="609" idx="6"/>
                    <a:endCxn id="608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611" name="Google Shape;611;p14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612" name="Google Shape;612;p14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3" name="Google Shape;613;p14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14" name="Google Shape;614;p14"/>
                  <p:cNvCxnSpPr>
                    <a:stCxn id="613" idx="6"/>
                    <a:endCxn id="612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615" name="Google Shape;615;p14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616" name="Google Shape;616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17" name="Google Shape;617;p14"/>
                  <p:cNvCxnSpPr>
                    <a:stCxn id="616" idx="6"/>
                    <a:endCxn id="61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618" name="Google Shape;618;p1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19" name="Google Shape;619;p14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620" name="Google Shape;620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21" name="Google Shape;621;p14"/>
                  <p:cNvCxnSpPr>
                    <a:stCxn id="620" idx="6"/>
                    <a:endCxn id="62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622" name="Google Shape;622;p1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23" name="Google Shape;623;p14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624" name="Google Shape;624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25" name="Google Shape;625;p14"/>
                  <p:cNvCxnSpPr>
                    <a:stCxn id="624" idx="6"/>
                    <a:endCxn id="62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626" name="Google Shape;626;p1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27" name="Google Shape;627;p14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628" name="Google Shape;628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29" name="Google Shape;629;p14"/>
                  <p:cNvCxnSpPr>
                    <a:stCxn id="628" idx="6"/>
                    <a:endCxn id="63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630" name="Google Shape;630;p1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31" name="Google Shape;631;p14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632" name="Google Shape;632;p14"/>
              <p:cNvGrpSpPr/>
              <p:nvPr/>
            </p:nvGrpSpPr>
            <p:grpSpPr>
              <a:xfrm>
                <a:off x="560679" y="2549254"/>
                <a:ext cx="598842" cy="822160"/>
                <a:chOff x="4717000" y="3632050"/>
                <a:chExt cx="846300" cy="1195000"/>
              </a:xfrm>
            </p:grpSpPr>
            <p:sp>
              <p:nvSpPr>
                <p:cNvPr id="633" name="Google Shape;633;p14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4" name="Google Shape;634;p14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635" name="Google Shape;635;p14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6" name="Google Shape;636;p14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37" name="Google Shape;637;p14"/>
                  <p:cNvCxnSpPr>
                    <a:stCxn id="636" idx="6"/>
                    <a:endCxn id="635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638" name="Google Shape;638;p14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639" name="Google Shape;639;p14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0" name="Google Shape;640;p14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41" name="Google Shape;641;p14"/>
                  <p:cNvCxnSpPr>
                    <a:stCxn id="640" idx="6"/>
                    <a:endCxn id="639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642" name="Google Shape;642;p14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643" name="Google Shape;643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44" name="Google Shape;644;p14"/>
                  <p:cNvCxnSpPr>
                    <a:stCxn id="643" idx="6"/>
                    <a:endCxn id="64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645" name="Google Shape;645;p1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46" name="Google Shape;646;p14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647" name="Google Shape;647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48" name="Google Shape;648;p14"/>
                  <p:cNvCxnSpPr>
                    <a:stCxn id="647" idx="6"/>
                    <a:endCxn id="64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649" name="Google Shape;649;p1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50" name="Google Shape;650;p14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651" name="Google Shape;651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52" name="Google Shape;652;p14"/>
                  <p:cNvCxnSpPr>
                    <a:stCxn id="651" idx="6"/>
                    <a:endCxn id="65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653" name="Google Shape;653;p1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54" name="Google Shape;654;p14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655" name="Google Shape;655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656" name="Google Shape;656;p14"/>
                  <p:cNvCxnSpPr>
                    <a:stCxn id="655" idx="6"/>
                    <a:endCxn id="65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657" name="Google Shape;657;p14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58" name="Google Shape;658;p14"/>
                <p:cNvSpPr txBox="1"/>
                <p:nvPr/>
              </p:nvSpPr>
              <p:spPr>
                <a:xfrm>
                  <a:off x="4744600" y="363205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659" name="Google Shape;659;p14"/>
          <p:cNvCxnSpPr>
            <a:stCxn id="412" idx="3"/>
            <a:endCxn id="660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14"/>
          <p:cNvCxnSpPr>
            <a:stCxn id="660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14"/>
          <p:cNvCxnSpPr>
            <a:endCxn id="495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14"/>
          <p:cNvCxnSpPr>
            <a:endCxn id="544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14"/>
          <p:cNvCxnSpPr>
            <a:stCxn id="473" idx="3"/>
            <a:endCxn id="633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14"/>
          <p:cNvCxnSpPr>
            <a:stCxn id="666" idx="3"/>
            <a:endCxn id="633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14"/>
          <p:cNvCxnSpPr>
            <a:endCxn id="668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14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671" name="Google Shape;671;p14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660" name="Google Shape;660;p14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672" name="Google Shape;672;p14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Builder </a:t>
              </a:r>
              <a:endParaRPr/>
            </a:p>
          </p:txBody>
        </p:sp>
      </p:grpSp>
      <p:cxnSp>
        <p:nvCxnSpPr>
          <p:cNvPr id="673" name="Google Shape;673;p14"/>
          <p:cNvCxnSpPr>
            <a:stCxn id="478" idx="3"/>
            <a:endCxn id="674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75" name="Google Shape;675;p14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676" name="Google Shape;676;p14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674" name="Google Shape;674;p14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Sementic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677" name="Google Shape;677;p14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678" name="Google Shape;678;p14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679" name="Google Shape;679;p14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680" name="Google Shape;680;p14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81" name="Google Shape;681;p14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682" name="Google Shape;682;p14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3" name="Google Shape;683;p14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4" name="Google Shape;684;p14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5" name="Google Shape;685;p14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6" name="Google Shape;686;p14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7" name="Google Shape;687;p14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8" name="Google Shape;688;p14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9" name="Google Shape;689;p14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0" name="Google Shape;690;p14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91" name="Google Shape;691;p14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692" name="Google Shape;692;p14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93" name="Google Shape;693;p14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694" name="Google Shape;694;p14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5" name="Google Shape;695;p14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6" name="Google Shape;696;p14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7" name="Google Shape;697;p14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8" name="Google Shape;698;p14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9" name="Google Shape;699;p14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0" name="Google Shape;700;p14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1" name="Google Shape;701;p14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2" name="Google Shape;702;p14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03" name="Google Shape;703;p14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704" name="Google Shape;704;p14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05" name="Google Shape;705;p14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706" name="Google Shape;706;p14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7" name="Google Shape;707;p14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8" name="Google Shape;708;p14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9" name="Google Shape;709;p14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0" name="Google Shape;710;p14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1" name="Google Shape;711;p14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2" name="Google Shape;712;p14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3" name="Google Shape;713;p14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4" name="Google Shape;714;p14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715" name="Google Shape;715;p14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716" name="Google Shape;716;p14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547" name="Google Shape;547;p14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717" name="Google Shape;717;p14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718" name="Google Shape;718;p14"/>
          <p:cNvCxnSpPr>
            <a:stCxn id="717" idx="3"/>
            <a:endCxn id="473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9" name="Google Shape;719;p14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668" name="Google Shape;668;p14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720" name="Google Shape;720;p14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TTP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721" name="Google Shape;721;p14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722" name="Google Shape;722;p14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516" name="Google Shape;516;p14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723" name="Google Shape;723;p14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24" name="Google Shape;724;p14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725" name="Google Shape;725;p14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666" name="Google Shape;666;p14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726" name="Google Shape;726;p14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727" name="Google Shape;727;p14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549" name="Google Shape;549;p14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728" name="Google Shape;728;p14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729" name="Google Shape;729;p14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730" name="Google Shape;730;p14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1" name="Google Shape;731;p14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732" name="Google Shape;732;p14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733" name="Google Shape;733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734" name="Google Shape;734;p14"/>
                  <p:cNvCxnSpPr>
                    <a:stCxn id="733" idx="6"/>
                    <a:endCxn id="735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735" name="Google Shape;735;p14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36" name="Google Shape;736;p14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737" name="Google Shape;737;p14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8" name="Google Shape;738;p14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739" name="Google Shape;739;p14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740" name="Google Shape;740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741" name="Google Shape;741;p14"/>
                  <p:cNvCxnSpPr>
                    <a:stCxn id="740" idx="6"/>
                    <a:endCxn id="742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742" name="Google Shape;742;p14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43" name="Google Shape;743;p14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744" name="Google Shape;744;p14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5" name="Google Shape;745;p14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746" name="Google Shape;746;p14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747" name="Google Shape;747;p14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748" name="Google Shape;748;p14"/>
                  <p:cNvCxnSpPr>
                    <a:stCxn id="747" idx="6"/>
                    <a:endCxn id="749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749" name="Google Shape;749;p14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50" name="Google Shape;750;p14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751" name="Google Shape;751;p14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752" name="Google Shape;752;p14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753" name="Google Shape;753;p14"/>
          <p:cNvCxnSpPr>
            <a:stCxn id="549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14"/>
          <p:cNvCxnSpPr>
            <a:endCxn id="666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14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  <p:sp>
        <p:nvSpPr>
          <p:cNvPr id="756" name="Google Shape;756;p14"/>
          <p:cNvSpPr/>
          <p:nvPr/>
        </p:nvSpPr>
        <p:spPr>
          <a:xfrm>
            <a:off x="1053575" y="707150"/>
            <a:ext cx="27960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4"/>
          <p:cNvSpPr/>
          <p:nvPr/>
        </p:nvSpPr>
        <p:spPr>
          <a:xfrm>
            <a:off x="3925775" y="143625"/>
            <a:ext cx="5171100" cy="44511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4"/>
          <p:cNvSpPr/>
          <p:nvPr/>
        </p:nvSpPr>
        <p:spPr>
          <a:xfrm>
            <a:off x="6900" y="3018925"/>
            <a:ext cx="3918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4"/>
          <p:cNvSpPr/>
          <p:nvPr/>
        </p:nvSpPr>
        <p:spPr>
          <a:xfrm>
            <a:off x="120775" y="2752997"/>
            <a:ext cx="2703000" cy="1476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因為真實世界的資料集多沒有標記，因此我們利用 caldera 紅隊演練及 ProcMon 側錄得到有標記 Technique 的 Audit log 來實驗並驗證。</a:t>
            </a:r>
            <a:endParaRPr/>
          </a:p>
        </p:txBody>
      </p:sp>
      <p:cxnSp>
        <p:nvCxnSpPr>
          <p:cNvPr id="760" name="Google Shape;760;p14"/>
          <p:cNvCxnSpPr/>
          <p:nvPr/>
        </p:nvCxnSpPr>
        <p:spPr>
          <a:xfrm>
            <a:off x="515513" y="2129375"/>
            <a:ext cx="0" cy="61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15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766" name="Google Shape;766;p15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67" name="Google Shape;767;p15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768" name="Google Shape;768;p15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769" name="Google Shape;769;p15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770" name="Google Shape;770;p15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71" name="Google Shape;771;p15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772" name="Google Shape;772;p15"/>
          <p:cNvSpPr txBox="1"/>
          <p:nvPr>
            <p:ph idx="4294967295" type="title"/>
          </p:nvPr>
        </p:nvSpPr>
        <p:spPr>
          <a:xfrm>
            <a:off x="6900" y="-12175"/>
            <a:ext cx="562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Provenance Graph Builder</a:t>
            </a:r>
            <a:endParaRPr/>
          </a:p>
        </p:txBody>
      </p:sp>
      <p:pic>
        <p:nvPicPr>
          <p:cNvPr id="773" name="Google Shape;7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15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776" name="Google Shape;776;p15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777" name="Google Shape;777;p15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778" name="Google Shape;778;p15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779" name="Google Shape;779;p15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5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81" name="Google Shape;781;p15"/>
              <p:cNvCxnSpPr>
                <a:stCxn id="780" idx="6"/>
                <a:endCxn id="779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82" name="Google Shape;782;p15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5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5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5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5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99" name="Google Shape;799;p15"/>
              <p:cNvCxnSpPr>
                <a:stCxn id="780" idx="0"/>
                <a:endCxn id="800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01" name="Google Shape;801;p15"/>
              <p:cNvCxnSpPr>
                <a:stCxn id="780" idx="1"/>
                <a:endCxn id="786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02" name="Google Shape;802;p15"/>
              <p:cNvCxnSpPr>
                <a:stCxn id="780" idx="2"/>
                <a:endCxn id="787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03" name="Google Shape;803;p15"/>
              <p:cNvCxnSpPr>
                <a:stCxn id="780" idx="3"/>
                <a:endCxn id="784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04" name="Google Shape;804;p15"/>
              <p:cNvCxnSpPr>
                <a:stCxn id="780" idx="4"/>
                <a:endCxn id="782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05" name="Google Shape;805;p15"/>
              <p:cNvCxnSpPr>
                <a:stCxn id="782" idx="3"/>
                <a:endCxn id="785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06" name="Google Shape;806;p15"/>
              <p:cNvCxnSpPr>
                <a:stCxn id="782" idx="5"/>
                <a:endCxn id="788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07" name="Google Shape;807;p15"/>
              <p:cNvCxnSpPr>
                <a:stCxn id="782" idx="6"/>
                <a:endCxn id="783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08" name="Google Shape;808;p15"/>
              <p:cNvCxnSpPr>
                <a:stCxn id="785" idx="5"/>
                <a:endCxn id="791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09" name="Google Shape;809;p15"/>
              <p:cNvCxnSpPr>
                <a:stCxn id="790" idx="2"/>
                <a:endCxn id="788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10" name="Google Shape;810;p15"/>
              <p:cNvCxnSpPr>
                <a:stCxn id="779" idx="6"/>
                <a:endCxn id="792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11" name="Google Shape;811;p15"/>
              <p:cNvCxnSpPr>
                <a:stCxn id="779" idx="6"/>
                <a:endCxn id="794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12" name="Google Shape;812;p15"/>
              <p:cNvCxnSpPr>
                <a:stCxn id="779" idx="6"/>
                <a:endCxn id="793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13" name="Google Shape;813;p15"/>
              <p:cNvCxnSpPr>
                <a:stCxn id="779" idx="6"/>
                <a:endCxn id="795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14" name="Google Shape;814;p15"/>
              <p:cNvCxnSpPr>
                <a:stCxn id="779" idx="6"/>
                <a:endCxn id="796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15" name="Google Shape;815;p15"/>
              <p:cNvCxnSpPr>
                <a:stCxn id="790" idx="0"/>
                <a:endCxn id="789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16" name="Google Shape;816;p15"/>
              <p:cNvCxnSpPr>
                <a:stCxn id="795" idx="6"/>
                <a:endCxn id="797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17" name="Google Shape;817;p15"/>
              <p:cNvCxnSpPr>
                <a:stCxn id="795" idx="6"/>
                <a:endCxn id="797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18" name="Google Shape;818;p15"/>
              <p:cNvCxnSpPr>
                <a:stCxn id="796" idx="6"/>
                <a:endCxn id="798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19" name="Google Shape;819;p15"/>
              <p:cNvCxnSpPr>
                <a:stCxn id="796" idx="6"/>
                <a:endCxn id="798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20" name="Google Shape;820;p15"/>
              <p:cNvCxnSpPr>
                <a:stCxn id="782" idx="5"/>
                <a:endCxn id="788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21" name="Google Shape;821;p15"/>
              <p:cNvCxnSpPr>
                <a:stCxn id="780" idx="3"/>
                <a:endCxn id="784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22" name="Google Shape;822;p15"/>
              <p:cNvCxnSpPr>
                <a:stCxn id="780" idx="0"/>
                <a:endCxn id="800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23" name="Google Shape;823;p15"/>
              <p:cNvCxnSpPr>
                <a:stCxn id="780" idx="0"/>
                <a:endCxn id="800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24" name="Google Shape;824;p15"/>
              <p:cNvCxnSpPr>
                <a:stCxn id="779" idx="6"/>
                <a:endCxn id="825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26" name="Google Shape;826;p15"/>
              <p:cNvCxnSpPr>
                <a:stCxn id="779" idx="6"/>
                <a:endCxn id="827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28" name="Google Shape;828;p15"/>
              <p:cNvCxnSpPr>
                <a:stCxn id="779" idx="6"/>
                <a:endCxn id="829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30" name="Google Shape;830;p15"/>
              <p:cNvCxnSpPr>
                <a:stCxn id="779" idx="6"/>
                <a:endCxn id="831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32" name="Google Shape;832;p15"/>
              <p:cNvCxnSpPr>
                <a:stCxn id="779" idx="6"/>
                <a:endCxn id="833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33" name="Google Shape;833;p15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5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5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5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5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0" name="Google Shape;800;p15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15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835" name="Google Shape;835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6" name="Google Shape;836;p15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837" name="Google Shape;837;p15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838" name="Google Shape;838;p15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839" name="Google Shape;839;p15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840" name="Google Shape;840;p15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41" name="Google Shape;841;p15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842" name="Google Shape;842;p15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843" name="Google Shape;843;p15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844" name="Google Shape;844;p15"/>
                    <p:cNvCxnSpPr>
                      <a:stCxn id="843" idx="6"/>
                      <a:endCxn id="845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845" name="Google Shape;845;p15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46" name="Google Shape;846;p15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847" name="Google Shape;847;p15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48" name="Google Shape;848;p15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849" name="Google Shape;849;p15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850" name="Google Shape;850;p15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851" name="Google Shape;851;p15"/>
                    <p:cNvCxnSpPr>
                      <a:stCxn id="850" idx="6"/>
                      <a:endCxn id="852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852" name="Google Shape;852;p15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53" name="Google Shape;853;p15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854" name="Google Shape;854;p15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55" name="Google Shape;855;p15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856" name="Google Shape;856;p15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857" name="Google Shape;857;p15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858" name="Google Shape;858;p15"/>
                    <p:cNvCxnSpPr>
                      <a:stCxn id="857" idx="6"/>
                      <a:endCxn id="859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859" name="Google Shape;859;p15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860" name="Google Shape;860;p15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861" name="Google Shape;861;p15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2" name="Google Shape;862;p15"/>
          <p:cNvGrpSpPr/>
          <p:nvPr/>
        </p:nvGrpSpPr>
        <p:grpSpPr>
          <a:xfrm>
            <a:off x="96409" y="4165681"/>
            <a:ext cx="1150066" cy="936457"/>
            <a:chOff x="325009" y="3683593"/>
            <a:chExt cx="1150066" cy="936457"/>
          </a:xfrm>
        </p:grpSpPr>
        <p:grpSp>
          <p:nvGrpSpPr>
            <p:cNvPr id="863" name="Google Shape;863;p15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864" name="Google Shape;864;p15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5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5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67" name="Google Shape;867;p15"/>
              <p:cNvCxnSpPr>
                <a:stCxn id="864" idx="6"/>
                <a:endCxn id="865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68" name="Google Shape;868;p15"/>
              <p:cNvCxnSpPr>
                <a:stCxn id="864" idx="6"/>
                <a:endCxn id="866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69" name="Google Shape;869;p15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70" name="Google Shape;870;p15"/>
              <p:cNvCxnSpPr>
                <a:stCxn id="865" idx="6"/>
                <a:endCxn id="869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71" name="Google Shape;871;p15"/>
              <p:cNvCxnSpPr>
                <a:stCxn id="865" idx="6"/>
                <a:endCxn id="869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72" name="Google Shape;872;p15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73" name="Google Shape;873;p15"/>
              <p:cNvCxnSpPr>
                <a:stCxn id="866" idx="6"/>
                <a:endCxn id="872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74" name="Google Shape;874;p15"/>
              <p:cNvCxnSpPr>
                <a:stCxn id="866" idx="6"/>
                <a:endCxn id="872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875" name="Google Shape;875;p15"/>
            <p:cNvSpPr txBox="1"/>
            <p:nvPr/>
          </p:nvSpPr>
          <p:spPr>
            <a:xfrm>
              <a:off x="362675" y="4127450"/>
              <a:ext cx="1112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TTP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876" name="Google Shape;8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7" name="Google Shape;877;p15"/>
          <p:cNvCxnSpPr>
            <a:stCxn id="861" idx="3"/>
            <a:endCxn id="878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79" name="Google Shape;879;p15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880" name="Google Shape;880;p15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881" name="Google Shape;881;p15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882" name="Google Shape;882;p15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883" name="Google Shape;883;p15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884" name="Google Shape;884;p15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885" name="Google Shape;885;p15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886" name="Google Shape;886;p15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7" name="Google Shape;887;p15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888" name="Google Shape;888;p15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889" name="Google Shape;889;p15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890" name="Google Shape;890;p15"/>
                    <p:cNvCxnSpPr>
                      <a:stCxn id="889" idx="6"/>
                      <a:endCxn id="891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891" name="Google Shape;891;p15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92" name="Google Shape;892;p15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893" name="Google Shape;893;p15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94" name="Google Shape;894;p15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895" name="Google Shape;895;p15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896" name="Google Shape;896;p15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897" name="Google Shape;897;p15"/>
                    <p:cNvCxnSpPr>
                      <a:stCxn id="896" idx="6"/>
                      <a:endCxn id="898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898" name="Google Shape;898;p15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99" name="Google Shape;899;p15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900" name="Google Shape;900;p15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01" name="Google Shape;901;p15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902" name="Google Shape;902;p15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903" name="Google Shape;903;p15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904" name="Google Shape;904;p15"/>
                    <p:cNvCxnSpPr>
                      <a:stCxn id="903" idx="6"/>
                      <a:endCxn id="905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905" name="Google Shape;905;p15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906" name="Google Shape;906;p15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907" name="Google Shape;907;p15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8" name="Google Shape;908;p15"/>
          <p:cNvCxnSpPr>
            <a:endCxn id="909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0" name="Google Shape;910;p15"/>
          <p:cNvCxnSpPr>
            <a:endCxn id="911" idx="2"/>
          </p:cNvCxnSpPr>
          <p:nvPr/>
        </p:nvCxnSpPr>
        <p:spPr>
          <a:xfrm rot="10800000">
            <a:off x="5903689" y="2797176"/>
            <a:ext cx="1307100" cy="40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15"/>
          <p:cNvCxnSpPr>
            <a:endCxn id="911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15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914" name="Google Shape;914;p15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915" name="Google Shape;915;p15"/>
          <p:cNvSpPr txBox="1"/>
          <p:nvPr/>
        </p:nvSpPr>
        <p:spPr>
          <a:xfrm>
            <a:off x="2474977" y="4662528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Detected TTP Triplets</a:t>
            </a:r>
            <a:endParaRPr sz="1000"/>
          </a:p>
        </p:txBody>
      </p:sp>
      <p:grpSp>
        <p:nvGrpSpPr>
          <p:cNvPr id="916" name="Google Shape;916;p15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917" name="Google Shape;917;p15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918" name="Google Shape;918;p15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9" name="Google Shape;919;p15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920" name="Google Shape;920;p15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15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22" name="Google Shape;922;p15"/>
                <p:cNvCxnSpPr>
                  <a:stCxn id="921" idx="6"/>
                  <a:endCxn id="920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923" name="Google Shape;923;p15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924" name="Google Shape;924;p15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925" name="Google Shape;925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26" name="Google Shape;926;p15"/>
                  <p:cNvCxnSpPr>
                    <a:stCxn id="925" idx="6"/>
                    <a:endCxn id="927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927" name="Google Shape;927;p15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8" name="Google Shape;928;p15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929" name="Google Shape;929;p15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930" name="Google Shape;930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31" name="Google Shape;931;p15"/>
                  <p:cNvCxnSpPr>
                    <a:stCxn id="930" idx="6"/>
                    <a:endCxn id="932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932" name="Google Shape;932;p15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3" name="Google Shape;933;p15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934" name="Google Shape;934;p15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935" name="Google Shape;935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36" name="Google Shape;936;p15"/>
                  <p:cNvCxnSpPr>
                    <a:stCxn id="935" idx="6"/>
                    <a:endCxn id="937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937" name="Google Shape;937;p15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8" name="Google Shape;938;p15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939" name="Google Shape;939;p15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940" name="Google Shape;940;p15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941" name="Google Shape;941;p15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42" name="Google Shape;942;p15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943" name="Google Shape;943;p15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4" name="Google Shape;944;p15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45" name="Google Shape;945;p15"/>
                  <p:cNvCxnSpPr>
                    <a:stCxn id="944" idx="6"/>
                    <a:endCxn id="943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946" name="Google Shape;946;p15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947" name="Google Shape;947;p15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8" name="Google Shape;948;p15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49" name="Google Shape;949;p15"/>
                  <p:cNvCxnSpPr>
                    <a:stCxn id="948" idx="6"/>
                    <a:endCxn id="947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950" name="Google Shape;950;p15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951" name="Google Shape;951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52" name="Google Shape;952;p15"/>
                  <p:cNvCxnSpPr>
                    <a:stCxn id="951" idx="6"/>
                    <a:endCxn id="95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953" name="Google Shape;953;p1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54" name="Google Shape;954;p15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955" name="Google Shape;955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56" name="Google Shape;956;p15"/>
                  <p:cNvCxnSpPr>
                    <a:stCxn id="955" idx="6"/>
                    <a:endCxn id="95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957" name="Google Shape;957;p1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58" name="Google Shape;958;p15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959" name="Google Shape;959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60" name="Google Shape;960;p15"/>
                  <p:cNvCxnSpPr>
                    <a:stCxn id="959" idx="6"/>
                    <a:endCxn id="96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961" name="Google Shape;961;p1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62" name="Google Shape;962;p15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963" name="Google Shape;963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64" name="Google Shape;964;p15"/>
                  <p:cNvCxnSpPr>
                    <a:stCxn id="963" idx="6"/>
                    <a:endCxn id="96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965" name="Google Shape;965;p1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66" name="Google Shape;966;p15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67" name="Google Shape;967;p15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968" name="Google Shape;968;p15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9" name="Google Shape;969;p15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970" name="Google Shape;970;p15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15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72" name="Google Shape;972;p15"/>
                  <p:cNvCxnSpPr>
                    <a:stCxn id="971" idx="6"/>
                    <a:endCxn id="970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973" name="Google Shape;973;p15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974" name="Google Shape;974;p15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5" name="Google Shape;975;p15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76" name="Google Shape;976;p15"/>
                  <p:cNvCxnSpPr>
                    <a:stCxn id="975" idx="6"/>
                    <a:endCxn id="974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977" name="Google Shape;977;p15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978" name="Google Shape;978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79" name="Google Shape;979;p15"/>
                  <p:cNvCxnSpPr>
                    <a:stCxn id="978" idx="6"/>
                    <a:endCxn id="98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980" name="Google Shape;980;p1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81" name="Google Shape;981;p15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982" name="Google Shape;982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83" name="Google Shape;983;p15"/>
                  <p:cNvCxnSpPr>
                    <a:stCxn id="982" idx="6"/>
                    <a:endCxn id="98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984" name="Google Shape;984;p1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85" name="Google Shape;985;p15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986" name="Google Shape;986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87" name="Google Shape;987;p15"/>
                  <p:cNvCxnSpPr>
                    <a:stCxn id="986" idx="6"/>
                    <a:endCxn id="98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988" name="Google Shape;988;p1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89" name="Google Shape;989;p15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990" name="Google Shape;990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91" name="Google Shape;991;p15"/>
                  <p:cNvCxnSpPr>
                    <a:stCxn id="990" idx="6"/>
                    <a:endCxn id="99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992" name="Google Shape;992;p1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93" name="Google Shape;993;p15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94" name="Google Shape;994;p15"/>
              <p:cNvGrpSpPr/>
              <p:nvPr/>
            </p:nvGrpSpPr>
            <p:grpSpPr>
              <a:xfrm>
                <a:off x="560679" y="2549254"/>
                <a:ext cx="598842" cy="822160"/>
                <a:chOff x="4717000" y="3632050"/>
                <a:chExt cx="846300" cy="1195000"/>
              </a:xfrm>
            </p:grpSpPr>
            <p:sp>
              <p:nvSpPr>
                <p:cNvPr id="995" name="Google Shape;995;p15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96" name="Google Shape;996;p15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997" name="Google Shape;997;p15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8" name="Google Shape;998;p15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999" name="Google Shape;999;p15"/>
                  <p:cNvCxnSpPr>
                    <a:stCxn id="998" idx="6"/>
                    <a:endCxn id="997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1000" name="Google Shape;1000;p15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1001" name="Google Shape;1001;p15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2" name="Google Shape;1002;p15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003" name="Google Shape;1003;p15"/>
                  <p:cNvCxnSpPr>
                    <a:stCxn id="1002" idx="6"/>
                    <a:endCxn id="1001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1004" name="Google Shape;1004;p15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005" name="Google Shape;1005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006" name="Google Shape;1006;p15"/>
                  <p:cNvCxnSpPr>
                    <a:stCxn id="1005" idx="6"/>
                    <a:endCxn id="100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007" name="Google Shape;1007;p1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08" name="Google Shape;1008;p15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009" name="Google Shape;1009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010" name="Google Shape;1010;p15"/>
                  <p:cNvCxnSpPr>
                    <a:stCxn id="1009" idx="6"/>
                    <a:endCxn id="101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011" name="Google Shape;1011;p1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12" name="Google Shape;1012;p15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013" name="Google Shape;1013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014" name="Google Shape;1014;p15"/>
                  <p:cNvCxnSpPr>
                    <a:stCxn id="1013" idx="6"/>
                    <a:endCxn id="101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015" name="Google Shape;1015;p1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16" name="Google Shape;1016;p15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017" name="Google Shape;1017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018" name="Google Shape;1018;p15"/>
                  <p:cNvCxnSpPr>
                    <a:stCxn id="1017" idx="6"/>
                    <a:endCxn id="101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019" name="Google Shape;1019;p15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020" name="Google Shape;1020;p15"/>
                <p:cNvSpPr txBox="1"/>
                <p:nvPr/>
              </p:nvSpPr>
              <p:spPr>
                <a:xfrm>
                  <a:off x="4744600" y="363205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1021" name="Google Shape;1021;p15"/>
          <p:cNvCxnSpPr>
            <a:stCxn id="774" idx="3"/>
            <a:endCxn id="1022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15"/>
          <p:cNvCxnSpPr>
            <a:stCxn id="1022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15"/>
          <p:cNvCxnSpPr>
            <a:endCxn id="857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15"/>
          <p:cNvCxnSpPr>
            <a:endCxn id="906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15"/>
          <p:cNvCxnSpPr>
            <a:stCxn id="835" idx="3"/>
            <a:endCxn id="995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15"/>
          <p:cNvCxnSpPr>
            <a:stCxn id="1028" idx="3"/>
            <a:endCxn id="995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15"/>
          <p:cNvCxnSpPr>
            <a:endCxn id="1030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15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033" name="Google Shape;1033;p15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1022" name="Google Shape;1022;p15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034" name="Google Shape;1034;p15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Builder</a:t>
              </a:r>
              <a:endParaRPr/>
            </a:p>
          </p:txBody>
        </p:sp>
      </p:grpSp>
      <p:cxnSp>
        <p:nvCxnSpPr>
          <p:cNvPr id="1035" name="Google Shape;1035;p15"/>
          <p:cNvCxnSpPr>
            <a:stCxn id="840" idx="3"/>
            <a:endCxn id="1036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37" name="Google Shape;1037;p15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1038" name="Google Shape;1038;p15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036" name="Google Shape;1036;p15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Sementic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1039" name="Google Shape;1039;p15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1040" name="Google Shape;1040;p15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1041" name="Google Shape;1041;p15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1042" name="Google Shape;1042;p15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43" name="Google Shape;1043;p15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1044" name="Google Shape;1044;p15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5" name="Google Shape;1045;p15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6" name="Google Shape;1046;p15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7" name="Google Shape;1047;p15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8" name="Google Shape;1048;p15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9" name="Google Shape;1049;p15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0" name="Google Shape;1050;p15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1" name="Google Shape;1051;p15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2" name="Google Shape;1052;p15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53" name="Google Shape;1053;p15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1054" name="Google Shape;1054;p15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55" name="Google Shape;1055;p15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1056" name="Google Shape;1056;p15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7" name="Google Shape;1057;p15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8" name="Google Shape;1058;p15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9" name="Google Shape;1059;p15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0" name="Google Shape;1060;p15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1" name="Google Shape;1061;p15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2" name="Google Shape;1062;p15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3" name="Google Shape;1063;p15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4" name="Google Shape;1064;p15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65" name="Google Shape;1065;p15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1066" name="Google Shape;1066;p15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67" name="Google Shape;1067;p15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1068" name="Google Shape;1068;p15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9" name="Google Shape;1069;p15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0" name="Google Shape;1070;p15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1" name="Google Shape;1071;p15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2" name="Google Shape;1072;p15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3" name="Google Shape;1073;p15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4" name="Google Shape;1074;p15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5" name="Google Shape;1075;p15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6" name="Google Shape;1076;p15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077" name="Google Shape;1077;p15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1078" name="Google Shape;1078;p15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909" name="Google Shape;909;p15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079" name="Google Shape;1079;p15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1080" name="Google Shape;1080;p15"/>
          <p:cNvCxnSpPr>
            <a:stCxn id="1079" idx="3"/>
            <a:endCxn id="835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81" name="Google Shape;1081;p15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1030" name="Google Shape;1030;p15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082" name="Google Shape;1082;p15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TTP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1083" name="Google Shape;1083;p15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1084" name="Google Shape;1084;p15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878" name="Google Shape;878;p15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1085" name="Google Shape;1085;p15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86" name="Google Shape;1086;p15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1087" name="Google Shape;1087;p15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028" name="Google Shape;1028;p15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1088" name="Google Shape;1088;p15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1089" name="Google Shape;1089;p15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911" name="Google Shape;911;p15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1090" name="Google Shape;1090;p15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1091" name="Google Shape;1091;p15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1092" name="Google Shape;1092;p15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3" name="Google Shape;1093;p15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094" name="Google Shape;1094;p15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095" name="Google Shape;1095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096" name="Google Shape;1096;p15"/>
                  <p:cNvCxnSpPr>
                    <a:stCxn id="1095" idx="6"/>
                    <a:endCxn id="1097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097" name="Google Shape;1097;p15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98" name="Google Shape;1098;p15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1099" name="Google Shape;1099;p15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0" name="Google Shape;1100;p15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101" name="Google Shape;1101;p15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102" name="Google Shape;1102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103" name="Google Shape;1103;p15"/>
                  <p:cNvCxnSpPr>
                    <a:stCxn id="1102" idx="6"/>
                    <a:endCxn id="1104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104" name="Google Shape;1104;p15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05" name="Google Shape;1105;p15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1106" name="Google Shape;1106;p15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7" name="Google Shape;1107;p15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108" name="Google Shape;1108;p15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109" name="Google Shape;1109;p15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110" name="Google Shape;1110;p15"/>
                  <p:cNvCxnSpPr>
                    <a:stCxn id="1109" idx="6"/>
                    <a:endCxn id="1111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111" name="Google Shape;1111;p15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12" name="Google Shape;1112;p15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1113" name="Google Shape;1113;p15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114" name="Google Shape;1114;p15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1115" name="Google Shape;1115;p15"/>
          <p:cNvCxnSpPr>
            <a:stCxn id="911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6" name="Google Shape;1116;p15"/>
          <p:cNvCxnSpPr>
            <a:endCxn id="1028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7" name="Google Shape;1117;p15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  <p:sp>
        <p:nvSpPr>
          <p:cNvPr id="1118" name="Google Shape;1118;p15"/>
          <p:cNvSpPr/>
          <p:nvPr/>
        </p:nvSpPr>
        <p:spPr>
          <a:xfrm>
            <a:off x="3925775" y="143625"/>
            <a:ext cx="5171100" cy="44511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5"/>
          <p:cNvSpPr/>
          <p:nvPr/>
        </p:nvSpPr>
        <p:spPr>
          <a:xfrm>
            <a:off x="6900" y="3018925"/>
            <a:ext cx="3918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5"/>
          <p:cNvSpPr/>
          <p:nvPr/>
        </p:nvSpPr>
        <p:spPr>
          <a:xfrm>
            <a:off x="273175" y="2752988"/>
            <a:ext cx="4574700" cy="1476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為了要能更好的觀察出實體與實體之間的交互及事件之間的因果性（causality），將 Log 畫成 PG。</a:t>
            </a:r>
            <a:endParaRPr/>
          </a:p>
        </p:txBody>
      </p:sp>
      <p:cxnSp>
        <p:nvCxnSpPr>
          <p:cNvPr id="1121" name="Google Shape;1121;p15"/>
          <p:cNvCxnSpPr/>
          <p:nvPr/>
        </p:nvCxnSpPr>
        <p:spPr>
          <a:xfrm>
            <a:off x="1608188" y="1885307"/>
            <a:ext cx="0" cy="8658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16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1127" name="Google Shape;1127;p16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128" name="Google Shape;1128;p16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1129" name="Google Shape;1129;p16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1130" name="Google Shape;1130;p16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1131" name="Google Shape;1131;p16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132" name="Google Shape;1132;p16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1133" name="Google Shape;1133;p16"/>
          <p:cNvSpPr txBox="1"/>
          <p:nvPr>
            <p:ph idx="4294967295" type="title"/>
          </p:nvPr>
        </p:nvSpPr>
        <p:spPr>
          <a:xfrm>
            <a:off x="6900" y="-12175"/>
            <a:ext cx="40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DL-based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4" name="Google Shape;1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16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1137" name="Google Shape;1137;p16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1138" name="Google Shape;1138;p16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1139" name="Google Shape;1139;p16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1140" name="Google Shape;1140;p16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6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2" name="Google Shape;1142;p16"/>
              <p:cNvCxnSpPr>
                <a:stCxn id="1141" idx="6"/>
                <a:endCxn id="1140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43" name="Google Shape;1143;p16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6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16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16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6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6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6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6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6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6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6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6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6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6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6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6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6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60" name="Google Shape;1160;p16"/>
              <p:cNvCxnSpPr>
                <a:stCxn id="1141" idx="0"/>
                <a:endCxn id="1161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62" name="Google Shape;1162;p16"/>
              <p:cNvCxnSpPr>
                <a:stCxn id="1141" idx="1"/>
                <a:endCxn id="1147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63" name="Google Shape;1163;p16"/>
              <p:cNvCxnSpPr>
                <a:stCxn id="1141" idx="2"/>
                <a:endCxn id="1148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64" name="Google Shape;1164;p16"/>
              <p:cNvCxnSpPr>
                <a:stCxn id="1141" idx="3"/>
                <a:endCxn id="1145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65" name="Google Shape;1165;p16"/>
              <p:cNvCxnSpPr>
                <a:stCxn id="1141" idx="4"/>
                <a:endCxn id="1143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66" name="Google Shape;1166;p16"/>
              <p:cNvCxnSpPr>
                <a:stCxn id="1143" idx="3"/>
                <a:endCxn id="1146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67" name="Google Shape;1167;p16"/>
              <p:cNvCxnSpPr>
                <a:stCxn id="1143" idx="5"/>
                <a:endCxn id="1149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68" name="Google Shape;1168;p16"/>
              <p:cNvCxnSpPr>
                <a:stCxn id="1143" idx="6"/>
                <a:endCxn id="1144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69" name="Google Shape;1169;p16"/>
              <p:cNvCxnSpPr>
                <a:stCxn id="1146" idx="5"/>
                <a:endCxn id="1152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0" name="Google Shape;1170;p16"/>
              <p:cNvCxnSpPr>
                <a:stCxn id="1151" idx="2"/>
                <a:endCxn id="1149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1" name="Google Shape;1171;p16"/>
              <p:cNvCxnSpPr>
                <a:stCxn id="1140" idx="6"/>
                <a:endCxn id="1153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2" name="Google Shape;1172;p16"/>
              <p:cNvCxnSpPr>
                <a:stCxn id="1140" idx="6"/>
                <a:endCxn id="1155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3" name="Google Shape;1173;p16"/>
              <p:cNvCxnSpPr>
                <a:stCxn id="1140" idx="6"/>
                <a:endCxn id="1154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4" name="Google Shape;1174;p16"/>
              <p:cNvCxnSpPr>
                <a:stCxn id="1140" idx="6"/>
                <a:endCxn id="1156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5" name="Google Shape;1175;p16"/>
              <p:cNvCxnSpPr>
                <a:stCxn id="1140" idx="6"/>
                <a:endCxn id="1157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6" name="Google Shape;1176;p16"/>
              <p:cNvCxnSpPr>
                <a:stCxn id="1151" idx="0"/>
                <a:endCxn id="1150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7" name="Google Shape;1177;p16"/>
              <p:cNvCxnSpPr>
                <a:stCxn id="1156" idx="6"/>
                <a:endCxn id="1158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8" name="Google Shape;1178;p16"/>
              <p:cNvCxnSpPr>
                <a:stCxn id="1156" idx="6"/>
                <a:endCxn id="1158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9" name="Google Shape;1179;p16"/>
              <p:cNvCxnSpPr>
                <a:stCxn id="1157" idx="6"/>
                <a:endCxn id="1159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0" name="Google Shape;1180;p16"/>
              <p:cNvCxnSpPr>
                <a:stCxn id="1157" idx="6"/>
                <a:endCxn id="1159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1" name="Google Shape;1181;p16"/>
              <p:cNvCxnSpPr>
                <a:stCxn id="1143" idx="5"/>
                <a:endCxn id="1149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2" name="Google Shape;1182;p16"/>
              <p:cNvCxnSpPr>
                <a:stCxn id="1141" idx="3"/>
                <a:endCxn id="1145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3" name="Google Shape;1183;p16"/>
              <p:cNvCxnSpPr>
                <a:stCxn id="1141" idx="0"/>
                <a:endCxn id="1161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4" name="Google Shape;1184;p16"/>
              <p:cNvCxnSpPr>
                <a:stCxn id="1141" idx="0"/>
                <a:endCxn id="1161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5" name="Google Shape;1185;p16"/>
              <p:cNvCxnSpPr>
                <a:stCxn id="1140" idx="6"/>
                <a:endCxn id="1186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7" name="Google Shape;1187;p16"/>
              <p:cNvCxnSpPr>
                <a:stCxn id="1140" idx="6"/>
                <a:endCxn id="1188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9" name="Google Shape;1189;p16"/>
              <p:cNvCxnSpPr>
                <a:stCxn id="1140" idx="6"/>
                <a:endCxn id="1190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1" name="Google Shape;1191;p16"/>
              <p:cNvCxnSpPr>
                <a:stCxn id="1140" idx="6"/>
                <a:endCxn id="1192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3" name="Google Shape;1193;p16"/>
              <p:cNvCxnSpPr>
                <a:stCxn id="1140" idx="6"/>
                <a:endCxn id="1194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94" name="Google Shape;1194;p16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6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16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6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6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1" name="Google Shape;1161;p16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5" name="Google Shape;1195;p16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1196" name="Google Shape;1196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7" name="Google Shape;1197;p16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1198" name="Google Shape;1198;p16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1199" name="Google Shape;1199;p16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1200" name="Google Shape;1200;p16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1201" name="Google Shape;1201;p16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02" name="Google Shape;1202;p16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203" name="Google Shape;1203;p16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204" name="Google Shape;1204;p16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205" name="Google Shape;1205;p16"/>
                    <p:cNvCxnSpPr>
                      <a:stCxn id="1204" idx="6"/>
                      <a:endCxn id="1206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206" name="Google Shape;1206;p16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07" name="Google Shape;1207;p16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1208" name="Google Shape;1208;p16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09" name="Google Shape;1209;p16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210" name="Google Shape;1210;p16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211" name="Google Shape;1211;p16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212" name="Google Shape;1212;p16"/>
                    <p:cNvCxnSpPr>
                      <a:stCxn id="1211" idx="6"/>
                      <a:endCxn id="1213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213" name="Google Shape;1213;p16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14" name="Google Shape;1214;p16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1215" name="Google Shape;1215;p16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16" name="Google Shape;1216;p16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217" name="Google Shape;1217;p16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218" name="Google Shape;1218;p16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219" name="Google Shape;1219;p16"/>
                    <p:cNvCxnSpPr>
                      <a:stCxn id="1218" idx="6"/>
                      <a:endCxn id="1220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220" name="Google Shape;1220;p16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221" name="Google Shape;1221;p16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1222" name="Google Shape;1222;p16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3" name="Google Shape;1223;p16"/>
          <p:cNvGrpSpPr/>
          <p:nvPr/>
        </p:nvGrpSpPr>
        <p:grpSpPr>
          <a:xfrm>
            <a:off x="96409" y="4165681"/>
            <a:ext cx="1150066" cy="936457"/>
            <a:chOff x="325009" y="3683593"/>
            <a:chExt cx="1150066" cy="936457"/>
          </a:xfrm>
        </p:grpSpPr>
        <p:grpSp>
          <p:nvGrpSpPr>
            <p:cNvPr id="1224" name="Google Shape;1224;p16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1225" name="Google Shape;1225;p16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6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6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28" name="Google Shape;1228;p16"/>
              <p:cNvCxnSpPr>
                <a:stCxn id="1225" idx="6"/>
                <a:endCxn id="1226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29" name="Google Shape;1229;p16"/>
              <p:cNvCxnSpPr>
                <a:stCxn id="1225" idx="6"/>
                <a:endCxn id="1227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30" name="Google Shape;1230;p16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31" name="Google Shape;1231;p16"/>
              <p:cNvCxnSpPr>
                <a:stCxn id="1226" idx="6"/>
                <a:endCxn id="1230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32" name="Google Shape;1232;p16"/>
              <p:cNvCxnSpPr>
                <a:stCxn id="1226" idx="6"/>
                <a:endCxn id="1230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33" name="Google Shape;1233;p16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34" name="Google Shape;1234;p16"/>
              <p:cNvCxnSpPr>
                <a:stCxn id="1227" idx="6"/>
                <a:endCxn id="1233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35" name="Google Shape;1235;p16"/>
              <p:cNvCxnSpPr>
                <a:stCxn id="1227" idx="6"/>
                <a:endCxn id="1233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236" name="Google Shape;1236;p16"/>
            <p:cNvSpPr txBox="1"/>
            <p:nvPr/>
          </p:nvSpPr>
          <p:spPr>
            <a:xfrm>
              <a:off x="362675" y="4127450"/>
              <a:ext cx="1112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TTP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1237" name="Google Shape;123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8" name="Google Shape;1238;p16"/>
          <p:cNvCxnSpPr>
            <a:stCxn id="1222" idx="3"/>
            <a:endCxn id="1239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40" name="Google Shape;1240;p16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1241" name="Google Shape;1241;p16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242" name="Google Shape;1242;p16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243" name="Google Shape;1243;p16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1244" name="Google Shape;1244;p16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1245" name="Google Shape;1245;p16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1246" name="Google Shape;1246;p16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1247" name="Google Shape;1247;p16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48" name="Google Shape;1248;p16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249" name="Google Shape;1249;p16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250" name="Google Shape;1250;p16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251" name="Google Shape;1251;p16"/>
                    <p:cNvCxnSpPr>
                      <a:stCxn id="1250" idx="6"/>
                      <a:endCxn id="1252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252" name="Google Shape;1252;p16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53" name="Google Shape;1253;p16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1254" name="Google Shape;1254;p16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55" name="Google Shape;1255;p16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256" name="Google Shape;1256;p16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257" name="Google Shape;1257;p16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258" name="Google Shape;1258;p16"/>
                    <p:cNvCxnSpPr>
                      <a:stCxn id="1257" idx="6"/>
                      <a:endCxn id="1259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259" name="Google Shape;1259;p16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60" name="Google Shape;1260;p16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1261" name="Google Shape;1261;p16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62" name="Google Shape;1262;p16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263" name="Google Shape;1263;p16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264" name="Google Shape;1264;p16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265" name="Google Shape;1265;p16"/>
                    <p:cNvCxnSpPr>
                      <a:stCxn id="1264" idx="6"/>
                      <a:endCxn id="1266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266" name="Google Shape;1266;p16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267" name="Google Shape;1267;p16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1268" name="Google Shape;1268;p16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16"/>
          <p:cNvCxnSpPr>
            <a:endCxn id="1270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16"/>
          <p:cNvCxnSpPr>
            <a:endCxn id="1272" idx="2"/>
          </p:cNvCxnSpPr>
          <p:nvPr/>
        </p:nvCxnSpPr>
        <p:spPr>
          <a:xfrm rot="10800000">
            <a:off x="5903689" y="2797176"/>
            <a:ext cx="6579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3" name="Google Shape;1273;p16"/>
          <p:cNvCxnSpPr>
            <a:endCxn id="1272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4" name="Google Shape;1274;p16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1275" name="Google Shape;1275;p16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1276" name="Google Shape;1276;p16"/>
          <p:cNvSpPr txBox="1"/>
          <p:nvPr/>
        </p:nvSpPr>
        <p:spPr>
          <a:xfrm>
            <a:off x="2474977" y="4662528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Detected TTP Triplets</a:t>
            </a:r>
            <a:endParaRPr sz="1000"/>
          </a:p>
        </p:txBody>
      </p:sp>
      <p:grpSp>
        <p:nvGrpSpPr>
          <p:cNvPr id="1277" name="Google Shape;1277;p16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1278" name="Google Shape;1278;p16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1279" name="Google Shape;1279;p16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0" name="Google Shape;1280;p16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1281" name="Google Shape;1281;p16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16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83" name="Google Shape;1283;p16"/>
                <p:cNvCxnSpPr>
                  <a:stCxn id="1282" idx="6"/>
                  <a:endCxn id="1281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1284" name="Google Shape;1284;p16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285" name="Google Shape;1285;p16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286" name="Google Shape;1286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287" name="Google Shape;1287;p16"/>
                  <p:cNvCxnSpPr>
                    <a:stCxn id="1286" idx="6"/>
                    <a:endCxn id="1288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288" name="Google Shape;1288;p16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9" name="Google Shape;1289;p16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290" name="Google Shape;1290;p16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291" name="Google Shape;1291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292" name="Google Shape;1292;p16"/>
                  <p:cNvCxnSpPr>
                    <a:stCxn id="1291" idx="6"/>
                    <a:endCxn id="1293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293" name="Google Shape;1293;p16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4" name="Google Shape;1294;p16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295" name="Google Shape;1295;p16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296" name="Google Shape;1296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297" name="Google Shape;1297;p16"/>
                  <p:cNvCxnSpPr>
                    <a:stCxn id="1296" idx="6"/>
                    <a:endCxn id="1298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298" name="Google Shape;1298;p16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99" name="Google Shape;1299;p16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1300" name="Google Shape;1300;p16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1301" name="Google Shape;1301;p16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1302" name="Google Shape;1302;p16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3" name="Google Shape;1303;p16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1304" name="Google Shape;1304;p16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5" name="Google Shape;1305;p16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06" name="Google Shape;1306;p16"/>
                  <p:cNvCxnSpPr>
                    <a:stCxn id="1305" idx="6"/>
                    <a:endCxn id="1304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1307" name="Google Shape;1307;p16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1308" name="Google Shape;1308;p16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16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10" name="Google Shape;1310;p16"/>
                  <p:cNvCxnSpPr>
                    <a:stCxn id="1309" idx="6"/>
                    <a:endCxn id="1308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1311" name="Google Shape;1311;p16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312" name="Google Shape;1312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13" name="Google Shape;1313;p16"/>
                  <p:cNvCxnSpPr>
                    <a:stCxn id="1312" idx="6"/>
                    <a:endCxn id="131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314" name="Google Shape;1314;p16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15" name="Google Shape;1315;p16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316" name="Google Shape;1316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17" name="Google Shape;1317;p16"/>
                  <p:cNvCxnSpPr>
                    <a:stCxn id="1316" idx="6"/>
                    <a:endCxn id="131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318" name="Google Shape;1318;p16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19" name="Google Shape;1319;p16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320" name="Google Shape;1320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21" name="Google Shape;1321;p16"/>
                  <p:cNvCxnSpPr>
                    <a:stCxn id="1320" idx="6"/>
                    <a:endCxn id="132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322" name="Google Shape;1322;p16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23" name="Google Shape;1323;p16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324" name="Google Shape;1324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25" name="Google Shape;1325;p16"/>
                  <p:cNvCxnSpPr>
                    <a:stCxn id="1324" idx="6"/>
                    <a:endCxn id="132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326" name="Google Shape;1326;p16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27" name="Google Shape;1327;p16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328" name="Google Shape;1328;p16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1329" name="Google Shape;1329;p16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30" name="Google Shape;1330;p16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1331" name="Google Shape;1331;p16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2" name="Google Shape;1332;p16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33" name="Google Shape;1333;p16"/>
                  <p:cNvCxnSpPr>
                    <a:stCxn id="1332" idx="6"/>
                    <a:endCxn id="1331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1334" name="Google Shape;1334;p16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1335" name="Google Shape;1335;p16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6" name="Google Shape;1336;p16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37" name="Google Shape;1337;p16"/>
                  <p:cNvCxnSpPr>
                    <a:stCxn id="1336" idx="6"/>
                    <a:endCxn id="1335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1338" name="Google Shape;1338;p16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339" name="Google Shape;1339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40" name="Google Shape;1340;p16"/>
                  <p:cNvCxnSpPr>
                    <a:stCxn id="1339" idx="6"/>
                    <a:endCxn id="134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341" name="Google Shape;1341;p16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42" name="Google Shape;1342;p16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343" name="Google Shape;1343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44" name="Google Shape;1344;p16"/>
                  <p:cNvCxnSpPr>
                    <a:stCxn id="1343" idx="6"/>
                    <a:endCxn id="134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345" name="Google Shape;1345;p16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46" name="Google Shape;1346;p16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347" name="Google Shape;1347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48" name="Google Shape;1348;p16"/>
                  <p:cNvCxnSpPr>
                    <a:stCxn id="1347" idx="6"/>
                    <a:endCxn id="134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349" name="Google Shape;1349;p16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50" name="Google Shape;1350;p16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351" name="Google Shape;1351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52" name="Google Shape;1352;p16"/>
                  <p:cNvCxnSpPr>
                    <a:stCxn id="1351" idx="6"/>
                    <a:endCxn id="135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353" name="Google Shape;1353;p16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54" name="Google Shape;1354;p16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355" name="Google Shape;1355;p16"/>
              <p:cNvGrpSpPr/>
              <p:nvPr/>
            </p:nvGrpSpPr>
            <p:grpSpPr>
              <a:xfrm>
                <a:off x="560679" y="2549254"/>
                <a:ext cx="598842" cy="822160"/>
                <a:chOff x="4717000" y="3632050"/>
                <a:chExt cx="846300" cy="1195000"/>
              </a:xfrm>
            </p:grpSpPr>
            <p:sp>
              <p:nvSpPr>
                <p:cNvPr id="1356" name="Google Shape;1356;p16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57" name="Google Shape;1357;p16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1358" name="Google Shape;1358;p16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9" name="Google Shape;1359;p16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60" name="Google Shape;1360;p16"/>
                  <p:cNvCxnSpPr>
                    <a:stCxn id="1359" idx="6"/>
                    <a:endCxn id="1358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1361" name="Google Shape;1361;p16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1362" name="Google Shape;1362;p16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3" name="Google Shape;1363;p16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64" name="Google Shape;1364;p16"/>
                  <p:cNvCxnSpPr>
                    <a:stCxn id="1363" idx="6"/>
                    <a:endCxn id="1362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1365" name="Google Shape;1365;p16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366" name="Google Shape;1366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67" name="Google Shape;1367;p16"/>
                  <p:cNvCxnSpPr>
                    <a:stCxn id="1366" idx="6"/>
                    <a:endCxn id="136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368" name="Google Shape;1368;p16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69" name="Google Shape;1369;p16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370" name="Google Shape;1370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71" name="Google Shape;1371;p16"/>
                  <p:cNvCxnSpPr>
                    <a:stCxn id="1370" idx="6"/>
                    <a:endCxn id="137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372" name="Google Shape;1372;p16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73" name="Google Shape;1373;p16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374" name="Google Shape;1374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75" name="Google Shape;1375;p16"/>
                  <p:cNvCxnSpPr>
                    <a:stCxn id="1374" idx="6"/>
                    <a:endCxn id="137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376" name="Google Shape;1376;p16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77" name="Google Shape;1377;p16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378" name="Google Shape;1378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379" name="Google Shape;1379;p16"/>
                  <p:cNvCxnSpPr>
                    <a:stCxn id="1378" idx="6"/>
                    <a:endCxn id="138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380" name="Google Shape;1380;p16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81" name="Google Shape;1381;p16"/>
                <p:cNvSpPr txBox="1"/>
                <p:nvPr/>
              </p:nvSpPr>
              <p:spPr>
                <a:xfrm>
                  <a:off x="4744600" y="363205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1382" name="Google Shape;1382;p16"/>
          <p:cNvCxnSpPr>
            <a:stCxn id="1135" idx="3"/>
            <a:endCxn id="1383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16"/>
          <p:cNvCxnSpPr>
            <a:stCxn id="1383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5" name="Google Shape;1385;p16"/>
          <p:cNvCxnSpPr>
            <a:endCxn id="1218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6" name="Google Shape;1386;p16"/>
          <p:cNvCxnSpPr>
            <a:endCxn id="1267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16"/>
          <p:cNvCxnSpPr>
            <a:stCxn id="1196" idx="3"/>
            <a:endCxn id="1356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8" name="Google Shape;1388;p16"/>
          <p:cNvCxnSpPr>
            <a:stCxn id="1389" idx="3"/>
            <a:endCxn id="1356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0" name="Google Shape;1390;p16"/>
          <p:cNvCxnSpPr>
            <a:endCxn id="1391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2" name="Google Shape;1392;p16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394" name="Google Shape;1394;p16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1383" name="Google Shape;1383;p16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395" name="Google Shape;1395;p16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Building </a:t>
              </a:r>
              <a:endParaRPr/>
            </a:p>
          </p:txBody>
        </p:sp>
      </p:grpSp>
      <p:cxnSp>
        <p:nvCxnSpPr>
          <p:cNvPr id="1396" name="Google Shape;1396;p16"/>
          <p:cNvCxnSpPr>
            <a:stCxn id="1201" idx="3"/>
            <a:endCxn id="1397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98" name="Google Shape;1398;p16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1399" name="Google Shape;1399;p16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397" name="Google Shape;1397;p16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Sementic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1400" name="Google Shape;1400;p16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1401" name="Google Shape;1401;p16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1402" name="Google Shape;1402;p16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1403" name="Google Shape;1403;p16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04" name="Google Shape;1404;p16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1405" name="Google Shape;1405;p16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6" name="Google Shape;1406;p16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7" name="Google Shape;1407;p16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8" name="Google Shape;1408;p16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9" name="Google Shape;1409;p16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0" name="Google Shape;1410;p16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1" name="Google Shape;1411;p16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2" name="Google Shape;1412;p16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3" name="Google Shape;1413;p16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414" name="Google Shape;1414;p16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1415" name="Google Shape;1415;p16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16" name="Google Shape;1416;p16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1417" name="Google Shape;1417;p16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8" name="Google Shape;1418;p16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9" name="Google Shape;1419;p16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0" name="Google Shape;1420;p16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1" name="Google Shape;1421;p16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2" name="Google Shape;1422;p16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3" name="Google Shape;1423;p16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4" name="Google Shape;1424;p16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5" name="Google Shape;1425;p16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426" name="Google Shape;1426;p16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1427" name="Google Shape;1427;p16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28" name="Google Shape;1428;p16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1429" name="Google Shape;1429;p16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0" name="Google Shape;1430;p16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1" name="Google Shape;1431;p16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2" name="Google Shape;1432;p16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3" name="Google Shape;1433;p16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4" name="Google Shape;1434;p16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5" name="Google Shape;1435;p16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6" name="Google Shape;1436;p16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7" name="Google Shape;1437;p16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438" name="Google Shape;1438;p16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1439" name="Google Shape;1439;p16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1270" name="Google Shape;1270;p16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440" name="Google Shape;1440;p16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1441" name="Google Shape;1441;p16"/>
          <p:cNvCxnSpPr>
            <a:stCxn id="1440" idx="3"/>
            <a:endCxn id="1196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42" name="Google Shape;1442;p16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1391" name="Google Shape;1391;p16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443" name="Google Shape;1443;p16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TTP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1445" name="Google Shape;1445;p16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239" name="Google Shape;1239;p16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1446" name="Google Shape;1446;p16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47" name="Google Shape;1447;p16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1448" name="Google Shape;1448;p16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389" name="Google Shape;1389;p16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1449" name="Google Shape;1449;p16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1450" name="Google Shape;1450;p16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272" name="Google Shape;1272;p16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1451" name="Google Shape;1451;p16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1452" name="Google Shape;1452;p16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1453" name="Google Shape;1453;p16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54" name="Google Shape;1454;p16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455" name="Google Shape;1455;p16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456" name="Google Shape;1456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457" name="Google Shape;1457;p16"/>
                  <p:cNvCxnSpPr>
                    <a:stCxn id="1456" idx="6"/>
                    <a:endCxn id="1458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458" name="Google Shape;1458;p16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59" name="Google Shape;1459;p16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1460" name="Google Shape;1460;p16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1" name="Google Shape;1461;p16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462" name="Google Shape;1462;p16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463" name="Google Shape;1463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464" name="Google Shape;1464;p16"/>
                  <p:cNvCxnSpPr>
                    <a:stCxn id="1463" idx="6"/>
                    <a:endCxn id="1465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465" name="Google Shape;1465;p16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66" name="Google Shape;1466;p16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1467" name="Google Shape;1467;p16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8" name="Google Shape;1468;p16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469" name="Google Shape;1469;p16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470" name="Google Shape;1470;p16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471" name="Google Shape;1471;p16"/>
                  <p:cNvCxnSpPr>
                    <a:stCxn id="1470" idx="6"/>
                    <a:endCxn id="1472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472" name="Google Shape;1472;p16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73" name="Google Shape;1473;p16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1474" name="Google Shape;1474;p16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475" name="Google Shape;1475;p16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1476" name="Google Shape;1476;p16"/>
          <p:cNvCxnSpPr>
            <a:stCxn id="1272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7" name="Google Shape;1477;p16"/>
          <p:cNvCxnSpPr>
            <a:endCxn id="1389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8" name="Google Shape;1478;p16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  <p:sp>
        <p:nvSpPr>
          <p:cNvPr id="1479" name="Google Shape;1479;p16"/>
          <p:cNvSpPr/>
          <p:nvPr/>
        </p:nvSpPr>
        <p:spPr>
          <a:xfrm>
            <a:off x="6900" y="3511675"/>
            <a:ext cx="3834300" cy="15453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6"/>
          <p:cNvSpPr/>
          <p:nvPr/>
        </p:nvSpPr>
        <p:spPr>
          <a:xfrm>
            <a:off x="131225" y="707150"/>
            <a:ext cx="20880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6"/>
          <p:cNvSpPr/>
          <p:nvPr/>
        </p:nvSpPr>
        <p:spPr>
          <a:xfrm>
            <a:off x="5416200" y="238525"/>
            <a:ext cx="3684600" cy="42753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6"/>
          <p:cNvSpPr/>
          <p:nvPr/>
        </p:nvSpPr>
        <p:spPr>
          <a:xfrm>
            <a:off x="3841200" y="2896250"/>
            <a:ext cx="1575000" cy="18741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6"/>
          <p:cNvSpPr/>
          <p:nvPr/>
        </p:nvSpPr>
        <p:spPr>
          <a:xfrm>
            <a:off x="2223588" y="2956460"/>
            <a:ext cx="2703000" cy="1476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實驗rule、DL兩種方法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先從 triplet 為分析單位，希望為一個 triplet 標上 Technique label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p17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1489" name="Google Shape;1489;p17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490" name="Google Shape;1490;p17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1491" name="Google Shape;1491;p17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1492" name="Google Shape;1492;p17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1493" name="Google Shape;1493;p17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494" name="Google Shape;1494;p17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1495" name="Google Shape;1495;p17"/>
          <p:cNvSpPr txBox="1"/>
          <p:nvPr>
            <p:ph idx="4294967295" type="title"/>
          </p:nvPr>
        </p:nvSpPr>
        <p:spPr>
          <a:xfrm>
            <a:off x="6900" y="-12175"/>
            <a:ext cx="40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DL-based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6" name="Google Shape;14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Google Shape;1498;p17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1499" name="Google Shape;1499;p17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1500" name="Google Shape;1500;p17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1501" name="Google Shape;1501;p17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1502" name="Google Shape;1502;p17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17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04" name="Google Shape;1504;p17"/>
              <p:cNvCxnSpPr>
                <a:stCxn id="1503" idx="6"/>
                <a:endCxn id="1502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05" name="Google Shape;1505;p17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17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7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7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7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7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7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7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7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7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7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17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7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17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17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17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7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22" name="Google Shape;1522;p17"/>
              <p:cNvCxnSpPr>
                <a:stCxn id="1503" idx="0"/>
                <a:endCxn id="1523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24" name="Google Shape;1524;p17"/>
              <p:cNvCxnSpPr>
                <a:stCxn id="1503" idx="1"/>
                <a:endCxn id="1509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25" name="Google Shape;1525;p17"/>
              <p:cNvCxnSpPr>
                <a:stCxn id="1503" idx="2"/>
                <a:endCxn id="1510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26" name="Google Shape;1526;p17"/>
              <p:cNvCxnSpPr>
                <a:stCxn id="1503" idx="3"/>
                <a:endCxn id="1507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27" name="Google Shape;1527;p17"/>
              <p:cNvCxnSpPr>
                <a:stCxn id="1503" idx="4"/>
                <a:endCxn id="1505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28" name="Google Shape;1528;p17"/>
              <p:cNvCxnSpPr>
                <a:stCxn id="1505" idx="3"/>
                <a:endCxn id="1508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29" name="Google Shape;1529;p17"/>
              <p:cNvCxnSpPr>
                <a:stCxn id="1505" idx="5"/>
                <a:endCxn id="1511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0" name="Google Shape;1530;p17"/>
              <p:cNvCxnSpPr>
                <a:stCxn id="1505" idx="6"/>
                <a:endCxn id="1506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1" name="Google Shape;1531;p17"/>
              <p:cNvCxnSpPr>
                <a:stCxn id="1508" idx="5"/>
                <a:endCxn id="1514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2" name="Google Shape;1532;p17"/>
              <p:cNvCxnSpPr>
                <a:stCxn id="1513" idx="2"/>
                <a:endCxn id="1511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3" name="Google Shape;1533;p17"/>
              <p:cNvCxnSpPr>
                <a:stCxn id="1502" idx="6"/>
                <a:endCxn id="1515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4" name="Google Shape;1534;p17"/>
              <p:cNvCxnSpPr>
                <a:stCxn id="1502" idx="6"/>
                <a:endCxn id="1517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5" name="Google Shape;1535;p17"/>
              <p:cNvCxnSpPr>
                <a:stCxn id="1502" idx="6"/>
                <a:endCxn id="1516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6" name="Google Shape;1536;p17"/>
              <p:cNvCxnSpPr>
                <a:stCxn id="1502" idx="6"/>
                <a:endCxn id="1518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7" name="Google Shape;1537;p17"/>
              <p:cNvCxnSpPr>
                <a:stCxn id="1502" idx="6"/>
                <a:endCxn id="1519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8" name="Google Shape;1538;p17"/>
              <p:cNvCxnSpPr>
                <a:stCxn id="1513" idx="0"/>
                <a:endCxn id="1512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9" name="Google Shape;1539;p17"/>
              <p:cNvCxnSpPr>
                <a:stCxn id="1518" idx="6"/>
                <a:endCxn id="1520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40" name="Google Shape;1540;p17"/>
              <p:cNvCxnSpPr>
                <a:stCxn id="1518" idx="6"/>
                <a:endCxn id="1520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41" name="Google Shape;1541;p17"/>
              <p:cNvCxnSpPr>
                <a:stCxn id="1519" idx="6"/>
                <a:endCxn id="1521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42" name="Google Shape;1542;p17"/>
              <p:cNvCxnSpPr>
                <a:stCxn id="1519" idx="6"/>
                <a:endCxn id="1521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43" name="Google Shape;1543;p17"/>
              <p:cNvCxnSpPr>
                <a:stCxn id="1505" idx="5"/>
                <a:endCxn id="1511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44" name="Google Shape;1544;p17"/>
              <p:cNvCxnSpPr>
                <a:stCxn id="1503" idx="3"/>
                <a:endCxn id="1507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45" name="Google Shape;1545;p17"/>
              <p:cNvCxnSpPr>
                <a:stCxn id="1503" idx="0"/>
                <a:endCxn id="1523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46" name="Google Shape;1546;p17"/>
              <p:cNvCxnSpPr>
                <a:stCxn id="1503" idx="0"/>
                <a:endCxn id="1523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47" name="Google Shape;1547;p17"/>
              <p:cNvCxnSpPr>
                <a:stCxn id="1502" idx="6"/>
                <a:endCxn id="1548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49" name="Google Shape;1549;p17"/>
              <p:cNvCxnSpPr>
                <a:stCxn id="1502" idx="6"/>
                <a:endCxn id="1550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51" name="Google Shape;1551;p17"/>
              <p:cNvCxnSpPr>
                <a:stCxn id="1502" idx="6"/>
                <a:endCxn id="1552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53" name="Google Shape;1553;p17"/>
              <p:cNvCxnSpPr>
                <a:stCxn id="1502" idx="6"/>
                <a:endCxn id="1554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55" name="Google Shape;1555;p17"/>
              <p:cNvCxnSpPr>
                <a:stCxn id="1502" idx="6"/>
                <a:endCxn id="1556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56" name="Google Shape;1556;p17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17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17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17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17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3" name="Google Shape;1523;p17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7" name="Google Shape;1557;p17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1558" name="Google Shape;155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9" name="Google Shape;1559;p17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1560" name="Google Shape;1560;p17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1561" name="Google Shape;1561;p17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1562" name="Google Shape;1562;p17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1563" name="Google Shape;1563;p17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64" name="Google Shape;1564;p17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565" name="Google Shape;1565;p17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566" name="Google Shape;1566;p17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567" name="Google Shape;1567;p17"/>
                    <p:cNvCxnSpPr>
                      <a:stCxn id="1566" idx="6"/>
                      <a:endCxn id="1568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568" name="Google Shape;1568;p17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69" name="Google Shape;1569;p17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1570" name="Google Shape;1570;p17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71" name="Google Shape;1571;p17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572" name="Google Shape;1572;p17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573" name="Google Shape;1573;p17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574" name="Google Shape;1574;p17"/>
                    <p:cNvCxnSpPr>
                      <a:stCxn id="1573" idx="6"/>
                      <a:endCxn id="1575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575" name="Google Shape;1575;p17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76" name="Google Shape;1576;p17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1577" name="Google Shape;1577;p17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78" name="Google Shape;1578;p17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579" name="Google Shape;1579;p17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580" name="Google Shape;1580;p17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581" name="Google Shape;1581;p17"/>
                    <p:cNvCxnSpPr>
                      <a:stCxn id="1580" idx="6"/>
                      <a:endCxn id="1582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582" name="Google Shape;1582;p17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583" name="Google Shape;1583;p17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1584" name="Google Shape;1584;p17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5" name="Google Shape;1585;p17"/>
          <p:cNvGrpSpPr/>
          <p:nvPr/>
        </p:nvGrpSpPr>
        <p:grpSpPr>
          <a:xfrm>
            <a:off x="96409" y="4165681"/>
            <a:ext cx="1150066" cy="936457"/>
            <a:chOff x="325009" y="3683593"/>
            <a:chExt cx="1150066" cy="936457"/>
          </a:xfrm>
        </p:grpSpPr>
        <p:grpSp>
          <p:nvGrpSpPr>
            <p:cNvPr id="1586" name="Google Shape;1586;p17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1587" name="Google Shape;1587;p17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17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17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90" name="Google Shape;1590;p17"/>
              <p:cNvCxnSpPr>
                <a:stCxn id="1587" idx="6"/>
                <a:endCxn id="1588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91" name="Google Shape;1591;p17"/>
              <p:cNvCxnSpPr>
                <a:stCxn id="1587" idx="6"/>
                <a:endCxn id="1589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92" name="Google Shape;1592;p17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93" name="Google Shape;1593;p17"/>
              <p:cNvCxnSpPr>
                <a:stCxn id="1588" idx="6"/>
                <a:endCxn id="1592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94" name="Google Shape;1594;p17"/>
              <p:cNvCxnSpPr>
                <a:stCxn id="1588" idx="6"/>
                <a:endCxn id="1592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95" name="Google Shape;1595;p17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96" name="Google Shape;1596;p17"/>
              <p:cNvCxnSpPr>
                <a:stCxn id="1589" idx="6"/>
                <a:endCxn id="1595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97" name="Google Shape;1597;p17"/>
              <p:cNvCxnSpPr>
                <a:stCxn id="1589" idx="6"/>
                <a:endCxn id="1595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598" name="Google Shape;1598;p17"/>
            <p:cNvSpPr txBox="1"/>
            <p:nvPr/>
          </p:nvSpPr>
          <p:spPr>
            <a:xfrm>
              <a:off x="362675" y="4127450"/>
              <a:ext cx="1112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TTP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1599" name="Google Shape;15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0" name="Google Shape;1600;p17"/>
          <p:cNvCxnSpPr>
            <a:stCxn id="1584" idx="3"/>
            <a:endCxn id="1601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02" name="Google Shape;1602;p17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1603" name="Google Shape;1603;p17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604" name="Google Shape;1604;p17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605" name="Google Shape;1605;p17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1606" name="Google Shape;1606;p17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1607" name="Google Shape;1607;p17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1608" name="Google Shape;1608;p17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1609" name="Google Shape;1609;p17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10" name="Google Shape;1610;p17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611" name="Google Shape;1611;p17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612" name="Google Shape;1612;p17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613" name="Google Shape;1613;p17"/>
                    <p:cNvCxnSpPr>
                      <a:stCxn id="1612" idx="6"/>
                      <a:endCxn id="1614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614" name="Google Shape;1614;p17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15" name="Google Shape;1615;p17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1616" name="Google Shape;1616;p17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17" name="Google Shape;1617;p17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618" name="Google Shape;1618;p17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619" name="Google Shape;1619;p17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620" name="Google Shape;1620;p17"/>
                    <p:cNvCxnSpPr>
                      <a:stCxn id="1619" idx="6"/>
                      <a:endCxn id="1621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621" name="Google Shape;1621;p17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22" name="Google Shape;1622;p17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1623" name="Google Shape;1623;p17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24" name="Google Shape;1624;p17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625" name="Google Shape;1625;p17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626" name="Google Shape;1626;p17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627" name="Google Shape;1627;p17"/>
                    <p:cNvCxnSpPr>
                      <a:stCxn id="1626" idx="6"/>
                      <a:endCxn id="1628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628" name="Google Shape;1628;p17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629" name="Google Shape;1629;p17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1630" name="Google Shape;1630;p17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1" name="Google Shape;1631;p17"/>
          <p:cNvCxnSpPr>
            <a:endCxn id="1632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3" name="Google Shape;1633;p17"/>
          <p:cNvCxnSpPr>
            <a:endCxn id="1634" idx="2"/>
          </p:cNvCxnSpPr>
          <p:nvPr/>
        </p:nvCxnSpPr>
        <p:spPr>
          <a:xfrm rot="10800000">
            <a:off x="5903689" y="2797176"/>
            <a:ext cx="6579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5" name="Google Shape;1635;p17"/>
          <p:cNvCxnSpPr>
            <a:endCxn id="1634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6" name="Google Shape;1636;p17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1637" name="Google Shape;1637;p17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1638" name="Google Shape;1638;p17"/>
          <p:cNvSpPr txBox="1"/>
          <p:nvPr/>
        </p:nvSpPr>
        <p:spPr>
          <a:xfrm>
            <a:off x="2474977" y="4662528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Detected TTP Triplets</a:t>
            </a:r>
            <a:endParaRPr sz="1000"/>
          </a:p>
        </p:txBody>
      </p:sp>
      <p:cxnSp>
        <p:nvCxnSpPr>
          <p:cNvPr id="1639" name="Google Shape;1639;p17"/>
          <p:cNvCxnSpPr>
            <a:stCxn id="1497" idx="3"/>
            <a:endCxn id="1640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1" name="Google Shape;1641;p17"/>
          <p:cNvCxnSpPr>
            <a:stCxn id="1640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2" name="Google Shape;1642;p17"/>
          <p:cNvCxnSpPr>
            <a:endCxn id="1580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3" name="Google Shape;1643;p17"/>
          <p:cNvCxnSpPr>
            <a:endCxn id="1629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4" name="Google Shape;1644;p17"/>
          <p:cNvCxnSpPr>
            <a:stCxn id="1558" idx="3"/>
            <a:endCxn id="1645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6" name="Google Shape;1646;p17"/>
          <p:cNvCxnSpPr>
            <a:stCxn id="1647" idx="3"/>
            <a:endCxn id="1645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8" name="Google Shape;1648;p17"/>
          <p:cNvCxnSpPr>
            <a:endCxn id="1649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0" name="Google Shape;1650;p17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1" name="Google Shape;16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652" name="Google Shape;1652;p17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1640" name="Google Shape;1640;p17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653" name="Google Shape;1653;p17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Building </a:t>
              </a:r>
              <a:endParaRPr/>
            </a:p>
          </p:txBody>
        </p:sp>
      </p:grpSp>
      <p:cxnSp>
        <p:nvCxnSpPr>
          <p:cNvPr id="1654" name="Google Shape;1654;p17"/>
          <p:cNvCxnSpPr>
            <a:stCxn id="1563" idx="3"/>
            <a:endCxn id="1655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56" name="Google Shape;1656;p17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1657" name="Google Shape;1657;p17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655" name="Google Shape;1655;p17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Semantic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1658" name="Google Shape;1658;p17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1659" name="Google Shape;1659;p17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1660" name="Google Shape;1660;p17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1661" name="Google Shape;1661;p17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62" name="Google Shape;1662;p17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1663" name="Google Shape;1663;p17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4" name="Google Shape;1664;p17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5" name="Google Shape;1665;p17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6" name="Google Shape;1666;p17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7" name="Google Shape;1667;p17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8" name="Google Shape;1668;p17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9" name="Google Shape;1669;p17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0" name="Google Shape;1670;p17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1" name="Google Shape;1671;p17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72" name="Google Shape;1672;p17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1673" name="Google Shape;1673;p17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74" name="Google Shape;1674;p17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1675" name="Google Shape;1675;p17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6" name="Google Shape;1676;p17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7" name="Google Shape;1677;p17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8" name="Google Shape;1678;p17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9" name="Google Shape;1679;p17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0" name="Google Shape;1680;p17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1" name="Google Shape;1681;p17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2" name="Google Shape;1682;p17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3" name="Google Shape;1683;p17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84" name="Google Shape;1684;p17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1685" name="Google Shape;1685;p17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86" name="Google Shape;1686;p17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1687" name="Google Shape;1687;p17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8" name="Google Shape;1688;p17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9" name="Google Shape;1689;p17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0" name="Google Shape;1690;p17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1" name="Google Shape;1691;p17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2" name="Google Shape;1692;p17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3" name="Google Shape;1693;p17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4" name="Google Shape;1694;p17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5" name="Google Shape;1695;p17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696" name="Google Shape;1696;p17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1697" name="Google Shape;1697;p17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1632" name="Google Shape;1632;p17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698" name="Google Shape;1698;p17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1699" name="Google Shape;1699;p17"/>
          <p:cNvCxnSpPr>
            <a:stCxn id="1698" idx="3"/>
            <a:endCxn id="1558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00" name="Google Shape;1700;p17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1649" name="Google Shape;1649;p17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701" name="Google Shape;1701;p17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TTP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1702" name="Google Shape;1702;p17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1703" name="Google Shape;1703;p17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601" name="Google Shape;1601;p17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1704" name="Google Shape;1704;p17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05" name="Google Shape;1705;p17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1706" name="Google Shape;1706;p17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647" name="Google Shape;1647;p17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1707" name="Google Shape;1707;p17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1708" name="Google Shape;1708;p17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634" name="Google Shape;1634;p17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1709" name="Google Shape;1709;p17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1710" name="Google Shape;1710;p17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1711" name="Google Shape;1711;p17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12" name="Google Shape;1712;p17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713" name="Google Shape;1713;p17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714" name="Google Shape;1714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15" name="Google Shape;1715;p17"/>
                  <p:cNvCxnSpPr>
                    <a:stCxn id="1714" idx="6"/>
                    <a:endCxn id="171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716" name="Google Shape;1716;p17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17" name="Google Shape;1717;p17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1718" name="Google Shape;1718;p17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19" name="Google Shape;1719;p17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720" name="Google Shape;1720;p17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721" name="Google Shape;1721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22" name="Google Shape;1722;p17"/>
                  <p:cNvCxnSpPr>
                    <a:stCxn id="1721" idx="6"/>
                    <a:endCxn id="1723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723" name="Google Shape;1723;p17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4" name="Google Shape;1724;p17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1725" name="Google Shape;1725;p17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26" name="Google Shape;1726;p17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727" name="Google Shape;1727;p17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728" name="Google Shape;1728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29" name="Google Shape;1729;p17"/>
                  <p:cNvCxnSpPr>
                    <a:stCxn id="1728" idx="6"/>
                    <a:endCxn id="1730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730" name="Google Shape;1730;p17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731" name="Google Shape;1731;p17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1732" name="Google Shape;1732;p17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733" name="Google Shape;1733;p17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1734" name="Google Shape;1734;p17"/>
          <p:cNvCxnSpPr>
            <a:stCxn id="1634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5" name="Google Shape;1735;p17"/>
          <p:cNvCxnSpPr>
            <a:endCxn id="1647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6" name="Google Shape;1736;p17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  <p:sp>
        <p:nvSpPr>
          <p:cNvPr id="1737" name="Google Shape;1737;p17"/>
          <p:cNvSpPr/>
          <p:nvPr/>
        </p:nvSpPr>
        <p:spPr>
          <a:xfrm>
            <a:off x="6900" y="3018925"/>
            <a:ext cx="24681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17"/>
          <p:cNvSpPr/>
          <p:nvPr/>
        </p:nvSpPr>
        <p:spPr>
          <a:xfrm>
            <a:off x="131225" y="707150"/>
            <a:ext cx="3891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17"/>
          <p:cNvSpPr/>
          <p:nvPr/>
        </p:nvSpPr>
        <p:spPr>
          <a:xfrm>
            <a:off x="4023175" y="1831575"/>
            <a:ext cx="4890300" cy="21810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0" name="Google Shape;1740;p17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1741" name="Google Shape;1741;p17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1742" name="Google Shape;1742;p17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3" name="Google Shape;1743;p17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1744" name="Google Shape;1744;p17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5" name="Google Shape;1745;p17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46" name="Google Shape;1746;p17"/>
                <p:cNvCxnSpPr>
                  <a:stCxn id="1745" idx="6"/>
                  <a:endCxn id="1744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1747" name="Google Shape;1747;p17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748" name="Google Shape;1748;p17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749" name="Google Shape;1749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50" name="Google Shape;1750;p17"/>
                  <p:cNvCxnSpPr>
                    <a:stCxn id="1749" idx="6"/>
                    <a:endCxn id="1751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751" name="Google Shape;1751;p17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2" name="Google Shape;1752;p17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753" name="Google Shape;1753;p17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754" name="Google Shape;1754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55" name="Google Shape;1755;p17"/>
                  <p:cNvCxnSpPr>
                    <a:stCxn id="1754" idx="6"/>
                    <a:endCxn id="175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756" name="Google Shape;1756;p17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7" name="Google Shape;1757;p17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1758" name="Google Shape;1758;p17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1759" name="Google Shape;1759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60" name="Google Shape;1760;p17"/>
                  <p:cNvCxnSpPr>
                    <a:stCxn id="1759" idx="6"/>
                    <a:endCxn id="1761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761" name="Google Shape;1761;p17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62" name="Google Shape;1762;p17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1763" name="Google Shape;1763;p17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1764" name="Google Shape;1764;p17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1765" name="Google Shape;1765;p17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66" name="Google Shape;1766;p17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1767" name="Google Shape;1767;p17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8" name="Google Shape;1768;p17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69" name="Google Shape;1769;p17"/>
                  <p:cNvCxnSpPr>
                    <a:stCxn id="1768" idx="6"/>
                    <a:endCxn id="1767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1770" name="Google Shape;1770;p17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1771" name="Google Shape;1771;p17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2" name="Google Shape;1772;p17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73" name="Google Shape;1773;p17"/>
                  <p:cNvCxnSpPr>
                    <a:stCxn id="1772" idx="6"/>
                    <a:endCxn id="1771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1774" name="Google Shape;1774;p17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775" name="Google Shape;1775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76" name="Google Shape;1776;p17"/>
                  <p:cNvCxnSpPr>
                    <a:stCxn id="1775" idx="6"/>
                    <a:endCxn id="177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777" name="Google Shape;1777;p17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78" name="Google Shape;1778;p17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779" name="Google Shape;1779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80" name="Google Shape;1780;p17"/>
                  <p:cNvCxnSpPr>
                    <a:stCxn id="1779" idx="6"/>
                    <a:endCxn id="178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781" name="Google Shape;1781;p17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82" name="Google Shape;1782;p17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783" name="Google Shape;1783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84" name="Google Shape;1784;p17"/>
                  <p:cNvCxnSpPr>
                    <a:stCxn id="1783" idx="6"/>
                    <a:endCxn id="178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785" name="Google Shape;1785;p17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86" name="Google Shape;1786;p17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787" name="Google Shape;1787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88" name="Google Shape;1788;p17"/>
                  <p:cNvCxnSpPr>
                    <a:stCxn id="1787" idx="6"/>
                    <a:endCxn id="178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789" name="Google Shape;1789;p17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790" name="Google Shape;1790;p17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791" name="Google Shape;1791;p17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1792" name="Google Shape;1792;p17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93" name="Google Shape;1793;p17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1794" name="Google Shape;1794;p17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5" name="Google Shape;1795;p17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96" name="Google Shape;1796;p17"/>
                  <p:cNvCxnSpPr>
                    <a:stCxn id="1795" idx="6"/>
                    <a:endCxn id="1794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1797" name="Google Shape;1797;p17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1798" name="Google Shape;1798;p17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9" name="Google Shape;1799;p17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800" name="Google Shape;1800;p17"/>
                  <p:cNvCxnSpPr>
                    <a:stCxn id="1799" idx="6"/>
                    <a:endCxn id="1798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1801" name="Google Shape;1801;p17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802" name="Google Shape;1802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803" name="Google Shape;1803;p17"/>
                  <p:cNvCxnSpPr>
                    <a:stCxn id="1802" idx="6"/>
                    <a:endCxn id="180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804" name="Google Shape;1804;p17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05" name="Google Shape;1805;p17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806" name="Google Shape;1806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807" name="Google Shape;1807;p17"/>
                  <p:cNvCxnSpPr>
                    <a:stCxn id="1806" idx="6"/>
                    <a:endCxn id="180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808" name="Google Shape;1808;p17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09" name="Google Shape;1809;p17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810" name="Google Shape;1810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811" name="Google Shape;1811;p17"/>
                  <p:cNvCxnSpPr>
                    <a:stCxn id="1810" idx="6"/>
                    <a:endCxn id="181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812" name="Google Shape;1812;p17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13" name="Google Shape;1813;p17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814" name="Google Shape;1814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815" name="Google Shape;1815;p17"/>
                  <p:cNvCxnSpPr>
                    <a:stCxn id="1814" idx="6"/>
                    <a:endCxn id="181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816" name="Google Shape;1816;p17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17" name="Google Shape;1817;p17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818" name="Google Shape;1818;p17"/>
              <p:cNvGrpSpPr/>
              <p:nvPr/>
            </p:nvGrpSpPr>
            <p:grpSpPr>
              <a:xfrm>
                <a:off x="560679" y="2577889"/>
                <a:ext cx="598842" cy="793525"/>
                <a:chOff x="4717000" y="3673670"/>
                <a:chExt cx="846300" cy="1153380"/>
              </a:xfrm>
            </p:grpSpPr>
            <p:sp>
              <p:nvSpPr>
                <p:cNvPr id="1819" name="Google Shape;1819;p17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20" name="Google Shape;1820;p17"/>
                <p:cNvGrpSpPr/>
                <p:nvPr/>
              </p:nvGrpSpPr>
              <p:grpSpPr>
                <a:xfrm>
                  <a:off x="4801569" y="4019692"/>
                  <a:ext cx="677172" cy="137400"/>
                  <a:chOff x="6820145" y="2249193"/>
                  <a:chExt cx="677172" cy="137400"/>
                </a:xfrm>
              </p:grpSpPr>
              <p:sp>
                <p:nvSpPr>
                  <p:cNvPr id="1821" name="Google Shape;1821;p17"/>
                  <p:cNvSpPr/>
                  <p:nvPr/>
                </p:nvSpPr>
                <p:spPr>
                  <a:xfrm>
                    <a:off x="7370117" y="224919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22" name="Google Shape;1822;p17"/>
                  <p:cNvSpPr/>
                  <p:nvPr/>
                </p:nvSpPr>
                <p:spPr>
                  <a:xfrm>
                    <a:off x="6820145" y="224919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823" name="Google Shape;1823;p17"/>
                  <p:cNvCxnSpPr>
                    <a:stCxn id="1822" idx="6"/>
                    <a:endCxn id="1821" idx="2"/>
                  </p:cNvCxnSpPr>
                  <p:nvPr/>
                </p:nvCxnSpPr>
                <p:spPr>
                  <a:xfrm>
                    <a:off x="6947345" y="2317893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1824" name="Google Shape;1824;p17"/>
                <p:cNvGrpSpPr/>
                <p:nvPr/>
              </p:nvGrpSpPr>
              <p:grpSpPr>
                <a:xfrm>
                  <a:off x="4804682" y="4222648"/>
                  <a:ext cx="670929" cy="137400"/>
                  <a:chOff x="6842895" y="2296007"/>
                  <a:chExt cx="670929" cy="137400"/>
                </a:xfrm>
              </p:grpSpPr>
              <p:sp>
                <p:nvSpPr>
                  <p:cNvPr id="1825" name="Google Shape;1825;p17"/>
                  <p:cNvSpPr/>
                  <p:nvPr/>
                </p:nvSpPr>
                <p:spPr>
                  <a:xfrm>
                    <a:off x="6842895" y="2296007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826" name="Google Shape;1826;p17"/>
                  <p:cNvCxnSpPr>
                    <a:stCxn id="1825" idx="6"/>
                    <a:endCxn id="1827" idx="1"/>
                  </p:cNvCxnSpPr>
                  <p:nvPr/>
                </p:nvCxnSpPr>
                <p:spPr>
                  <a:xfrm>
                    <a:off x="6970095" y="2364707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827" name="Google Shape;1827;p17"/>
                  <p:cNvSpPr/>
                  <p:nvPr/>
                </p:nvSpPr>
                <p:spPr>
                  <a:xfrm>
                    <a:off x="7386493" y="2322913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28" name="Google Shape;1828;p17"/>
                <p:cNvGrpSpPr/>
                <p:nvPr/>
              </p:nvGrpSpPr>
              <p:grpSpPr>
                <a:xfrm>
                  <a:off x="4804682" y="4430542"/>
                  <a:ext cx="670929" cy="137400"/>
                  <a:chOff x="6842895" y="2351500"/>
                  <a:chExt cx="670929" cy="137400"/>
                </a:xfrm>
              </p:grpSpPr>
              <p:sp>
                <p:nvSpPr>
                  <p:cNvPr id="1829" name="Google Shape;1829;p17"/>
                  <p:cNvSpPr/>
                  <p:nvPr/>
                </p:nvSpPr>
                <p:spPr>
                  <a:xfrm>
                    <a:off x="6842895" y="2351500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830" name="Google Shape;1830;p17"/>
                  <p:cNvCxnSpPr>
                    <a:stCxn id="1829" idx="6"/>
                    <a:endCxn id="1831" idx="1"/>
                  </p:cNvCxnSpPr>
                  <p:nvPr/>
                </p:nvCxnSpPr>
                <p:spPr>
                  <a:xfrm>
                    <a:off x="6970095" y="2420200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831" name="Google Shape;1831;p17"/>
                  <p:cNvSpPr/>
                  <p:nvPr/>
                </p:nvSpPr>
                <p:spPr>
                  <a:xfrm>
                    <a:off x="7386493" y="2378406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32" name="Google Shape;1832;p17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1833" name="Google Shape;1833;p17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834" name="Google Shape;1834;p17"/>
                  <p:cNvCxnSpPr>
                    <a:stCxn id="1833" idx="6"/>
                    <a:endCxn id="183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835" name="Google Shape;1835;p17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36" name="Google Shape;1836;p17"/>
                <p:cNvSpPr txBox="1"/>
                <p:nvPr/>
              </p:nvSpPr>
              <p:spPr>
                <a:xfrm>
                  <a:off x="4744600" y="367367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1837" name="Google Shape;1837;p17"/>
          <p:cNvCxnSpPr/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8" name="Google Shape;1838;p17"/>
          <p:cNvSpPr/>
          <p:nvPr/>
        </p:nvSpPr>
        <p:spPr>
          <a:xfrm>
            <a:off x="2945925" y="1711519"/>
            <a:ext cx="6048300" cy="2448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DL-based </a:t>
            </a:r>
            <a:r>
              <a:rPr lang="zh-TW"/>
              <a:t>的流程主要有兩個模組：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Triplet Sementic Inference: 產出一個數值陣列且同時可以保留 triplet 的重要特性，如：</a:t>
            </a:r>
            <a:r>
              <a:rPr lang="zh-TW">
                <a:solidFill>
                  <a:srgbClr val="999999"/>
                </a:solidFill>
              </a:rPr>
              <a:t>head+relation~=tail(待討論)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Detection Model Training：這邊其實就是訓練一個簡單的 classifier 去分類該 triplet 是哪一個 Technique，目前也沒做什麼，就很簡單的疊了一個 full connected 的模型，訓練效果就有 0.81。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Google Shape;1843;p18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1844" name="Google Shape;1844;p18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845" name="Google Shape;1845;p18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1846" name="Google Shape;1846;p18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1847" name="Google Shape;1847;p18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1848" name="Google Shape;1848;p18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849" name="Google Shape;1849;p18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1850" name="Google Shape;1850;p18"/>
          <p:cNvSpPr txBox="1"/>
          <p:nvPr>
            <p:ph idx="4294967295" type="title"/>
          </p:nvPr>
        </p:nvSpPr>
        <p:spPr>
          <a:xfrm>
            <a:off x="6900" y="-12175"/>
            <a:ext cx="40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Triplet Sementic Inference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1" name="Google Shape;18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2" name="Google Shape;18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3" name="Google Shape;1853;p18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1854" name="Google Shape;1854;p18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1855" name="Google Shape;1855;p18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1856" name="Google Shape;1856;p18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1857" name="Google Shape;1857;p18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18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59" name="Google Shape;1859;p18"/>
              <p:cNvCxnSpPr>
                <a:stCxn id="1858" idx="6"/>
                <a:endCxn id="1857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60" name="Google Shape;1860;p18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18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18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18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18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18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18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18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18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18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18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18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18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18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18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18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18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77" name="Google Shape;1877;p18"/>
              <p:cNvCxnSpPr>
                <a:stCxn id="1858" idx="0"/>
                <a:endCxn id="1878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79" name="Google Shape;1879;p18"/>
              <p:cNvCxnSpPr>
                <a:stCxn id="1858" idx="1"/>
                <a:endCxn id="1864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80" name="Google Shape;1880;p18"/>
              <p:cNvCxnSpPr>
                <a:stCxn id="1858" idx="2"/>
                <a:endCxn id="1865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81" name="Google Shape;1881;p18"/>
              <p:cNvCxnSpPr>
                <a:stCxn id="1858" idx="3"/>
                <a:endCxn id="1862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82" name="Google Shape;1882;p18"/>
              <p:cNvCxnSpPr>
                <a:stCxn id="1858" idx="4"/>
                <a:endCxn id="1860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83" name="Google Shape;1883;p18"/>
              <p:cNvCxnSpPr>
                <a:stCxn id="1860" idx="3"/>
                <a:endCxn id="1863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84" name="Google Shape;1884;p18"/>
              <p:cNvCxnSpPr>
                <a:stCxn id="1860" idx="5"/>
                <a:endCxn id="1866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85" name="Google Shape;1885;p18"/>
              <p:cNvCxnSpPr>
                <a:stCxn id="1860" idx="6"/>
                <a:endCxn id="1861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86" name="Google Shape;1886;p18"/>
              <p:cNvCxnSpPr>
                <a:stCxn id="1863" idx="5"/>
                <a:endCxn id="1869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87" name="Google Shape;1887;p18"/>
              <p:cNvCxnSpPr>
                <a:stCxn id="1868" idx="2"/>
                <a:endCxn id="1866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88" name="Google Shape;1888;p18"/>
              <p:cNvCxnSpPr>
                <a:stCxn id="1857" idx="6"/>
                <a:endCxn id="1870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89" name="Google Shape;1889;p18"/>
              <p:cNvCxnSpPr>
                <a:stCxn id="1857" idx="6"/>
                <a:endCxn id="1872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90" name="Google Shape;1890;p18"/>
              <p:cNvCxnSpPr>
                <a:stCxn id="1857" idx="6"/>
                <a:endCxn id="1871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91" name="Google Shape;1891;p18"/>
              <p:cNvCxnSpPr>
                <a:stCxn id="1857" idx="6"/>
                <a:endCxn id="1873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92" name="Google Shape;1892;p18"/>
              <p:cNvCxnSpPr>
                <a:stCxn id="1857" idx="6"/>
                <a:endCxn id="1874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93" name="Google Shape;1893;p18"/>
              <p:cNvCxnSpPr>
                <a:stCxn id="1868" idx="0"/>
                <a:endCxn id="1867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94" name="Google Shape;1894;p18"/>
              <p:cNvCxnSpPr>
                <a:stCxn id="1873" idx="6"/>
                <a:endCxn id="1875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95" name="Google Shape;1895;p18"/>
              <p:cNvCxnSpPr>
                <a:stCxn id="1873" idx="6"/>
                <a:endCxn id="1875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96" name="Google Shape;1896;p18"/>
              <p:cNvCxnSpPr>
                <a:stCxn id="1874" idx="6"/>
                <a:endCxn id="1876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97" name="Google Shape;1897;p18"/>
              <p:cNvCxnSpPr>
                <a:stCxn id="1874" idx="6"/>
                <a:endCxn id="1876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98" name="Google Shape;1898;p18"/>
              <p:cNvCxnSpPr>
                <a:stCxn id="1860" idx="5"/>
                <a:endCxn id="1866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99" name="Google Shape;1899;p18"/>
              <p:cNvCxnSpPr>
                <a:stCxn id="1858" idx="3"/>
                <a:endCxn id="1862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00" name="Google Shape;1900;p18"/>
              <p:cNvCxnSpPr>
                <a:stCxn id="1858" idx="0"/>
                <a:endCxn id="1878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01" name="Google Shape;1901;p18"/>
              <p:cNvCxnSpPr>
                <a:stCxn id="1858" idx="0"/>
                <a:endCxn id="1878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02" name="Google Shape;1902;p18"/>
              <p:cNvCxnSpPr>
                <a:stCxn id="1857" idx="6"/>
                <a:endCxn id="1903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04" name="Google Shape;1904;p18"/>
              <p:cNvCxnSpPr>
                <a:stCxn id="1857" idx="6"/>
                <a:endCxn id="1905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06" name="Google Shape;1906;p18"/>
              <p:cNvCxnSpPr>
                <a:stCxn id="1857" idx="6"/>
                <a:endCxn id="1907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08" name="Google Shape;1908;p18"/>
              <p:cNvCxnSpPr>
                <a:stCxn id="1857" idx="6"/>
                <a:endCxn id="1909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10" name="Google Shape;1910;p18"/>
              <p:cNvCxnSpPr>
                <a:stCxn id="1857" idx="6"/>
                <a:endCxn id="1911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11" name="Google Shape;1911;p18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18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18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18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18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8" name="Google Shape;1878;p18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2" name="Google Shape;1912;p18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1913" name="Google Shape;191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4" name="Google Shape;1914;p18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1915" name="Google Shape;1915;p18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1916" name="Google Shape;1916;p18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1917" name="Google Shape;1917;p18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1918" name="Google Shape;1918;p18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19" name="Google Shape;1919;p18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920" name="Google Shape;1920;p18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921" name="Google Shape;1921;p18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922" name="Google Shape;1922;p18"/>
                    <p:cNvCxnSpPr>
                      <a:stCxn id="1921" idx="6"/>
                      <a:endCxn id="1923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923" name="Google Shape;1923;p18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24" name="Google Shape;1924;p18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1925" name="Google Shape;1925;p18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26" name="Google Shape;1926;p18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927" name="Google Shape;1927;p18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928" name="Google Shape;1928;p18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929" name="Google Shape;1929;p18"/>
                    <p:cNvCxnSpPr>
                      <a:stCxn id="1928" idx="6"/>
                      <a:endCxn id="1930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930" name="Google Shape;1930;p18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31" name="Google Shape;1931;p18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1932" name="Google Shape;1932;p18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33" name="Google Shape;1933;p18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934" name="Google Shape;1934;p18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935" name="Google Shape;1935;p18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936" name="Google Shape;1936;p18"/>
                    <p:cNvCxnSpPr>
                      <a:stCxn id="1935" idx="6"/>
                      <a:endCxn id="1937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937" name="Google Shape;1937;p18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938" name="Google Shape;1938;p18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1939" name="Google Shape;1939;p18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0" name="Google Shape;1940;p18"/>
          <p:cNvGrpSpPr/>
          <p:nvPr/>
        </p:nvGrpSpPr>
        <p:grpSpPr>
          <a:xfrm>
            <a:off x="96409" y="4165681"/>
            <a:ext cx="1150066" cy="936457"/>
            <a:chOff x="325009" y="3683593"/>
            <a:chExt cx="1150066" cy="936457"/>
          </a:xfrm>
        </p:grpSpPr>
        <p:grpSp>
          <p:nvGrpSpPr>
            <p:cNvPr id="1941" name="Google Shape;1941;p18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1942" name="Google Shape;1942;p18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18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18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45" name="Google Shape;1945;p18"/>
              <p:cNvCxnSpPr>
                <a:stCxn id="1942" idx="6"/>
                <a:endCxn id="1943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46" name="Google Shape;1946;p18"/>
              <p:cNvCxnSpPr>
                <a:stCxn id="1942" idx="6"/>
                <a:endCxn id="1944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47" name="Google Shape;1947;p18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48" name="Google Shape;1948;p18"/>
              <p:cNvCxnSpPr>
                <a:stCxn id="1943" idx="6"/>
                <a:endCxn id="1947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49" name="Google Shape;1949;p18"/>
              <p:cNvCxnSpPr>
                <a:stCxn id="1943" idx="6"/>
                <a:endCxn id="1947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50" name="Google Shape;1950;p18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1" name="Google Shape;1951;p18"/>
              <p:cNvCxnSpPr>
                <a:stCxn id="1944" idx="6"/>
                <a:endCxn id="1950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52" name="Google Shape;1952;p18"/>
              <p:cNvCxnSpPr>
                <a:stCxn id="1944" idx="6"/>
                <a:endCxn id="1950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953" name="Google Shape;1953;p18"/>
            <p:cNvSpPr txBox="1"/>
            <p:nvPr/>
          </p:nvSpPr>
          <p:spPr>
            <a:xfrm>
              <a:off x="362675" y="4127450"/>
              <a:ext cx="1112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TTP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1954" name="Google Shape;195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5" name="Google Shape;1955;p18"/>
          <p:cNvCxnSpPr>
            <a:stCxn id="1939" idx="3"/>
            <a:endCxn id="1956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57" name="Google Shape;1957;p18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1958" name="Google Shape;1958;p18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959" name="Google Shape;1959;p18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1960" name="Google Shape;1960;p18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1961" name="Google Shape;1961;p18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1962" name="Google Shape;1962;p18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1963" name="Google Shape;1963;p18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1964" name="Google Shape;1964;p18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65" name="Google Shape;1965;p18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966" name="Google Shape;1966;p18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967" name="Google Shape;1967;p18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968" name="Google Shape;1968;p18"/>
                    <p:cNvCxnSpPr>
                      <a:stCxn id="1967" idx="6"/>
                      <a:endCxn id="1969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969" name="Google Shape;1969;p18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70" name="Google Shape;1970;p18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1971" name="Google Shape;1971;p18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72" name="Google Shape;1972;p18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973" name="Google Shape;1973;p18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974" name="Google Shape;1974;p18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975" name="Google Shape;1975;p18"/>
                    <p:cNvCxnSpPr>
                      <a:stCxn id="1974" idx="6"/>
                      <a:endCxn id="1976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976" name="Google Shape;1976;p18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77" name="Google Shape;1977;p18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1978" name="Google Shape;1978;p18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79" name="Google Shape;1979;p18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1980" name="Google Shape;1980;p18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1981" name="Google Shape;1981;p18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1982" name="Google Shape;1982;p18"/>
                    <p:cNvCxnSpPr>
                      <a:stCxn id="1981" idx="6"/>
                      <a:endCxn id="1983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983" name="Google Shape;1983;p18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984" name="Google Shape;1984;p18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1985" name="Google Shape;1985;p18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6" name="Google Shape;1986;p18"/>
          <p:cNvCxnSpPr>
            <a:endCxn id="1987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8" name="Google Shape;1988;p18"/>
          <p:cNvCxnSpPr>
            <a:endCxn id="1989" idx="2"/>
          </p:cNvCxnSpPr>
          <p:nvPr/>
        </p:nvCxnSpPr>
        <p:spPr>
          <a:xfrm rot="10800000">
            <a:off x="5903689" y="2797176"/>
            <a:ext cx="1307100" cy="40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0" name="Google Shape;1990;p18"/>
          <p:cNvCxnSpPr>
            <a:endCxn id="1989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1" name="Google Shape;1991;p18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1992" name="Google Shape;1992;p18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1993" name="Google Shape;1993;p18"/>
          <p:cNvSpPr txBox="1"/>
          <p:nvPr/>
        </p:nvSpPr>
        <p:spPr>
          <a:xfrm>
            <a:off x="2474977" y="4662528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Detected TTP Triplets</a:t>
            </a:r>
            <a:endParaRPr sz="1000"/>
          </a:p>
        </p:txBody>
      </p:sp>
      <p:grpSp>
        <p:nvGrpSpPr>
          <p:cNvPr id="1994" name="Google Shape;1994;p18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1995" name="Google Shape;1995;p18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1996" name="Google Shape;1996;p18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97" name="Google Shape;1997;p18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1998" name="Google Shape;1998;p18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18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00" name="Google Shape;2000;p18"/>
                <p:cNvCxnSpPr>
                  <a:stCxn id="1999" idx="6"/>
                  <a:endCxn id="1998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2001" name="Google Shape;2001;p18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002" name="Google Shape;2002;p18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003" name="Google Shape;2003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04" name="Google Shape;2004;p18"/>
                  <p:cNvCxnSpPr>
                    <a:stCxn id="2003" idx="6"/>
                    <a:endCxn id="2005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005" name="Google Shape;2005;p18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6" name="Google Shape;2006;p18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007" name="Google Shape;2007;p18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008" name="Google Shape;2008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09" name="Google Shape;2009;p18"/>
                  <p:cNvCxnSpPr>
                    <a:stCxn id="2008" idx="6"/>
                    <a:endCxn id="2010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010" name="Google Shape;2010;p18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11" name="Google Shape;2011;p18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012" name="Google Shape;2012;p18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013" name="Google Shape;2013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14" name="Google Shape;2014;p18"/>
                  <p:cNvCxnSpPr>
                    <a:stCxn id="2013" idx="6"/>
                    <a:endCxn id="2015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015" name="Google Shape;2015;p18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16" name="Google Shape;2016;p18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2017" name="Google Shape;2017;p18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2018" name="Google Shape;2018;p18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2019" name="Google Shape;2019;p18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20" name="Google Shape;2020;p18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021" name="Google Shape;2021;p18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2" name="Google Shape;2022;p18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23" name="Google Shape;2023;p18"/>
                  <p:cNvCxnSpPr>
                    <a:stCxn id="2022" idx="6"/>
                    <a:endCxn id="2021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024" name="Google Shape;2024;p18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025" name="Google Shape;2025;p18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6" name="Google Shape;2026;p18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27" name="Google Shape;2027;p18"/>
                  <p:cNvCxnSpPr>
                    <a:stCxn id="2026" idx="6"/>
                    <a:endCxn id="2025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028" name="Google Shape;2028;p18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029" name="Google Shape;2029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30" name="Google Shape;2030;p18"/>
                  <p:cNvCxnSpPr>
                    <a:stCxn id="2029" idx="6"/>
                    <a:endCxn id="203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031" name="Google Shape;2031;p18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32" name="Google Shape;2032;p18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033" name="Google Shape;2033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34" name="Google Shape;2034;p18"/>
                  <p:cNvCxnSpPr>
                    <a:stCxn id="2033" idx="6"/>
                    <a:endCxn id="203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035" name="Google Shape;2035;p18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36" name="Google Shape;2036;p18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037" name="Google Shape;2037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38" name="Google Shape;2038;p18"/>
                  <p:cNvCxnSpPr>
                    <a:stCxn id="2037" idx="6"/>
                    <a:endCxn id="203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039" name="Google Shape;2039;p18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40" name="Google Shape;2040;p18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041" name="Google Shape;2041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42" name="Google Shape;2042;p18"/>
                  <p:cNvCxnSpPr>
                    <a:stCxn id="2041" idx="6"/>
                    <a:endCxn id="204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043" name="Google Shape;2043;p18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44" name="Google Shape;2044;p18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045" name="Google Shape;2045;p18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2046" name="Google Shape;2046;p18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47" name="Google Shape;2047;p18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048" name="Google Shape;2048;p18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9" name="Google Shape;2049;p18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50" name="Google Shape;2050;p18"/>
                  <p:cNvCxnSpPr>
                    <a:stCxn id="2049" idx="6"/>
                    <a:endCxn id="2048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051" name="Google Shape;2051;p18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052" name="Google Shape;2052;p18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3" name="Google Shape;2053;p18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54" name="Google Shape;2054;p18"/>
                  <p:cNvCxnSpPr>
                    <a:stCxn id="2053" idx="6"/>
                    <a:endCxn id="2052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055" name="Google Shape;2055;p18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056" name="Google Shape;2056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57" name="Google Shape;2057;p18"/>
                  <p:cNvCxnSpPr>
                    <a:stCxn id="2056" idx="6"/>
                    <a:endCxn id="205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058" name="Google Shape;2058;p18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59" name="Google Shape;2059;p18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060" name="Google Shape;2060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61" name="Google Shape;2061;p18"/>
                  <p:cNvCxnSpPr>
                    <a:stCxn id="2060" idx="6"/>
                    <a:endCxn id="206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062" name="Google Shape;2062;p18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3" name="Google Shape;2063;p18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064" name="Google Shape;2064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65" name="Google Shape;2065;p18"/>
                  <p:cNvCxnSpPr>
                    <a:stCxn id="2064" idx="6"/>
                    <a:endCxn id="206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066" name="Google Shape;2066;p18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7" name="Google Shape;2067;p18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068" name="Google Shape;2068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69" name="Google Shape;2069;p18"/>
                  <p:cNvCxnSpPr>
                    <a:stCxn id="2068" idx="6"/>
                    <a:endCxn id="207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070" name="Google Shape;2070;p18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71" name="Google Shape;2071;p18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072" name="Google Shape;2072;p18"/>
              <p:cNvGrpSpPr/>
              <p:nvPr/>
            </p:nvGrpSpPr>
            <p:grpSpPr>
              <a:xfrm>
                <a:off x="560679" y="2549254"/>
                <a:ext cx="598842" cy="822160"/>
                <a:chOff x="4717000" y="3632050"/>
                <a:chExt cx="846300" cy="1195000"/>
              </a:xfrm>
            </p:grpSpPr>
            <p:sp>
              <p:nvSpPr>
                <p:cNvPr id="2073" name="Google Shape;2073;p18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74" name="Google Shape;2074;p18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075" name="Google Shape;2075;p18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6" name="Google Shape;2076;p18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77" name="Google Shape;2077;p18"/>
                  <p:cNvCxnSpPr>
                    <a:stCxn id="2076" idx="6"/>
                    <a:endCxn id="2075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078" name="Google Shape;2078;p18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079" name="Google Shape;2079;p18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0" name="Google Shape;2080;p18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81" name="Google Shape;2081;p18"/>
                  <p:cNvCxnSpPr>
                    <a:stCxn id="2080" idx="6"/>
                    <a:endCxn id="2079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082" name="Google Shape;2082;p18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083" name="Google Shape;2083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84" name="Google Shape;2084;p18"/>
                  <p:cNvCxnSpPr>
                    <a:stCxn id="2083" idx="6"/>
                    <a:endCxn id="208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085" name="Google Shape;2085;p18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86" name="Google Shape;2086;p18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087" name="Google Shape;2087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88" name="Google Shape;2088;p18"/>
                  <p:cNvCxnSpPr>
                    <a:stCxn id="2087" idx="6"/>
                    <a:endCxn id="208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089" name="Google Shape;2089;p18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90" name="Google Shape;2090;p18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091" name="Google Shape;2091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92" name="Google Shape;2092;p18"/>
                  <p:cNvCxnSpPr>
                    <a:stCxn id="2091" idx="6"/>
                    <a:endCxn id="209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093" name="Google Shape;2093;p18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94" name="Google Shape;2094;p18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095" name="Google Shape;2095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096" name="Google Shape;2096;p18"/>
                  <p:cNvCxnSpPr>
                    <a:stCxn id="2095" idx="6"/>
                    <a:endCxn id="209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097" name="Google Shape;2097;p18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98" name="Google Shape;2098;p18"/>
                <p:cNvSpPr txBox="1"/>
                <p:nvPr/>
              </p:nvSpPr>
              <p:spPr>
                <a:xfrm>
                  <a:off x="4744600" y="363205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2099" name="Google Shape;2099;p18"/>
          <p:cNvCxnSpPr>
            <a:stCxn id="1852" idx="3"/>
            <a:endCxn id="2100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1" name="Google Shape;2101;p18"/>
          <p:cNvCxnSpPr>
            <a:stCxn id="2100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2" name="Google Shape;2102;p18"/>
          <p:cNvCxnSpPr>
            <a:endCxn id="1935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3" name="Google Shape;2103;p18"/>
          <p:cNvCxnSpPr>
            <a:endCxn id="1984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4" name="Google Shape;2104;p18"/>
          <p:cNvCxnSpPr>
            <a:stCxn id="1913" idx="3"/>
            <a:endCxn id="2073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5" name="Google Shape;2105;p18"/>
          <p:cNvCxnSpPr>
            <a:stCxn id="2106" idx="3"/>
            <a:endCxn id="2073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7" name="Google Shape;2107;p18"/>
          <p:cNvCxnSpPr>
            <a:endCxn id="2108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9" name="Google Shape;2109;p18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0" name="Google Shape;2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111" name="Google Shape;2111;p18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2100" name="Google Shape;2100;p18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112" name="Google Shape;2112;p18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Building </a:t>
              </a:r>
              <a:endParaRPr/>
            </a:p>
          </p:txBody>
        </p:sp>
      </p:grpSp>
      <p:cxnSp>
        <p:nvCxnSpPr>
          <p:cNvPr id="2113" name="Google Shape;2113;p18"/>
          <p:cNvCxnSpPr>
            <a:stCxn id="1918" idx="3"/>
            <a:endCxn id="2114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15" name="Google Shape;2115;p18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2116" name="Google Shape;2116;p18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114" name="Google Shape;2114;p18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Semantic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2117" name="Google Shape;2117;p18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2118" name="Google Shape;2118;p18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2119" name="Google Shape;2119;p18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2120" name="Google Shape;2120;p18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21" name="Google Shape;2121;p18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2122" name="Google Shape;2122;p18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3" name="Google Shape;2123;p18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4" name="Google Shape;2124;p18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5" name="Google Shape;2125;p18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6" name="Google Shape;2126;p18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7" name="Google Shape;2127;p18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8" name="Google Shape;2128;p18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9" name="Google Shape;2129;p18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0" name="Google Shape;2130;p18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31" name="Google Shape;2131;p18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2132" name="Google Shape;2132;p18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33" name="Google Shape;2133;p18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2134" name="Google Shape;2134;p18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5" name="Google Shape;2135;p18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6" name="Google Shape;2136;p18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7" name="Google Shape;2137;p18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8" name="Google Shape;2138;p18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9" name="Google Shape;2139;p18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0" name="Google Shape;2140;p18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1" name="Google Shape;2141;p18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2" name="Google Shape;2142;p18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43" name="Google Shape;2143;p18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2144" name="Google Shape;2144;p18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45" name="Google Shape;2145;p18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2146" name="Google Shape;2146;p18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7" name="Google Shape;2147;p18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8" name="Google Shape;2148;p18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9" name="Google Shape;2149;p18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0" name="Google Shape;2150;p18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1" name="Google Shape;2151;p18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2" name="Google Shape;2152;p18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3" name="Google Shape;2153;p18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4" name="Google Shape;2154;p18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155" name="Google Shape;2155;p18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2156" name="Google Shape;2156;p18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1987" name="Google Shape;1987;p18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157" name="Google Shape;2157;p18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2158" name="Google Shape;2158;p18"/>
          <p:cNvCxnSpPr>
            <a:stCxn id="2157" idx="3"/>
            <a:endCxn id="1913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59" name="Google Shape;2159;p18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2108" name="Google Shape;2108;p18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160" name="Google Shape;2160;p18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TTP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2161" name="Google Shape;2161;p18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2162" name="Google Shape;2162;p18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956" name="Google Shape;1956;p18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2163" name="Google Shape;2163;p18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64" name="Google Shape;2164;p18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2165" name="Google Shape;2165;p18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106" name="Google Shape;2106;p18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2166" name="Google Shape;2166;p18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2167" name="Google Shape;2167;p18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1989" name="Google Shape;1989;p18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2168" name="Google Shape;2168;p18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2169" name="Google Shape;2169;p18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2170" name="Google Shape;2170;p18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71" name="Google Shape;2171;p18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172" name="Google Shape;2172;p18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173" name="Google Shape;2173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174" name="Google Shape;2174;p18"/>
                  <p:cNvCxnSpPr>
                    <a:stCxn id="2173" idx="6"/>
                    <a:endCxn id="2175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175" name="Google Shape;2175;p18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76" name="Google Shape;2176;p18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2177" name="Google Shape;2177;p18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78" name="Google Shape;2178;p18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179" name="Google Shape;2179;p18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180" name="Google Shape;2180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181" name="Google Shape;2181;p18"/>
                  <p:cNvCxnSpPr>
                    <a:stCxn id="2180" idx="6"/>
                    <a:endCxn id="2182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182" name="Google Shape;2182;p18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83" name="Google Shape;2183;p18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2184" name="Google Shape;2184;p18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85" name="Google Shape;2185;p18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186" name="Google Shape;2186;p18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187" name="Google Shape;2187;p18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188" name="Google Shape;2188;p18"/>
                  <p:cNvCxnSpPr>
                    <a:stCxn id="2187" idx="6"/>
                    <a:endCxn id="2189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189" name="Google Shape;2189;p18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90" name="Google Shape;2190;p18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2191" name="Google Shape;2191;p18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2192" name="Google Shape;2192;p18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2193" name="Google Shape;2193;p18"/>
          <p:cNvCxnSpPr>
            <a:stCxn id="1989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4" name="Google Shape;2194;p18"/>
          <p:cNvCxnSpPr>
            <a:endCxn id="2106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5" name="Google Shape;2195;p18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  <p:sp>
        <p:nvSpPr>
          <p:cNvPr id="2196" name="Google Shape;2196;p18"/>
          <p:cNvSpPr/>
          <p:nvPr/>
        </p:nvSpPr>
        <p:spPr>
          <a:xfrm>
            <a:off x="3925775" y="1785850"/>
            <a:ext cx="5171100" cy="2808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18"/>
          <p:cNvSpPr/>
          <p:nvPr/>
        </p:nvSpPr>
        <p:spPr>
          <a:xfrm>
            <a:off x="6900" y="3018925"/>
            <a:ext cx="3918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18"/>
          <p:cNvSpPr/>
          <p:nvPr/>
        </p:nvSpPr>
        <p:spPr>
          <a:xfrm>
            <a:off x="131225" y="707150"/>
            <a:ext cx="37947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18"/>
          <p:cNvSpPr/>
          <p:nvPr/>
        </p:nvSpPr>
        <p:spPr>
          <a:xfrm>
            <a:off x="7247275" y="151075"/>
            <a:ext cx="1849500" cy="16347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18"/>
          <p:cNvSpPr/>
          <p:nvPr/>
        </p:nvSpPr>
        <p:spPr>
          <a:xfrm>
            <a:off x="3148900" y="2403175"/>
            <a:ext cx="4574700" cy="147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key idea of this module is to embed components of a KG including entities and relations into continuous vector spaces. Those entity and relation embeddings can further be used to train the FFNN model </a:t>
            </a:r>
            <a:r>
              <a:rPr lang="zh-TW">
                <a:solidFill>
                  <a:srgbClr val="38761D"/>
                </a:solidFill>
              </a:rPr>
              <a:t>while preserving the inherent structure of the KG.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2201" name="Google Shape;2201;p18"/>
          <p:cNvCxnSpPr>
            <a:stCxn id="2114" idx="2"/>
          </p:cNvCxnSpPr>
          <p:nvPr/>
        </p:nvCxnSpPr>
        <p:spPr>
          <a:xfrm>
            <a:off x="5730176" y="1127525"/>
            <a:ext cx="0" cy="12942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19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2207" name="Google Shape;2207;p19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208" name="Google Shape;2208;p19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2209" name="Google Shape;2209;p19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2210" name="Google Shape;2210;p19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2211" name="Google Shape;2211;p19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212" name="Google Shape;2212;p19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2213" name="Google Shape;2213;p19"/>
          <p:cNvSpPr txBox="1"/>
          <p:nvPr>
            <p:ph idx="4294967295" type="title"/>
          </p:nvPr>
        </p:nvSpPr>
        <p:spPr>
          <a:xfrm>
            <a:off x="6900" y="-12175"/>
            <a:ext cx="40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Detection Model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4" name="Google Shape;2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5" name="Google Shape;22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6" name="Google Shape;2216;p19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2217" name="Google Shape;2217;p19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2218" name="Google Shape;2218;p19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2219" name="Google Shape;2219;p19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2220" name="Google Shape;2220;p19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19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22" name="Google Shape;2222;p19"/>
              <p:cNvCxnSpPr>
                <a:stCxn id="2221" idx="6"/>
                <a:endCxn id="2220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223" name="Google Shape;2223;p19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19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19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19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19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19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19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19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19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19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19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19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19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19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19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19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19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40" name="Google Shape;2240;p19"/>
              <p:cNvCxnSpPr>
                <a:stCxn id="2221" idx="0"/>
                <a:endCxn id="2241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42" name="Google Shape;2242;p19"/>
              <p:cNvCxnSpPr>
                <a:stCxn id="2221" idx="1"/>
                <a:endCxn id="2227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43" name="Google Shape;2243;p19"/>
              <p:cNvCxnSpPr>
                <a:stCxn id="2221" idx="2"/>
                <a:endCxn id="2228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44" name="Google Shape;2244;p19"/>
              <p:cNvCxnSpPr>
                <a:stCxn id="2221" idx="3"/>
                <a:endCxn id="2225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45" name="Google Shape;2245;p19"/>
              <p:cNvCxnSpPr>
                <a:stCxn id="2221" idx="4"/>
                <a:endCxn id="2223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46" name="Google Shape;2246;p19"/>
              <p:cNvCxnSpPr>
                <a:stCxn id="2223" idx="3"/>
                <a:endCxn id="2226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47" name="Google Shape;2247;p19"/>
              <p:cNvCxnSpPr>
                <a:stCxn id="2223" idx="5"/>
                <a:endCxn id="2229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48" name="Google Shape;2248;p19"/>
              <p:cNvCxnSpPr>
                <a:stCxn id="2223" idx="6"/>
                <a:endCxn id="2224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49" name="Google Shape;2249;p19"/>
              <p:cNvCxnSpPr>
                <a:stCxn id="2226" idx="5"/>
                <a:endCxn id="2232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50" name="Google Shape;2250;p19"/>
              <p:cNvCxnSpPr>
                <a:stCxn id="2231" idx="2"/>
                <a:endCxn id="2229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51" name="Google Shape;2251;p19"/>
              <p:cNvCxnSpPr>
                <a:stCxn id="2220" idx="6"/>
                <a:endCxn id="2233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52" name="Google Shape;2252;p19"/>
              <p:cNvCxnSpPr>
                <a:stCxn id="2220" idx="6"/>
                <a:endCxn id="2235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53" name="Google Shape;2253;p19"/>
              <p:cNvCxnSpPr>
                <a:stCxn id="2220" idx="6"/>
                <a:endCxn id="2234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54" name="Google Shape;2254;p19"/>
              <p:cNvCxnSpPr>
                <a:stCxn id="2220" idx="6"/>
                <a:endCxn id="2236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55" name="Google Shape;2255;p19"/>
              <p:cNvCxnSpPr>
                <a:stCxn id="2220" idx="6"/>
                <a:endCxn id="2237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56" name="Google Shape;2256;p19"/>
              <p:cNvCxnSpPr>
                <a:stCxn id="2231" idx="0"/>
                <a:endCxn id="2230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57" name="Google Shape;2257;p19"/>
              <p:cNvCxnSpPr>
                <a:stCxn id="2236" idx="6"/>
                <a:endCxn id="2238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58" name="Google Shape;2258;p19"/>
              <p:cNvCxnSpPr>
                <a:stCxn id="2236" idx="6"/>
                <a:endCxn id="2238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59" name="Google Shape;2259;p19"/>
              <p:cNvCxnSpPr>
                <a:stCxn id="2237" idx="6"/>
                <a:endCxn id="2239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60" name="Google Shape;2260;p19"/>
              <p:cNvCxnSpPr>
                <a:stCxn id="2237" idx="6"/>
                <a:endCxn id="2239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61" name="Google Shape;2261;p19"/>
              <p:cNvCxnSpPr>
                <a:stCxn id="2223" idx="5"/>
                <a:endCxn id="2229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62" name="Google Shape;2262;p19"/>
              <p:cNvCxnSpPr>
                <a:stCxn id="2221" idx="3"/>
                <a:endCxn id="2225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63" name="Google Shape;2263;p19"/>
              <p:cNvCxnSpPr>
                <a:stCxn id="2221" idx="0"/>
                <a:endCxn id="2241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64" name="Google Shape;2264;p19"/>
              <p:cNvCxnSpPr>
                <a:stCxn id="2221" idx="0"/>
                <a:endCxn id="2241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65" name="Google Shape;2265;p19"/>
              <p:cNvCxnSpPr>
                <a:stCxn id="2220" idx="6"/>
                <a:endCxn id="2266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67" name="Google Shape;2267;p19"/>
              <p:cNvCxnSpPr>
                <a:stCxn id="2220" idx="6"/>
                <a:endCxn id="2268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69" name="Google Shape;2269;p19"/>
              <p:cNvCxnSpPr>
                <a:stCxn id="2220" idx="6"/>
                <a:endCxn id="2270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71" name="Google Shape;2271;p19"/>
              <p:cNvCxnSpPr>
                <a:stCxn id="2220" idx="6"/>
                <a:endCxn id="2272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73" name="Google Shape;2273;p19"/>
              <p:cNvCxnSpPr>
                <a:stCxn id="2220" idx="6"/>
                <a:endCxn id="2274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274" name="Google Shape;2274;p19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19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19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19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19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1" name="Google Shape;2241;p19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5" name="Google Shape;2275;p19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2276" name="Google Shape;227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7" name="Google Shape;2277;p19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2278" name="Google Shape;2278;p19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2279" name="Google Shape;2279;p19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2280" name="Google Shape;2280;p19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2281" name="Google Shape;2281;p19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82" name="Google Shape;2282;p19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2283" name="Google Shape;2283;p19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2284" name="Google Shape;2284;p19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285" name="Google Shape;2285;p19"/>
                    <p:cNvCxnSpPr>
                      <a:stCxn id="2284" idx="6"/>
                      <a:endCxn id="2286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2286" name="Google Shape;2286;p19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287" name="Google Shape;2287;p19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2288" name="Google Shape;2288;p19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89" name="Google Shape;2289;p19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2290" name="Google Shape;2290;p19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2291" name="Google Shape;2291;p19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292" name="Google Shape;2292;p19"/>
                    <p:cNvCxnSpPr>
                      <a:stCxn id="2291" idx="6"/>
                      <a:endCxn id="2293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2293" name="Google Shape;2293;p19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294" name="Google Shape;2294;p19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2295" name="Google Shape;2295;p19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96" name="Google Shape;2296;p19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2297" name="Google Shape;2297;p19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2298" name="Google Shape;2298;p19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299" name="Google Shape;2299;p19"/>
                    <p:cNvCxnSpPr>
                      <a:stCxn id="2298" idx="6"/>
                      <a:endCxn id="2300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2300" name="Google Shape;2300;p19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301" name="Google Shape;2301;p19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2302" name="Google Shape;2302;p19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3" name="Google Shape;2303;p19"/>
          <p:cNvGrpSpPr/>
          <p:nvPr/>
        </p:nvGrpSpPr>
        <p:grpSpPr>
          <a:xfrm>
            <a:off x="96409" y="4165681"/>
            <a:ext cx="1150066" cy="936457"/>
            <a:chOff x="325009" y="3683593"/>
            <a:chExt cx="1150066" cy="936457"/>
          </a:xfrm>
        </p:grpSpPr>
        <p:grpSp>
          <p:nvGrpSpPr>
            <p:cNvPr id="2304" name="Google Shape;2304;p19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2305" name="Google Shape;2305;p19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19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19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8" name="Google Shape;2308;p19"/>
              <p:cNvCxnSpPr>
                <a:stCxn id="2305" idx="6"/>
                <a:endCxn id="2306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09" name="Google Shape;2309;p19"/>
              <p:cNvCxnSpPr>
                <a:stCxn id="2305" idx="6"/>
                <a:endCxn id="2307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310" name="Google Shape;2310;p19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11" name="Google Shape;2311;p19"/>
              <p:cNvCxnSpPr>
                <a:stCxn id="2306" idx="6"/>
                <a:endCxn id="2310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12" name="Google Shape;2312;p19"/>
              <p:cNvCxnSpPr>
                <a:stCxn id="2306" idx="6"/>
                <a:endCxn id="2310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313" name="Google Shape;2313;p19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14" name="Google Shape;2314;p19"/>
              <p:cNvCxnSpPr>
                <a:stCxn id="2307" idx="6"/>
                <a:endCxn id="2313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15" name="Google Shape;2315;p19"/>
              <p:cNvCxnSpPr>
                <a:stCxn id="2307" idx="6"/>
                <a:endCxn id="2313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316" name="Google Shape;2316;p19"/>
            <p:cNvSpPr txBox="1"/>
            <p:nvPr/>
          </p:nvSpPr>
          <p:spPr>
            <a:xfrm>
              <a:off x="362675" y="4127450"/>
              <a:ext cx="1112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TTP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2317" name="Google Shape;23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8" name="Google Shape;2318;p19"/>
          <p:cNvCxnSpPr>
            <a:stCxn id="2302" idx="3"/>
            <a:endCxn id="2319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20" name="Google Shape;2320;p19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2321" name="Google Shape;2321;p19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2322" name="Google Shape;2322;p19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2323" name="Google Shape;2323;p19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2324" name="Google Shape;2324;p19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2325" name="Google Shape;2325;p19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2326" name="Google Shape;2326;p19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2327" name="Google Shape;2327;p19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28" name="Google Shape;2328;p19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2329" name="Google Shape;2329;p19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2330" name="Google Shape;2330;p19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331" name="Google Shape;2331;p19"/>
                    <p:cNvCxnSpPr>
                      <a:stCxn id="2330" idx="6"/>
                      <a:endCxn id="2332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2332" name="Google Shape;2332;p19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333" name="Google Shape;2333;p19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2334" name="Google Shape;2334;p19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35" name="Google Shape;2335;p19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2336" name="Google Shape;2336;p19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2337" name="Google Shape;2337;p19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338" name="Google Shape;2338;p19"/>
                    <p:cNvCxnSpPr>
                      <a:stCxn id="2337" idx="6"/>
                      <a:endCxn id="2339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2339" name="Google Shape;2339;p19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340" name="Google Shape;2340;p19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2341" name="Google Shape;2341;p19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42" name="Google Shape;2342;p19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2343" name="Google Shape;2343;p19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2344" name="Google Shape;2344;p19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345" name="Google Shape;2345;p19"/>
                    <p:cNvCxnSpPr>
                      <a:stCxn id="2344" idx="6"/>
                      <a:endCxn id="2346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2346" name="Google Shape;2346;p19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347" name="Google Shape;2347;p19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2348" name="Google Shape;2348;p19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9" name="Google Shape;2349;p19"/>
          <p:cNvCxnSpPr>
            <a:endCxn id="2350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1" name="Google Shape;2351;p19"/>
          <p:cNvCxnSpPr>
            <a:endCxn id="2352" idx="2"/>
          </p:cNvCxnSpPr>
          <p:nvPr/>
        </p:nvCxnSpPr>
        <p:spPr>
          <a:xfrm rot="10800000">
            <a:off x="5903689" y="2797176"/>
            <a:ext cx="1307100" cy="40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3" name="Google Shape;2353;p19"/>
          <p:cNvCxnSpPr>
            <a:endCxn id="2352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4" name="Google Shape;2354;p19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2355" name="Google Shape;2355;p19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2356" name="Google Shape;2356;p19"/>
          <p:cNvSpPr txBox="1"/>
          <p:nvPr/>
        </p:nvSpPr>
        <p:spPr>
          <a:xfrm>
            <a:off x="2474977" y="4662528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Detected TTP Triplets</a:t>
            </a:r>
            <a:endParaRPr sz="1000"/>
          </a:p>
        </p:txBody>
      </p:sp>
      <p:grpSp>
        <p:nvGrpSpPr>
          <p:cNvPr id="2357" name="Google Shape;2357;p19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2358" name="Google Shape;2358;p19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2359" name="Google Shape;2359;p19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0" name="Google Shape;2360;p19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2361" name="Google Shape;2361;p19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2" name="Google Shape;2362;p19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363" name="Google Shape;2363;p19"/>
                <p:cNvCxnSpPr>
                  <a:stCxn id="2362" idx="6"/>
                  <a:endCxn id="2361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2364" name="Google Shape;2364;p19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365" name="Google Shape;2365;p19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366" name="Google Shape;2366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367" name="Google Shape;2367;p19"/>
                  <p:cNvCxnSpPr>
                    <a:stCxn id="2366" idx="6"/>
                    <a:endCxn id="2368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368" name="Google Shape;2368;p19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69" name="Google Shape;2369;p19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370" name="Google Shape;2370;p19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371" name="Google Shape;2371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372" name="Google Shape;2372;p19"/>
                  <p:cNvCxnSpPr>
                    <a:stCxn id="2371" idx="6"/>
                    <a:endCxn id="2373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373" name="Google Shape;2373;p19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74" name="Google Shape;2374;p19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375" name="Google Shape;2375;p19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376" name="Google Shape;2376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377" name="Google Shape;2377;p19"/>
                  <p:cNvCxnSpPr>
                    <a:stCxn id="2376" idx="6"/>
                    <a:endCxn id="2378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378" name="Google Shape;2378;p19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79" name="Google Shape;2379;p19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2380" name="Google Shape;2380;p19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2381" name="Google Shape;2381;p19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2382" name="Google Shape;2382;p19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83" name="Google Shape;2383;p19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384" name="Google Shape;2384;p19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5" name="Google Shape;2385;p19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386" name="Google Shape;2386;p19"/>
                  <p:cNvCxnSpPr>
                    <a:stCxn id="2385" idx="6"/>
                    <a:endCxn id="2384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387" name="Google Shape;2387;p19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388" name="Google Shape;2388;p19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9" name="Google Shape;2389;p19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390" name="Google Shape;2390;p19"/>
                  <p:cNvCxnSpPr>
                    <a:stCxn id="2389" idx="6"/>
                    <a:endCxn id="2388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391" name="Google Shape;2391;p19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392" name="Google Shape;2392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393" name="Google Shape;2393;p19"/>
                  <p:cNvCxnSpPr>
                    <a:stCxn id="2392" idx="6"/>
                    <a:endCxn id="239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394" name="Google Shape;2394;p19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95" name="Google Shape;2395;p19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396" name="Google Shape;2396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397" name="Google Shape;2397;p19"/>
                  <p:cNvCxnSpPr>
                    <a:stCxn id="2396" idx="6"/>
                    <a:endCxn id="239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398" name="Google Shape;2398;p19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99" name="Google Shape;2399;p19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00" name="Google Shape;2400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01" name="Google Shape;2401;p19"/>
                  <p:cNvCxnSpPr>
                    <a:stCxn id="2400" idx="6"/>
                    <a:endCxn id="240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02" name="Google Shape;2402;p19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03" name="Google Shape;2403;p19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04" name="Google Shape;2404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05" name="Google Shape;2405;p19"/>
                  <p:cNvCxnSpPr>
                    <a:stCxn id="2404" idx="6"/>
                    <a:endCxn id="240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06" name="Google Shape;2406;p19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407" name="Google Shape;2407;p19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408" name="Google Shape;2408;p19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2409" name="Google Shape;2409;p19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10" name="Google Shape;2410;p19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411" name="Google Shape;2411;p19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2" name="Google Shape;2412;p19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13" name="Google Shape;2413;p19"/>
                  <p:cNvCxnSpPr>
                    <a:stCxn id="2412" idx="6"/>
                    <a:endCxn id="2411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414" name="Google Shape;2414;p19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415" name="Google Shape;2415;p19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6" name="Google Shape;2416;p19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17" name="Google Shape;2417;p19"/>
                  <p:cNvCxnSpPr>
                    <a:stCxn id="2416" idx="6"/>
                    <a:endCxn id="2415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418" name="Google Shape;2418;p19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19" name="Google Shape;2419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20" name="Google Shape;2420;p19"/>
                  <p:cNvCxnSpPr>
                    <a:stCxn id="2419" idx="6"/>
                    <a:endCxn id="242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21" name="Google Shape;2421;p19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22" name="Google Shape;2422;p19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23" name="Google Shape;2423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24" name="Google Shape;2424;p19"/>
                  <p:cNvCxnSpPr>
                    <a:stCxn id="2423" idx="6"/>
                    <a:endCxn id="2425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25" name="Google Shape;2425;p19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26" name="Google Shape;2426;p19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27" name="Google Shape;2427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28" name="Google Shape;2428;p19"/>
                  <p:cNvCxnSpPr>
                    <a:stCxn id="2427" idx="6"/>
                    <a:endCxn id="242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29" name="Google Shape;2429;p19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30" name="Google Shape;2430;p19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31" name="Google Shape;2431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32" name="Google Shape;2432;p19"/>
                  <p:cNvCxnSpPr>
                    <a:stCxn id="2431" idx="6"/>
                    <a:endCxn id="243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33" name="Google Shape;2433;p19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434" name="Google Shape;2434;p19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435" name="Google Shape;2435;p19"/>
              <p:cNvGrpSpPr/>
              <p:nvPr/>
            </p:nvGrpSpPr>
            <p:grpSpPr>
              <a:xfrm>
                <a:off x="560679" y="2549254"/>
                <a:ext cx="598842" cy="822160"/>
                <a:chOff x="4717000" y="3632050"/>
                <a:chExt cx="846300" cy="1195000"/>
              </a:xfrm>
            </p:grpSpPr>
            <p:sp>
              <p:nvSpPr>
                <p:cNvPr id="2436" name="Google Shape;2436;p19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37" name="Google Shape;2437;p19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438" name="Google Shape;2438;p19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9" name="Google Shape;2439;p19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40" name="Google Shape;2440;p19"/>
                  <p:cNvCxnSpPr>
                    <a:stCxn id="2439" idx="6"/>
                    <a:endCxn id="2438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441" name="Google Shape;2441;p19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442" name="Google Shape;2442;p19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3" name="Google Shape;2443;p19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44" name="Google Shape;2444;p19"/>
                  <p:cNvCxnSpPr>
                    <a:stCxn id="2443" idx="6"/>
                    <a:endCxn id="2442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445" name="Google Shape;2445;p19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46" name="Google Shape;2446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47" name="Google Shape;2447;p19"/>
                  <p:cNvCxnSpPr>
                    <a:stCxn id="2446" idx="6"/>
                    <a:endCxn id="244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48" name="Google Shape;2448;p19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49" name="Google Shape;2449;p19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50" name="Google Shape;2450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51" name="Google Shape;2451;p19"/>
                  <p:cNvCxnSpPr>
                    <a:stCxn id="2450" idx="6"/>
                    <a:endCxn id="245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52" name="Google Shape;2452;p19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53" name="Google Shape;2453;p19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54" name="Google Shape;2454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55" name="Google Shape;2455;p19"/>
                  <p:cNvCxnSpPr>
                    <a:stCxn id="2454" idx="6"/>
                    <a:endCxn id="245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56" name="Google Shape;2456;p19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57" name="Google Shape;2457;p19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458" name="Google Shape;2458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459" name="Google Shape;2459;p19"/>
                  <p:cNvCxnSpPr>
                    <a:stCxn id="2458" idx="6"/>
                    <a:endCxn id="246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460" name="Google Shape;2460;p19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461" name="Google Shape;2461;p19"/>
                <p:cNvSpPr txBox="1"/>
                <p:nvPr/>
              </p:nvSpPr>
              <p:spPr>
                <a:xfrm>
                  <a:off x="4744600" y="363205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2462" name="Google Shape;2462;p19"/>
          <p:cNvCxnSpPr>
            <a:stCxn id="2215" idx="3"/>
            <a:endCxn id="2463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4" name="Google Shape;2464;p19"/>
          <p:cNvCxnSpPr>
            <a:stCxn id="2463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5" name="Google Shape;2465;p19"/>
          <p:cNvCxnSpPr>
            <a:endCxn id="2298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6" name="Google Shape;2466;p19"/>
          <p:cNvCxnSpPr>
            <a:endCxn id="2347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7" name="Google Shape;2467;p19"/>
          <p:cNvCxnSpPr>
            <a:stCxn id="2276" idx="3"/>
            <a:endCxn id="2436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8" name="Google Shape;2468;p19"/>
          <p:cNvCxnSpPr>
            <a:stCxn id="2469" idx="3"/>
            <a:endCxn id="2436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0" name="Google Shape;2470;p19"/>
          <p:cNvCxnSpPr>
            <a:endCxn id="2471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2" name="Google Shape;2472;p19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3" name="Google Shape;24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474" name="Google Shape;2474;p19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2463" name="Google Shape;2463;p19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475" name="Google Shape;2475;p19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Building </a:t>
              </a:r>
              <a:endParaRPr/>
            </a:p>
          </p:txBody>
        </p:sp>
      </p:grpSp>
      <p:cxnSp>
        <p:nvCxnSpPr>
          <p:cNvPr id="2476" name="Google Shape;2476;p19"/>
          <p:cNvCxnSpPr>
            <a:stCxn id="2281" idx="3"/>
            <a:endCxn id="2477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78" name="Google Shape;2478;p19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2479" name="Google Shape;2479;p19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477" name="Google Shape;2477;p19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Sementic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2480" name="Google Shape;2480;p19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2481" name="Google Shape;2481;p19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2482" name="Google Shape;2482;p19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2483" name="Google Shape;2483;p19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84" name="Google Shape;2484;p19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2485" name="Google Shape;2485;p19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86" name="Google Shape;2486;p19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87" name="Google Shape;2487;p19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88" name="Google Shape;2488;p19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89" name="Google Shape;2489;p19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0" name="Google Shape;2490;p19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1" name="Google Shape;2491;p19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2" name="Google Shape;2492;p19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3" name="Google Shape;2493;p19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494" name="Google Shape;2494;p19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2495" name="Google Shape;2495;p19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96" name="Google Shape;2496;p19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2497" name="Google Shape;2497;p19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8" name="Google Shape;2498;p19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9" name="Google Shape;2499;p19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0" name="Google Shape;2500;p19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1" name="Google Shape;2501;p19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2" name="Google Shape;2502;p19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3" name="Google Shape;2503;p19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4" name="Google Shape;2504;p19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5" name="Google Shape;2505;p19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506" name="Google Shape;2506;p19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2507" name="Google Shape;2507;p19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08" name="Google Shape;2508;p19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2509" name="Google Shape;2509;p19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0" name="Google Shape;2510;p19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1" name="Google Shape;2511;p19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2" name="Google Shape;2512;p19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3" name="Google Shape;2513;p19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4" name="Google Shape;2514;p19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5" name="Google Shape;2515;p19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6" name="Google Shape;2516;p19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7" name="Google Shape;2517;p19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518" name="Google Shape;2518;p19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2519" name="Google Shape;2519;p19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2350" name="Google Shape;2350;p19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520" name="Google Shape;2520;p19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2521" name="Google Shape;2521;p19"/>
          <p:cNvCxnSpPr>
            <a:stCxn id="2520" idx="3"/>
            <a:endCxn id="2276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22" name="Google Shape;2522;p19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2471" name="Google Shape;2471;p19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523" name="Google Shape;2523;p19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TTP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2524" name="Google Shape;2524;p19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2525" name="Google Shape;2525;p19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319" name="Google Shape;2319;p19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2526" name="Google Shape;2526;p19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27" name="Google Shape;2527;p19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2528" name="Google Shape;2528;p19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469" name="Google Shape;2469;p19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2529" name="Google Shape;2529;p19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2530" name="Google Shape;2530;p19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352" name="Google Shape;2352;p19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2531" name="Google Shape;2531;p19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2532" name="Google Shape;2532;p19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2533" name="Google Shape;2533;p19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4" name="Google Shape;2534;p19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535" name="Google Shape;2535;p19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536" name="Google Shape;2536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537" name="Google Shape;2537;p19"/>
                  <p:cNvCxnSpPr>
                    <a:stCxn id="2536" idx="6"/>
                    <a:endCxn id="2538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538" name="Google Shape;2538;p19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39" name="Google Shape;2539;p19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2540" name="Google Shape;2540;p19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41" name="Google Shape;2541;p19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542" name="Google Shape;2542;p19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543" name="Google Shape;2543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544" name="Google Shape;2544;p19"/>
                  <p:cNvCxnSpPr>
                    <a:stCxn id="2543" idx="6"/>
                    <a:endCxn id="2545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545" name="Google Shape;2545;p19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6" name="Google Shape;2546;p19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2547" name="Google Shape;2547;p19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48" name="Google Shape;2548;p19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549" name="Google Shape;2549;p19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550" name="Google Shape;2550;p19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551" name="Google Shape;2551;p19"/>
                  <p:cNvCxnSpPr>
                    <a:stCxn id="2550" idx="6"/>
                    <a:endCxn id="2552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552" name="Google Shape;2552;p19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553" name="Google Shape;2553;p19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2554" name="Google Shape;2554;p19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2555" name="Google Shape;2555;p19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2556" name="Google Shape;2556;p19"/>
          <p:cNvCxnSpPr>
            <a:stCxn id="2352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7" name="Google Shape;2557;p19"/>
          <p:cNvCxnSpPr>
            <a:endCxn id="2469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8" name="Google Shape;2558;p19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  <p:sp>
        <p:nvSpPr>
          <p:cNvPr id="2559" name="Google Shape;2559;p19"/>
          <p:cNvSpPr/>
          <p:nvPr/>
        </p:nvSpPr>
        <p:spPr>
          <a:xfrm>
            <a:off x="3925775" y="1785850"/>
            <a:ext cx="5171100" cy="2808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19"/>
          <p:cNvSpPr/>
          <p:nvPr/>
        </p:nvSpPr>
        <p:spPr>
          <a:xfrm>
            <a:off x="6900" y="3018925"/>
            <a:ext cx="3918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19"/>
          <p:cNvSpPr/>
          <p:nvPr/>
        </p:nvSpPr>
        <p:spPr>
          <a:xfrm>
            <a:off x="131225" y="707150"/>
            <a:ext cx="37947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19"/>
          <p:cNvSpPr/>
          <p:nvPr/>
        </p:nvSpPr>
        <p:spPr>
          <a:xfrm>
            <a:off x="4073850" y="51075"/>
            <a:ext cx="2134500" cy="16347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19"/>
          <p:cNvSpPr/>
          <p:nvPr/>
        </p:nvSpPr>
        <p:spPr>
          <a:xfrm>
            <a:off x="4180938" y="2422550"/>
            <a:ext cx="4574700" cy="1714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key idea of this module is to train a neural network model that can effectively </a:t>
            </a:r>
            <a:r>
              <a:rPr lang="zh-TW">
                <a:solidFill>
                  <a:srgbClr val="38761D"/>
                </a:solidFill>
              </a:rPr>
              <a:t>classify the input vectors into the corresponding MITRE ATT&amp;CK techniques.</a:t>
            </a:r>
            <a:r>
              <a:rPr lang="zh-TW"/>
              <a:t> The model learns to recognize patterns and relationships within the input data, enabling it to make accurate predictions regarding the appropriate technique associated with each numeric vector.</a:t>
            </a:r>
            <a:endParaRPr/>
          </a:p>
        </p:txBody>
      </p:sp>
      <p:cxnSp>
        <p:nvCxnSpPr>
          <p:cNvPr id="2564" name="Google Shape;2564;p19"/>
          <p:cNvCxnSpPr/>
          <p:nvPr/>
        </p:nvCxnSpPr>
        <p:spPr>
          <a:xfrm>
            <a:off x="7711376" y="1127525"/>
            <a:ext cx="0" cy="12942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9" name="Google Shape;2569;p20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2570" name="Google Shape;2570;p20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571" name="Google Shape;2571;p20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2572" name="Google Shape;2572;p20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2573" name="Google Shape;2573;p20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2574" name="Google Shape;2574;p20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575" name="Google Shape;2575;p20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2576" name="Google Shape;2576;p20"/>
          <p:cNvSpPr txBox="1"/>
          <p:nvPr>
            <p:ph idx="4294967295" type="title"/>
          </p:nvPr>
        </p:nvSpPr>
        <p:spPr>
          <a:xfrm>
            <a:off x="6900" y="-12175"/>
            <a:ext cx="40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Rule-based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7" name="Google Shape;25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8" name="Google Shape;25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9" name="Google Shape;2579;p20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2580" name="Google Shape;2580;p20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2581" name="Google Shape;2581;p20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2582" name="Google Shape;2582;p20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2583" name="Google Shape;2583;p20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20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85" name="Google Shape;2585;p20"/>
              <p:cNvCxnSpPr>
                <a:stCxn id="2584" idx="6"/>
                <a:endCxn id="2583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586" name="Google Shape;2586;p20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20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20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20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20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20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20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20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20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20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20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20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20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20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20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20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20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03" name="Google Shape;2603;p20"/>
              <p:cNvCxnSpPr>
                <a:stCxn id="2584" idx="0"/>
                <a:endCxn id="2604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05" name="Google Shape;2605;p20"/>
              <p:cNvCxnSpPr>
                <a:stCxn id="2584" idx="1"/>
                <a:endCxn id="2590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06" name="Google Shape;2606;p20"/>
              <p:cNvCxnSpPr>
                <a:stCxn id="2584" idx="2"/>
                <a:endCxn id="2591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07" name="Google Shape;2607;p20"/>
              <p:cNvCxnSpPr>
                <a:stCxn id="2584" idx="3"/>
                <a:endCxn id="2588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08" name="Google Shape;2608;p20"/>
              <p:cNvCxnSpPr>
                <a:stCxn id="2584" idx="4"/>
                <a:endCxn id="2586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09" name="Google Shape;2609;p20"/>
              <p:cNvCxnSpPr>
                <a:stCxn id="2586" idx="3"/>
                <a:endCxn id="2589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10" name="Google Shape;2610;p20"/>
              <p:cNvCxnSpPr>
                <a:stCxn id="2586" idx="5"/>
                <a:endCxn id="2592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11" name="Google Shape;2611;p20"/>
              <p:cNvCxnSpPr>
                <a:stCxn id="2586" idx="6"/>
                <a:endCxn id="2587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12" name="Google Shape;2612;p20"/>
              <p:cNvCxnSpPr>
                <a:stCxn id="2589" idx="5"/>
                <a:endCxn id="2595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13" name="Google Shape;2613;p20"/>
              <p:cNvCxnSpPr>
                <a:stCxn id="2594" idx="2"/>
                <a:endCxn id="2592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14" name="Google Shape;2614;p20"/>
              <p:cNvCxnSpPr>
                <a:stCxn id="2583" idx="6"/>
                <a:endCxn id="2596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15" name="Google Shape;2615;p20"/>
              <p:cNvCxnSpPr>
                <a:stCxn id="2583" idx="6"/>
                <a:endCxn id="2598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16" name="Google Shape;2616;p20"/>
              <p:cNvCxnSpPr>
                <a:stCxn id="2583" idx="6"/>
                <a:endCxn id="2597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17" name="Google Shape;2617;p20"/>
              <p:cNvCxnSpPr>
                <a:stCxn id="2583" idx="6"/>
                <a:endCxn id="2599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18" name="Google Shape;2618;p20"/>
              <p:cNvCxnSpPr>
                <a:stCxn id="2583" idx="6"/>
                <a:endCxn id="2600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19" name="Google Shape;2619;p20"/>
              <p:cNvCxnSpPr>
                <a:stCxn id="2594" idx="0"/>
                <a:endCxn id="2593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20" name="Google Shape;2620;p20"/>
              <p:cNvCxnSpPr>
                <a:stCxn id="2599" idx="6"/>
                <a:endCxn id="2601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21" name="Google Shape;2621;p20"/>
              <p:cNvCxnSpPr>
                <a:stCxn id="2599" idx="6"/>
                <a:endCxn id="2601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22" name="Google Shape;2622;p20"/>
              <p:cNvCxnSpPr>
                <a:stCxn id="2600" idx="6"/>
                <a:endCxn id="2602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23" name="Google Shape;2623;p20"/>
              <p:cNvCxnSpPr>
                <a:stCxn id="2600" idx="6"/>
                <a:endCxn id="2602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24" name="Google Shape;2624;p20"/>
              <p:cNvCxnSpPr>
                <a:stCxn id="2586" idx="5"/>
                <a:endCxn id="2592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25" name="Google Shape;2625;p20"/>
              <p:cNvCxnSpPr>
                <a:stCxn id="2584" idx="3"/>
                <a:endCxn id="2588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26" name="Google Shape;2626;p20"/>
              <p:cNvCxnSpPr>
                <a:stCxn id="2584" idx="0"/>
                <a:endCxn id="2604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27" name="Google Shape;2627;p20"/>
              <p:cNvCxnSpPr>
                <a:stCxn id="2584" idx="0"/>
                <a:endCxn id="2604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28" name="Google Shape;2628;p20"/>
              <p:cNvCxnSpPr>
                <a:stCxn id="2583" idx="6"/>
                <a:endCxn id="2629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30" name="Google Shape;2630;p20"/>
              <p:cNvCxnSpPr>
                <a:stCxn id="2583" idx="6"/>
                <a:endCxn id="2631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32" name="Google Shape;2632;p20"/>
              <p:cNvCxnSpPr>
                <a:stCxn id="2583" idx="6"/>
                <a:endCxn id="2633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34" name="Google Shape;2634;p20"/>
              <p:cNvCxnSpPr>
                <a:stCxn id="2583" idx="6"/>
                <a:endCxn id="2635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36" name="Google Shape;2636;p20"/>
              <p:cNvCxnSpPr>
                <a:stCxn id="2583" idx="6"/>
                <a:endCxn id="2637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37" name="Google Shape;2637;p20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20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20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20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20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04" name="Google Shape;2604;p20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8" name="Google Shape;2638;p20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2639" name="Google Shape;263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0" name="Google Shape;2640;p20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2641" name="Google Shape;2641;p20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2642" name="Google Shape;2642;p20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2643" name="Google Shape;2643;p20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2644" name="Google Shape;2644;p20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45" name="Google Shape;2645;p20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2646" name="Google Shape;2646;p20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2647" name="Google Shape;2647;p20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648" name="Google Shape;2648;p20"/>
                    <p:cNvCxnSpPr>
                      <a:stCxn id="2647" idx="6"/>
                      <a:endCxn id="2649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2649" name="Google Shape;2649;p20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650" name="Google Shape;2650;p20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2651" name="Google Shape;2651;p20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52" name="Google Shape;2652;p20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2653" name="Google Shape;2653;p20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2654" name="Google Shape;2654;p20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655" name="Google Shape;2655;p20"/>
                    <p:cNvCxnSpPr>
                      <a:stCxn id="2654" idx="6"/>
                      <a:endCxn id="2656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2656" name="Google Shape;2656;p20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657" name="Google Shape;2657;p20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2658" name="Google Shape;2658;p20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59" name="Google Shape;2659;p20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2660" name="Google Shape;2660;p20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2661" name="Google Shape;2661;p20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662" name="Google Shape;2662;p20"/>
                    <p:cNvCxnSpPr>
                      <a:stCxn id="2661" idx="6"/>
                      <a:endCxn id="2663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2663" name="Google Shape;2663;p20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664" name="Google Shape;2664;p20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2665" name="Google Shape;2665;p20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6" name="Google Shape;2666;p20"/>
          <p:cNvGrpSpPr/>
          <p:nvPr/>
        </p:nvGrpSpPr>
        <p:grpSpPr>
          <a:xfrm>
            <a:off x="96409" y="4165681"/>
            <a:ext cx="1150066" cy="936457"/>
            <a:chOff x="325009" y="3683593"/>
            <a:chExt cx="1150066" cy="936457"/>
          </a:xfrm>
        </p:grpSpPr>
        <p:grpSp>
          <p:nvGrpSpPr>
            <p:cNvPr id="2667" name="Google Shape;2667;p20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2668" name="Google Shape;2668;p20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20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20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71" name="Google Shape;2671;p20"/>
              <p:cNvCxnSpPr>
                <a:stCxn id="2668" idx="6"/>
                <a:endCxn id="2669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72" name="Google Shape;2672;p20"/>
              <p:cNvCxnSpPr>
                <a:stCxn id="2668" idx="6"/>
                <a:endCxn id="2670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73" name="Google Shape;2673;p20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74" name="Google Shape;2674;p20"/>
              <p:cNvCxnSpPr>
                <a:stCxn id="2669" idx="6"/>
                <a:endCxn id="2673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75" name="Google Shape;2675;p20"/>
              <p:cNvCxnSpPr>
                <a:stCxn id="2669" idx="6"/>
                <a:endCxn id="2673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676" name="Google Shape;2676;p20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77" name="Google Shape;2677;p20"/>
              <p:cNvCxnSpPr>
                <a:stCxn id="2670" idx="6"/>
                <a:endCxn id="2676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78" name="Google Shape;2678;p20"/>
              <p:cNvCxnSpPr>
                <a:stCxn id="2670" idx="6"/>
                <a:endCxn id="2676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679" name="Google Shape;2679;p20"/>
            <p:cNvSpPr txBox="1"/>
            <p:nvPr/>
          </p:nvSpPr>
          <p:spPr>
            <a:xfrm>
              <a:off x="362675" y="4127450"/>
              <a:ext cx="1112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TTP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2680" name="Google Shape;268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1" name="Google Shape;2681;p20"/>
          <p:cNvCxnSpPr>
            <a:stCxn id="2665" idx="3"/>
            <a:endCxn id="2682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83" name="Google Shape;2683;p20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2684" name="Google Shape;2684;p20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2685" name="Google Shape;2685;p20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2686" name="Google Shape;2686;p20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2687" name="Google Shape;2687;p20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2688" name="Google Shape;2688;p20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2689" name="Google Shape;2689;p20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2690" name="Google Shape;2690;p20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91" name="Google Shape;2691;p20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2692" name="Google Shape;2692;p20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2693" name="Google Shape;2693;p20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694" name="Google Shape;2694;p20"/>
                    <p:cNvCxnSpPr>
                      <a:stCxn id="2693" idx="6"/>
                      <a:endCxn id="2695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2695" name="Google Shape;2695;p20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696" name="Google Shape;2696;p20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2697" name="Google Shape;2697;p20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98" name="Google Shape;2698;p20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2699" name="Google Shape;2699;p20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2700" name="Google Shape;2700;p20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701" name="Google Shape;2701;p20"/>
                    <p:cNvCxnSpPr>
                      <a:stCxn id="2700" idx="6"/>
                      <a:endCxn id="2702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2702" name="Google Shape;2702;p20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703" name="Google Shape;2703;p20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2704" name="Google Shape;2704;p20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05" name="Google Shape;2705;p20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2706" name="Google Shape;2706;p20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2707" name="Google Shape;2707;p20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708" name="Google Shape;2708;p20"/>
                    <p:cNvCxnSpPr>
                      <a:stCxn id="2707" idx="6"/>
                      <a:endCxn id="2709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2709" name="Google Shape;2709;p20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710" name="Google Shape;2710;p20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2711" name="Google Shape;2711;p20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2" name="Google Shape;2712;p20"/>
          <p:cNvCxnSpPr>
            <a:endCxn id="2713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4" name="Google Shape;2714;p20"/>
          <p:cNvCxnSpPr>
            <a:endCxn id="2715" idx="2"/>
          </p:cNvCxnSpPr>
          <p:nvPr/>
        </p:nvCxnSpPr>
        <p:spPr>
          <a:xfrm rot="10800000">
            <a:off x="5903689" y="2797176"/>
            <a:ext cx="6579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6" name="Google Shape;2716;p20"/>
          <p:cNvCxnSpPr>
            <a:endCxn id="2715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7" name="Google Shape;2717;p20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2718" name="Google Shape;2718;p20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2719" name="Google Shape;2719;p20"/>
          <p:cNvSpPr txBox="1"/>
          <p:nvPr/>
        </p:nvSpPr>
        <p:spPr>
          <a:xfrm>
            <a:off x="2474977" y="4662528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Detected TTP Triplets</a:t>
            </a:r>
            <a:endParaRPr sz="1000"/>
          </a:p>
        </p:txBody>
      </p:sp>
      <p:cxnSp>
        <p:nvCxnSpPr>
          <p:cNvPr id="2720" name="Google Shape;2720;p20"/>
          <p:cNvCxnSpPr>
            <a:stCxn id="2578" idx="3"/>
            <a:endCxn id="2721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2" name="Google Shape;2722;p20"/>
          <p:cNvCxnSpPr>
            <a:stCxn id="2721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3" name="Google Shape;2723;p20"/>
          <p:cNvCxnSpPr>
            <a:endCxn id="2661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4" name="Google Shape;2724;p20"/>
          <p:cNvCxnSpPr>
            <a:endCxn id="2710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5" name="Google Shape;2725;p20"/>
          <p:cNvCxnSpPr>
            <a:stCxn id="2639" idx="3"/>
            <a:endCxn id="2726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7" name="Google Shape;2727;p20"/>
          <p:cNvCxnSpPr>
            <a:stCxn id="2728" idx="3"/>
            <a:endCxn id="2726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9" name="Google Shape;2729;p20"/>
          <p:cNvCxnSpPr>
            <a:endCxn id="2730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1" name="Google Shape;2731;p20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2" name="Google Shape;27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733" name="Google Shape;2733;p20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2721" name="Google Shape;2721;p20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734" name="Google Shape;2734;p20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Building </a:t>
              </a:r>
              <a:endParaRPr/>
            </a:p>
          </p:txBody>
        </p:sp>
      </p:grpSp>
      <p:cxnSp>
        <p:nvCxnSpPr>
          <p:cNvPr id="2735" name="Google Shape;2735;p20"/>
          <p:cNvCxnSpPr>
            <a:stCxn id="2644" idx="3"/>
            <a:endCxn id="2736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37" name="Google Shape;2737;p20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2738" name="Google Shape;2738;p20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736" name="Google Shape;2736;p20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Sementic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2739" name="Google Shape;2739;p20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2740" name="Google Shape;2740;p20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2741" name="Google Shape;2741;p20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2742" name="Google Shape;2742;p20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43" name="Google Shape;2743;p20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2744" name="Google Shape;2744;p20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5" name="Google Shape;2745;p20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6" name="Google Shape;2746;p20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7" name="Google Shape;2747;p20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8" name="Google Shape;2748;p20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9" name="Google Shape;2749;p20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0" name="Google Shape;2750;p20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1" name="Google Shape;2751;p20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2" name="Google Shape;2752;p20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753" name="Google Shape;2753;p20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2754" name="Google Shape;2754;p20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55" name="Google Shape;2755;p20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2756" name="Google Shape;2756;p20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7" name="Google Shape;2757;p20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8" name="Google Shape;2758;p20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9" name="Google Shape;2759;p20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0" name="Google Shape;2760;p20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1" name="Google Shape;2761;p20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2" name="Google Shape;2762;p20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3" name="Google Shape;2763;p20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4" name="Google Shape;2764;p20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765" name="Google Shape;2765;p20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2766" name="Google Shape;2766;p20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67" name="Google Shape;2767;p20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2768" name="Google Shape;2768;p20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9" name="Google Shape;2769;p20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0" name="Google Shape;2770;p20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1" name="Google Shape;2771;p20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2" name="Google Shape;2772;p20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3" name="Google Shape;2773;p20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4" name="Google Shape;2774;p20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5" name="Google Shape;2775;p20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6" name="Google Shape;2776;p20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777" name="Google Shape;2777;p20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2778" name="Google Shape;2778;p20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2713" name="Google Shape;2713;p20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779" name="Google Shape;2779;p20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2780" name="Google Shape;2780;p20"/>
          <p:cNvCxnSpPr>
            <a:stCxn id="2779" idx="3"/>
            <a:endCxn id="2639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81" name="Google Shape;2781;p20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2730" name="Google Shape;2730;p20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782" name="Google Shape;2782;p20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TTP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2783" name="Google Shape;2783;p20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2784" name="Google Shape;2784;p20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682" name="Google Shape;2682;p20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2785" name="Google Shape;2785;p20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86" name="Google Shape;2786;p20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2787" name="Google Shape;2787;p20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728" name="Google Shape;2728;p20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2788" name="Google Shape;2788;p20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2789" name="Google Shape;2789;p20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2715" name="Google Shape;2715;p20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2790" name="Google Shape;2790;p20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2791" name="Google Shape;2791;p20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2792" name="Google Shape;2792;p20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93" name="Google Shape;2793;p20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794" name="Google Shape;2794;p20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795" name="Google Shape;2795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796" name="Google Shape;2796;p20"/>
                  <p:cNvCxnSpPr>
                    <a:stCxn id="2795" idx="6"/>
                    <a:endCxn id="2797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797" name="Google Shape;2797;p20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98" name="Google Shape;2798;p20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2799" name="Google Shape;2799;p20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00" name="Google Shape;2800;p20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801" name="Google Shape;2801;p20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802" name="Google Shape;2802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03" name="Google Shape;2803;p20"/>
                  <p:cNvCxnSpPr>
                    <a:stCxn id="2802" idx="6"/>
                    <a:endCxn id="2804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804" name="Google Shape;2804;p20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05" name="Google Shape;2805;p20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2806" name="Google Shape;2806;p20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07" name="Google Shape;2807;p20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808" name="Google Shape;2808;p20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809" name="Google Shape;2809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10" name="Google Shape;2810;p20"/>
                  <p:cNvCxnSpPr>
                    <a:stCxn id="2809" idx="6"/>
                    <a:endCxn id="2811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811" name="Google Shape;2811;p20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812" name="Google Shape;2812;p20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2813" name="Google Shape;2813;p20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2814" name="Google Shape;2814;p20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2815" name="Google Shape;2815;p20"/>
          <p:cNvCxnSpPr>
            <a:stCxn id="2715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6" name="Google Shape;2816;p20"/>
          <p:cNvCxnSpPr>
            <a:endCxn id="2728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7" name="Google Shape;2817;p20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  <p:sp>
        <p:nvSpPr>
          <p:cNvPr id="2818" name="Google Shape;2818;p20"/>
          <p:cNvSpPr/>
          <p:nvPr/>
        </p:nvSpPr>
        <p:spPr>
          <a:xfrm>
            <a:off x="6900" y="3018925"/>
            <a:ext cx="24681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20"/>
          <p:cNvSpPr/>
          <p:nvPr/>
        </p:nvSpPr>
        <p:spPr>
          <a:xfrm>
            <a:off x="131225" y="707150"/>
            <a:ext cx="3891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20"/>
          <p:cNvSpPr/>
          <p:nvPr/>
        </p:nvSpPr>
        <p:spPr>
          <a:xfrm>
            <a:off x="4023175" y="51075"/>
            <a:ext cx="5073600" cy="17043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20"/>
          <p:cNvSpPr/>
          <p:nvPr/>
        </p:nvSpPr>
        <p:spPr>
          <a:xfrm>
            <a:off x="2412525" y="-41076"/>
            <a:ext cx="6048300" cy="1874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Rule-based </a:t>
            </a:r>
            <a:r>
              <a:rPr lang="zh-TW"/>
              <a:t>有幾件事要做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蒐集 rule 存起來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挑選出有效的 rule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人工作一個屬性對應表。紀錄 Sigma rule 的屬性要對應到 log 的哪個屬性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多工 match</a:t>
            </a:r>
            <a:endParaRPr/>
          </a:p>
        </p:txBody>
      </p:sp>
      <p:grpSp>
        <p:nvGrpSpPr>
          <p:cNvPr id="2822" name="Google Shape;2822;p20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2823" name="Google Shape;2823;p20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2824" name="Google Shape;2824;p20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25" name="Google Shape;2825;p20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2826" name="Google Shape;2826;p20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7" name="Google Shape;2827;p20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28" name="Google Shape;2828;p20"/>
                <p:cNvCxnSpPr>
                  <a:stCxn id="2827" idx="6"/>
                  <a:endCxn id="2826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2829" name="Google Shape;2829;p20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830" name="Google Shape;2830;p20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831" name="Google Shape;2831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32" name="Google Shape;2832;p20"/>
                  <p:cNvCxnSpPr>
                    <a:stCxn id="2831" idx="6"/>
                    <a:endCxn id="2833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833" name="Google Shape;2833;p20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34" name="Google Shape;2834;p20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835" name="Google Shape;2835;p20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836" name="Google Shape;2836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37" name="Google Shape;2837;p20"/>
                  <p:cNvCxnSpPr>
                    <a:stCxn id="2836" idx="6"/>
                    <a:endCxn id="2838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838" name="Google Shape;2838;p20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39" name="Google Shape;2839;p20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2840" name="Google Shape;2840;p20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2841" name="Google Shape;2841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42" name="Google Shape;2842;p20"/>
                  <p:cNvCxnSpPr>
                    <a:stCxn id="2841" idx="6"/>
                    <a:endCxn id="2843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843" name="Google Shape;2843;p20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44" name="Google Shape;2844;p20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2845" name="Google Shape;2845;p20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2846" name="Google Shape;2846;p20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2847" name="Google Shape;2847;p20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48" name="Google Shape;2848;p20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849" name="Google Shape;2849;p20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50" name="Google Shape;2850;p20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51" name="Google Shape;2851;p20"/>
                  <p:cNvCxnSpPr>
                    <a:stCxn id="2850" idx="6"/>
                    <a:endCxn id="2849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852" name="Google Shape;2852;p20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853" name="Google Shape;2853;p20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54" name="Google Shape;2854;p20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55" name="Google Shape;2855;p20"/>
                  <p:cNvCxnSpPr>
                    <a:stCxn id="2854" idx="6"/>
                    <a:endCxn id="2853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856" name="Google Shape;2856;p20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857" name="Google Shape;2857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58" name="Google Shape;2858;p20"/>
                  <p:cNvCxnSpPr>
                    <a:stCxn id="2857" idx="6"/>
                    <a:endCxn id="285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859" name="Google Shape;2859;p20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860" name="Google Shape;2860;p20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861" name="Google Shape;2861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62" name="Google Shape;2862;p20"/>
                  <p:cNvCxnSpPr>
                    <a:stCxn id="2861" idx="6"/>
                    <a:endCxn id="286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863" name="Google Shape;2863;p20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864" name="Google Shape;2864;p20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865" name="Google Shape;2865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66" name="Google Shape;2866;p20"/>
                  <p:cNvCxnSpPr>
                    <a:stCxn id="2865" idx="6"/>
                    <a:endCxn id="286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867" name="Google Shape;2867;p20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868" name="Google Shape;2868;p20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869" name="Google Shape;2869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70" name="Google Shape;2870;p20"/>
                  <p:cNvCxnSpPr>
                    <a:stCxn id="2869" idx="6"/>
                    <a:endCxn id="287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871" name="Google Shape;2871;p20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872" name="Google Shape;2872;p20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873" name="Google Shape;2873;p20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2874" name="Google Shape;2874;p20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75" name="Google Shape;2875;p20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876" name="Google Shape;2876;p20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7" name="Google Shape;2877;p20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78" name="Google Shape;2878;p20"/>
                  <p:cNvCxnSpPr>
                    <a:stCxn id="2877" idx="6"/>
                    <a:endCxn id="2876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879" name="Google Shape;2879;p20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2880" name="Google Shape;2880;p20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1" name="Google Shape;2881;p20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82" name="Google Shape;2882;p20"/>
                  <p:cNvCxnSpPr>
                    <a:stCxn id="2881" idx="6"/>
                    <a:endCxn id="2880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883" name="Google Shape;2883;p20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884" name="Google Shape;2884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85" name="Google Shape;2885;p20"/>
                  <p:cNvCxnSpPr>
                    <a:stCxn id="2884" idx="6"/>
                    <a:endCxn id="288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886" name="Google Shape;2886;p20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887" name="Google Shape;2887;p20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888" name="Google Shape;2888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89" name="Google Shape;2889;p20"/>
                  <p:cNvCxnSpPr>
                    <a:stCxn id="2888" idx="6"/>
                    <a:endCxn id="289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890" name="Google Shape;2890;p20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891" name="Google Shape;2891;p20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892" name="Google Shape;2892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93" name="Google Shape;2893;p20"/>
                  <p:cNvCxnSpPr>
                    <a:stCxn id="2892" idx="6"/>
                    <a:endCxn id="289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894" name="Google Shape;2894;p20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895" name="Google Shape;2895;p20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896" name="Google Shape;2896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897" name="Google Shape;2897;p20"/>
                  <p:cNvCxnSpPr>
                    <a:stCxn id="2896" idx="6"/>
                    <a:endCxn id="289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898" name="Google Shape;2898;p20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899" name="Google Shape;2899;p20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900" name="Google Shape;2900;p20"/>
              <p:cNvGrpSpPr/>
              <p:nvPr/>
            </p:nvGrpSpPr>
            <p:grpSpPr>
              <a:xfrm>
                <a:off x="560679" y="2577889"/>
                <a:ext cx="598842" cy="793525"/>
                <a:chOff x="4717000" y="3673670"/>
                <a:chExt cx="846300" cy="1153380"/>
              </a:xfrm>
            </p:grpSpPr>
            <p:sp>
              <p:nvSpPr>
                <p:cNvPr id="2901" name="Google Shape;2901;p20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902" name="Google Shape;2902;p20"/>
                <p:cNvGrpSpPr/>
                <p:nvPr/>
              </p:nvGrpSpPr>
              <p:grpSpPr>
                <a:xfrm>
                  <a:off x="4801569" y="4019692"/>
                  <a:ext cx="677172" cy="137400"/>
                  <a:chOff x="6820145" y="2249193"/>
                  <a:chExt cx="677172" cy="137400"/>
                </a:xfrm>
              </p:grpSpPr>
              <p:sp>
                <p:nvSpPr>
                  <p:cNvPr id="2903" name="Google Shape;2903;p20"/>
                  <p:cNvSpPr/>
                  <p:nvPr/>
                </p:nvSpPr>
                <p:spPr>
                  <a:xfrm>
                    <a:off x="7370117" y="224919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4" name="Google Shape;2904;p20"/>
                  <p:cNvSpPr/>
                  <p:nvPr/>
                </p:nvSpPr>
                <p:spPr>
                  <a:xfrm>
                    <a:off x="6820145" y="224919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905" name="Google Shape;2905;p20"/>
                  <p:cNvCxnSpPr>
                    <a:stCxn id="2904" idx="6"/>
                    <a:endCxn id="2903" idx="2"/>
                  </p:cNvCxnSpPr>
                  <p:nvPr/>
                </p:nvCxnSpPr>
                <p:spPr>
                  <a:xfrm>
                    <a:off x="6947345" y="2317893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2906" name="Google Shape;2906;p20"/>
                <p:cNvGrpSpPr/>
                <p:nvPr/>
              </p:nvGrpSpPr>
              <p:grpSpPr>
                <a:xfrm>
                  <a:off x="4804682" y="4222648"/>
                  <a:ext cx="670929" cy="137400"/>
                  <a:chOff x="6842895" y="2296007"/>
                  <a:chExt cx="670929" cy="137400"/>
                </a:xfrm>
              </p:grpSpPr>
              <p:sp>
                <p:nvSpPr>
                  <p:cNvPr id="2907" name="Google Shape;2907;p20"/>
                  <p:cNvSpPr/>
                  <p:nvPr/>
                </p:nvSpPr>
                <p:spPr>
                  <a:xfrm>
                    <a:off x="6842895" y="2296007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908" name="Google Shape;2908;p20"/>
                  <p:cNvCxnSpPr>
                    <a:stCxn id="2907" idx="6"/>
                    <a:endCxn id="2909" idx="1"/>
                  </p:cNvCxnSpPr>
                  <p:nvPr/>
                </p:nvCxnSpPr>
                <p:spPr>
                  <a:xfrm>
                    <a:off x="6970095" y="2364707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909" name="Google Shape;2909;p20"/>
                  <p:cNvSpPr/>
                  <p:nvPr/>
                </p:nvSpPr>
                <p:spPr>
                  <a:xfrm>
                    <a:off x="7386493" y="2322913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10" name="Google Shape;2910;p20"/>
                <p:cNvGrpSpPr/>
                <p:nvPr/>
              </p:nvGrpSpPr>
              <p:grpSpPr>
                <a:xfrm>
                  <a:off x="4804682" y="4430542"/>
                  <a:ext cx="670929" cy="137400"/>
                  <a:chOff x="6842895" y="2351500"/>
                  <a:chExt cx="670929" cy="137400"/>
                </a:xfrm>
              </p:grpSpPr>
              <p:sp>
                <p:nvSpPr>
                  <p:cNvPr id="2911" name="Google Shape;2911;p20"/>
                  <p:cNvSpPr/>
                  <p:nvPr/>
                </p:nvSpPr>
                <p:spPr>
                  <a:xfrm>
                    <a:off x="6842895" y="2351500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912" name="Google Shape;2912;p20"/>
                  <p:cNvCxnSpPr>
                    <a:stCxn id="2911" idx="6"/>
                    <a:endCxn id="2913" idx="1"/>
                  </p:cNvCxnSpPr>
                  <p:nvPr/>
                </p:nvCxnSpPr>
                <p:spPr>
                  <a:xfrm>
                    <a:off x="6970095" y="2420200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913" name="Google Shape;2913;p20"/>
                  <p:cNvSpPr/>
                  <p:nvPr/>
                </p:nvSpPr>
                <p:spPr>
                  <a:xfrm>
                    <a:off x="7386493" y="2378406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14" name="Google Shape;2914;p20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2915" name="Google Shape;2915;p20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2916" name="Google Shape;2916;p20"/>
                  <p:cNvCxnSpPr>
                    <a:stCxn id="2915" idx="6"/>
                    <a:endCxn id="291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2917" name="Google Shape;2917;p20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918" name="Google Shape;2918;p20"/>
                <p:cNvSpPr txBox="1"/>
                <p:nvPr/>
              </p:nvSpPr>
              <p:spPr>
                <a:xfrm>
                  <a:off x="4744600" y="367367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2919" name="Google Shape;2919;p20"/>
          <p:cNvCxnSpPr/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4" name="Google Shape;2924;p21"/>
          <p:cNvGrpSpPr/>
          <p:nvPr/>
        </p:nvGrpSpPr>
        <p:grpSpPr>
          <a:xfrm>
            <a:off x="4023179" y="1843258"/>
            <a:ext cx="4890228" cy="2137973"/>
            <a:chOff x="4387904" y="2521901"/>
            <a:chExt cx="3513600" cy="1056415"/>
          </a:xfrm>
        </p:grpSpPr>
        <p:sp>
          <p:nvSpPr>
            <p:cNvPr id="2925" name="Google Shape;2925;p21"/>
            <p:cNvSpPr/>
            <p:nvPr/>
          </p:nvSpPr>
          <p:spPr>
            <a:xfrm>
              <a:off x="4387904" y="2525916"/>
              <a:ext cx="3513600" cy="1052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926" name="Google Shape;2926;p21"/>
            <p:cNvSpPr txBox="1"/>
            <p:nvPr/>
          </p:nvSpPr>
          <p:spPr>
            <a:xfrm>
              <a:off x="4433125" y="2521901"/>
              <a:ext cx="20376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Rule-based Method</a:t>
              </a:r>
              <a:endParaRPr b="1" sz="1000"/>
            </a:p>
          </p:txBody>
        </p:sp>
      </p:grpSp>
      <p:sp>
        <p:nvSpPr>
          <p:cNvPr id="2927" name="Google Shape;2927;p21"/>
          <p:cNvSpPr txBox="1"/>
          <p:nvPr/>
        </p:nvSpPr>
        <p:spPr>
          <a:xfrm>
            <a:off x="6803038" y="2064638"/>
            <a:ext cx="548700" cy="5079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registry: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attr: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    - OOO: src_ooo</a:t>
            </a:r>
            <a:br>
              <a:rPr lang="zh-TW" sz="300">
                <a:solidFill>
                  <a:srgbClr val="C9DAF8"/>
                </a:solidFill>
              </a:rPr>
            </a:br>
            <a:r>
              <a:rPr lang="zh-TW" sz="300">
                <a:solidFill>
                  <a:srgbClr val="C9DAF8"/>
                </a:solidFill>
              </a:rPr>
              <a:t>        - XXX: dst_xxx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relation:</a:t>
            </a:r>
            <a:endParaRPr sz="3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00FF00"/>
                </a:solidFill>
              </a:rPr>
              <a:t>network:</a:t>
            </a:r>
            <a:endParaRPr sz="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">
                <a:solidFill>
                  <a:srgbClr val="C9DAF8"/>
                </a:solidFill>
              </a:rPr>
              <a:t>    …</a:t>
            </a:r>
            <a:endParaRPr sz="300">
              <a:solidFill>
                <a:srgbClr val="C9DAF8"/>
              </a:solidFill>
            </a:endParaRPr>
          </a:p>
        </p:txBody>
      </p:sp>
      <p:grpSp>
        <p:nvGrpSpPr>
          <p:cNvPr id="2928" name="Google Shape;2928;p21"/>
          <p:cNvGrpSpPr/>
          <p:nvPr/>
        </p:nvGrpSpPr>
        <p:grpSpPr>
          <a:xfrm>
            <a:off x="4023500" y="238526"/>
            <a:ext cx="4890228" cy="1381297"/>
            <a:chOff x="4387894" y="2309289"/>
            <a:chExt cx="3513600" cy="1284688"/>
          </a:xfrm>
        </p:grpSpPr>
        <p:sp>
          <p:nvSpPr>
            <p:cNvPr id="2929" name="Google Shape;2929;p21"/>
            <p:cNvSpPr/>
            <p:nvPr/>
          </p:nvSpPr>
          <p:spPr>
            <a:xfrm>
              <a:off x="4387894" y="2315377"/>
              <a:ext cx="3513600" cy="1278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22222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2930" name="Google Shape;2930;p21"/>
            <p:cNvSpPr txBox="1"/>
            <p:nvPr/>
          </p:nvSpPr>
          <p:spPr>
            <a:xfrm>
              <a:off x="4433125" y="2309289"/>
              <a:ext cx="2037600" cy="3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DL-based Method</a:t>
              </a:r>
              <a:endParaRPr b="1" sz="1000"/>
            </a:p>
          </p:txBody>
        </p:sp>
      </p:grpSp>
      <p:sp>
        <p:nvSpPr>
          <p:cNvPr id="2931" name="Google Shape;2931;p21"/>
          <p:cNvSpPr txBox="1"/>
          <p:nvPr>
            <p:ph idx="4294967295" type="title"/>
          </p:nvPr>
        </p:nvSpPr>
        <p:spPr>
          <a:xfrm>
            <a:off x="6900" y="-12175"/>
            <a:ext cx="40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Sigma</a:t>
            </a:r>
            <a:endParaRPr/>
          </a:p>
        </p:txBody>
      </p:sp>
      <p:pic>
        <p:nvPicPr>
          <p:cNvPr id="2932" name="Google Shape;29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5" y="1386999"/>
            <a:ext cx="374200" cy="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3" name="Google Shape;29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5" y="1362349"/>
            <a:ext cx="423500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4" name="Google Shape;2934;p21"/>
          <p:cNvSpPr txBox="1"/>
          <p:nvPr/>
        </p:nvSpPr>
        <p:spPr>
          <a:xfrm>
            <a:off x="43300" y="1755400"/>
            <a:ext cx="9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Windows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Audit Logs</a:t>
            </a:r>
            <a:endParaRPr sz="1000"/>
          </a:p>
        </p:txBody>
      </p:sp>
      <p:sp>
        <p:nvSpPr>
          <p:cNvPr id="2935" name="Google Shape;2935;p21"/>
          <p:cNvSpPr txBox="1"/>
          <p:nvPr/>
        </p:nvSpPr>
        <p:spPr>
          <a:xfrm>
            <a:off x="2219075" y="1980750"/>
            <a:ext cx="125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Provenance Graph</a:t>
            </a:r>
            <a:endParaRPr sz="1000"/>
          </a:p>
        </p:txBody>
      </p:sp>
      <p:grpSp>
        <p:nvGrpSpPr>
          <p:cNvPr id="2936" name="Google Shape;2936;p21"/>
          <p:cNvGrpSpPr/>
          <p:nvPr/>
        </p:nvGrpSpPr>
        <p:grpSpPr>
          <a:xfrm>
            <a:off x="2360102" y="1116227"/>
            <a:ext cx="1002243" cy="806107"/>
            <a:chOff x="3630964" y="-26772"/>
            <a:chExt cx="1759246" cy="1407064"/>
          </a:xfrm>
        </p:grpSpPr>
        <p:grpSp>
          <p:nvGrpSpPr>
            <p:cNvPr id="2937" name="Google Shape;2937;p21"/>
            <p:cNvGrpSpPr/>
            <p:nvPr/>
          </p:nvGrpSpPr>
          <p:grpSpPr>
            <a:xfrm>
              <a:off x="3630964" y="25496"/>
              <a:ext cx="1759246" cy="1354797"/>
              <a:chOff x="381092" y="1605392"/>
              <a:chExt cx="3520605" cy="2491351"/>
            </a:xfrm>
          </p:grpSpPr>
          <p:sp>
            <p:nvSpPr>
              <p:cNvPr id="2938" name="Google Shape;2938;p21"/>
              <p:cNvSpPr/>
              <p:nvPr/>
            </p:nvSpPr>
            <p:spPr>
              <a:xfrm>
                <a:off x="2127022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21"/>
              <p:cNvSpPr/>
              <p:nvPr/>
            </p:nvSpPr>
            <p:spPr>
              <a:xfrm>
                <a:off x="1026416" y="2269592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40" name="Google Shape;2940;p21"/>
              <p:cNvCxnSpPr>
                <a:stCxn id="2939" idx="6"/>
                <a:endCxn id="2938" idx="2"/>
              </p:cNvCxnSpPr>
              <p:nvPr/>
            </p:nvCxnSpPr>
            <p:spPr>
              <a:xfrm>
                <a:off x="1281116" y="2396042"/>
                <a:ext cx="84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941" name="Google Shape;2941;p21"/>
              <p:cNvSpPr/>
              <p:nvPr/>
            </p:nvSpPr>
            <p:spPr>
              <a:xfrm>
                <a:off x="1026416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21"/>
              <p:cNvSpPr/>
              <p:nvPr/>
            </p:nvSpPr>
            <p:spPr>
              <a:xfrm>
                <a:off x="1491111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21"/>
              <p:cNvSpPr/>
              <p:nvPr/>
            </p:nvSpPr>
            <p:spPr>
              <a:xfrm>
                <a:off x="466593" y="2765095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21"/>
              <p:cNvSpPr/>
              <p:nvPr/>
            </p:nvSpPr>
            <p:spPr>
              <a:xfrm>
                <a:off x="721408" y="330726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21"/>
              <p:cNvSpPr/>
              <p:nvPr/>
            </p:nvSpPr>
            <p:spPr>
              <a:xfrm>
                <a:off x="564672" y="1887961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21"/>
              <p:cNvSpPr/>
              <p:nvPr/>
            </p:nvSpPr>
            <p:spPr>
              <a:xfrm>
                <a:off x="381092" y="2310112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21"/>
              <p:cNvSpPr/>
              <p:nvPr/>
            </p:nvSpPr>
            <p:spPr>
              <a:xfrm>
                <a:off x="1409822" y="3347724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21"/>
              <p:cNvSpPr/>
              <p:nvPr/>
            </p:nvSpPr>
            <p:spPr>
              <a:xfrm>
                <a:off x="2086377" y="2846018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21"/>
              <p:cNvSpPr/>
              <p:nvPr/>
            </p:nvSpPr>
            <p:spPr>
              <a:xfrm>
                <a:off x="2127022" y="3341520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21"/>
              <p:cNvSpPr/>
              <p:nvPr/>
            </p:nvSpPr>
            <p:spPr>
              <a:xfrm>
                <a:off x="1100466" y="3782958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21"/>
              <p:cNvSpPr/>
              <p:nvPr/>
            </p:nvSpPr>
            <p:spPr>
              <a:xfrm>
                <a:off x="3078442" y="284547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21"/>
              <p:cNvSpPr/>
              <p:nvPr/>
            </p:nvSpPr>
            <p:spPr>
              <a:xfrm>
                <a:off x="3078442" y="3080388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21"/>
              <p:cNvSpPr/>
              <p:nvPr/>
            </p:nvSpPr>
            <p:spPr>
              <a:xfrm>
                <a:off x="3078442" y="3315297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21"/>
              <p:cNvSpPr/>
              <p:nvPr/>
            </p:nvSpPr>
            <p:spPr>
              <a:xfrm>
                <a:off x="3078442" y="3550207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21"/>
              <p:cNvSpPr/>
              <p:nvPr/>
            </p:nvSpPr>
            <p:spPr>
              <a:xfrm>
                <a:off x="3078442" y="3843843"/>
                <a:ext cx="254700" cy="252900"/>
              </a:xfrm>
              <a:prstGeom prst="ellipse">
                <a:avLst/>
              </a:prstGeom>
              <a:noFill/>
              <a:ln cap="flat" cmpd="sng" w="28575">
                <a:solidFill>
                  <a:srgbClr val="C4889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21"/>
              <p:cNvSpPr/>
              <p:nvPr/>
            </p:nvSpPr>
            <p:spPr>
              <a:xfrm>
                <a:off x="3646883" y="359446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21"/>
              <p:cNvSpPr/>
              <p:nvPr/>
            </p:nvSpPr>
            <p:spPr>
              <a:xfrm>
                <a:off x="3646883" y="3888101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58" name="Google Shape;2958;p21"/>
              <p:cNvCxnSpPr>
                <a:stCxn id="2939" idx="0"/>
                <a:endCxn id="2959" idx="1"/>
              </p:cNvCxnSpPr>
              <p:nvPr/>
            </p:nvCxnSpPr>
            <p:spPr>
              <a:xfrm rot="10800000">
                <a:off x="1038866" y="1605392"/>
                <a:ext cx="114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60" name="Google Shape;2960;p21"/>
              <p:cNvCxnSpPr>
                <a:stCxn id="2939" idx="1"/>
                <a:endCxn id="2945" idx="5"/>
              </p:cNvCxnSpPr>
              <p:nvPr/>
            </p:nvCxnSpPr>
            <p:spPr>
              <a:xfrm rot="10800000">
                <a:off x="782016" y="2103829"/>
                <a:ext cx="281700" cy="20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61" name="Google Shape;2961;p21"/>
              <p:cNvCxnSpPr>
                <a:stCxn id="2939" idx="2"/>
                <a:endCxn id="2946" idx="3"/>
              </p:cNvCxnSpPr>
              <p:nvPr/>
            </p:nvCxnSpPr>
            <p:spPr>
              <a:xfrm rot="10800000">
                <a:off x="635816" y="2396042"/>
                <a:ext cx="39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62" name="Google Shape;2962;p21"/>
              <p:cNvCxnSpPr>
                <a:stCxn id="2939" idx="3"/>
                <a:endCxn id="2943" idx="7"/>
              </p:cNvCxnSpPr>
              <p:nvPr/>
            </p:nvCxnSpPr>
            <p:spPr>
              <a:xfrm flipH="1">
                <a:off x="683916" y="2485456"/>
                <a:ext cx="379800" cy="3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63" name="Google Shape;2963;p21"/>
              <p:cNvCxnSpPr>
                <a:stCxn id="2939" idx="4"/>
                <a:endCxn id="2941" idx="0"/>
              </p:cNvCxnSpPr>
              <p:nvPr/>
            </p:nvCxnSpPr>
            <p:spPr>
              <a:xfrm>
                <a:off x="1153766" y="2522492"/>
                <a:ext cx="0" cy="24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64" name="Google Shape;2964;p21"/>
              <p:cNvCxnSpPr>
                <a:stCxn id="2941" idx="3"/>
                <a:endCxn id="2944" idx="7"/>
              </p:cNvCxnSpPr>
              <p:nvPr/>
            </p:nvCxnSpPr>
            <p:spPr>
              <a:xfrm flipH="1">
                <a:off x="938916" y="2980958"/>
                <a:ext cx="1248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65" name="Google Shape;2965;p21"/>
              <p:cNvCxnSpPr>
                <a:stCxn id="2941" idx="5"/>
                <a:endCxn id="2947" idx="0"/>
              </p:cNvCxnSpPr>
              <p:nvPr/>
            </p:nvCxnSpPr>
            <p:spPr>
              <a:xfrm>
                <a:off x="1243817" y="2980958"/>
                <a:ext cx="333900" cy="36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66" name="Google Shape;2966;p21"/>
              <p:cNvCxnSpPr>
                <a:stCxn id="2941" idx="6"/>
                <a:endCxn id="2942" idx="2"/>
              </p:cNvCxnSpPr>
              <p:nvPr/>
            </p:nvCxnSpPr>
            <p:spPr>
              <a:xfrm>
                <a:off x="1281116" y="2891545"/>
                <a:ext cx="2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67" name="Google Shape;2967;p21"/>
              <p:cNvCxnSpPr>
                <a:stCxn id="2944" idx="5"/>
                <a:endCxn id="2950" idx="1"/>
              </p:cNvCxnSpPr>
              <p:nvPr/>
            </p:nvCxnSpPr>
            <p:spPr>
              <a:xfrm>
                <a:off x="938808" y="3523126"/>
                <a:ext cx="1989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68" name="Google Shape;2968;p21"/>
              <p:cNvCxnSpPr>
                <a:stCxn id="2949" idx="2"/>
                <a:endCxn id="2947" idx="3"/>
              </p:cNvCxnSpPr>
              <p:nvPr/>
            </p:nvCxnSpPr>
            <p:spPr>
              <a:xfrm rot="10800000">
                <a:off x="1745722" y="3433770"/>
                <a:ext cx="381300" cy="3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69" name="Google Shape;2969;p21"/>
              <p:cNvCxnSpPr>
                <a:stCxn id="2938" idx="6"/>
                <a:endCxn id="2951" idx="1"/>
              </p:cNvCxnSpPr>
              <p:nvPr/>
            </p:nvCxnSpPr>
            <p:spPr>
              <a:xfrm>
                <a:off x="2381722" y="2396042"/>
                <a:ext cx="696600" cy="5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70" name="Google Shape;2970;p21"/>
              <p:cNvCxnSpPr>
                <a:stCxn id="2938" idx="6"/>
                <a:endCxn id="2953" idx="1"/>
              </p:cNvCxnSpPr>
              <p:nvPr/>
            </p:nvCxnSpPr>
            <p:spPr>
              <a:xfrm>
                <a:off x="2381722" y="2396042"/>
                <a:ext cx="696600" cy="10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71" name="Google Shape;2971;p21"/>
              <p:cNvCxnSpPr>
                <a:stCxn id="2938" idx="6"/>
                <a:endCxn id="2952" idx="1"/>
              </p:cNvCxnSpPr>
              <p:nvPr/>
            </p:nvCxnSpPr>
            <p:spPr>
              <a:xfrm>
                <a:off x="2381722" y="2396042"/>
                <a:ext cx="696600" cy="77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72" name="Google Shape;2972;p21"/>
              <p:cNvCxnSpPr>
                <a:stCxn id="2938" idx="6"/>
                <a:endCxn id="2954" idx="2"/>
              </p:cNvCxnSpPr>
              <p:nvPr/>
            </p:nvCxnSpPr>
            <p:spPr>
              <a:xfrm>
                <a:off x="2381722" y="2396042"/>
                <a:ext cx="696600" cy="128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73" name="Google Shape;2973;p21"/>
              <p:cNvCxnSpPr>
                <a:stCxn id="2938" idx="6"/>
                <a:endCxn id="2955" idx="2"/>
              </p:cNvCxnSpPr>
              <p:nvPr/>
            </p:nvCxnSpPr>
            <p:spPr>
              <a:xfrm>
                <a:off x="2381722" y="2396042"/>
                <a:ext cx="696600" cy="157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74" name="Google Shape;2974;p21"/>
              <p:cNvCxnSpPr>
                <a:stCxn id="2949" idx="0"/>
                <a:endCxn id="2948" idx="2"/>
              </p:cNvCxnSpPr>
              <p:nvPr/>
            </p:nvCxnSpPr>
            <p:spPr>
              <a:xfrm rot="10800000">
                <a:off x="2254372" y="3017820"/>
                <a:ext cx="0" cy="32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75" name="Google Shape;2975;p21"/>
              <p:cNvCxnSpPr>
                <a:stCxn id="2954" idx="6"/>
                <a:endCxn id="2956" idx="0"/>
              </p:cNvCxnSpPr>
              <p:nvPr/>
            </p:nvCxnSpPr>
            <p:spPr>
              <a:xfrm flipH="1" rot="10800000">
                <a:off x="3333142" y="3594457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76" name="Google Shape;2976;p21"/>
              <p:cNvCxnSpPr>
                <a:stCxn id="2954" idx="6"/>
                <a:endCxn id="2956" idx="2"/>
              </p:cNvCxnSpPr>
              <p:nvPr/>
            </p:nvCxnSpPr>
            <p:spPr>
              <a:xfrm>
                <a:off x="3333142" y="3676657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77" name="Google Shape;2977;p21"/>
              <p:cNvCxnSpPr>
                <a:stCxn id="2955" idx="6"/>
                <a:endCxn id="2957" idx="0"/>
              </p:cNvCxnSpPr>
              <p:nvPr/>
            </p:nvCxnSpPr>
            <p:spPr>
              <a:xfrm flipH="1" rot="10800000">
                <a:off x="3333142" y="3888093"/>
                <a:ext cx="441000" cy="82200"/>
              </a:xfrm>
              <a:prstGeom prst="curvedConnector4">
                <a:avLst>
                  <a:gd fmla="val 35572" name="adj1"/>
                  <a:gd fmla="val 1029846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78" name="Google Shape;2978;p21"/>
              <p:cNvCxnSpPr>
                <a:stCxn id="2955" idx="6"/>
                <a:endCxn id="2957" idx="2"/>
              </p:cNvCxnSpPr>
              <p:nvPr/>
            </p:nvCxnSpPr>
            <p:spPr>
              <a:xfrm>
                <a:off x="3333142" y="3970293"/>
                <a:ext cx="441000" cy="89700"/>
              </a:xfrm>
              <a:prstGeom prst="curvedConnector4">
                <a:avLst>
                  <a:gd fmla="val 35572" name="adj1"/>
                  <a:gd fmla="val 952121" name="adj2"/>
                </a:avLst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79" name="Google Shape;2979;p21"/>
              <p:cNvCxnSpPr>
                <a:stCxn id="2941" idx="5"/>
                <a:endCxn id="2947" idx="1"/>
              </p:cNvCxnSpPr>
              <p:nvPr/>
            </p:nvCxnSpPr>
            <p:spPr>
              <a:xfrm>
                <a:off x="1243817" y="2980958"/>
                <a:ext cx="165900" cy="4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80" name="Google Shape;2980;p21"/>
              <p:cNvCxnSpPr>
                <a:stCxn id="2939" idx="3"/>
                <a:endCxn id="2943" idx="0"/>
              </p:cNvCxnSpPr>
              <p:nvPr/>
            </p:nvCxnSpPr>
            <p:spPr>
              <a:xfrm flipH="1">
                <a:off x="593916" y="2485456"/>
                <a:ext cx="469800" cy="279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81" name="Google Shape;2981;p21"/>
              <p:cNvCxnSpPr>
                <a:stCxn id="2939" idx="0"/>
                <a:endCxn id="2959" idx="2"/>
              </p:cNvCxnSpPr>
              <p:nvPr/>
            </p:nvCxnSpPr>
            <p:spPr>
              <a:xfrm flipH="1" rot="10800000">
                <a:off x="1153766" y="1701392"/>
                <a:ext cx="99000" cy="56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82" name="Google Shape;2982;p21"/>
              <p:cNvCxnSpPr>
                <a:stCxn id="2939" idx="0"/>
                <a:endCxn id="2959" idx="3"/>
              </p:cNvCxnSpPr>
              <p:nvPr/>
            </p:nvCxnSpPr>
            <p:spPr>
              <a:xfrm flipH="1" rot="10800000">
                <a:off x="1153766" y="1605392"/>
                <a:ext cx="312900" cy="66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83" name="Google Shape;2983;p21"/>
              <p:cNvCxnSpPr>
                <a:stCxn id="2938" idx="6"/>
                <a:endCxn id="2984" idx="1"/>
              </p:cNvCxnSpPr>
              <p:nvPr/>
            </p:nvCxnSpPr>
            <p:spPr>
              <a:xfrm>
                <a:off x="2381722" y="2396042"/>
                <a:ext cx="696600" cy="30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85" name="Google Shape;2985;p21"/>
              <p:cNvCxnSpPr>
                <a:stCxn id="2938" idx="6"/>
                <a:endCxn id="2986" idx="1"/>
              </p:cNvCxnSpPr>
              <p:nvPr/>
            </p:nvCxnSpPr>
            <p:spPr>
              <a:xfrm flipH="1" rot="10800000">
                <a:off x="2381722" y="2226842"/>
                <a:ext cx="696600" cy="169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87" name="Google Shape;2987;p21"/>
              <p:cNvCxnSpPr>
                <a:stCxn id="2938" idx="6"/>
                <a:endCxn id="2988" idx="1"/>
              </p:cNvCxnSpPr>
              <p:nvPr/>
            </p:nvCxnSpPr>
            <p:spPr>
              <a:xfrm>
                <a:off x="2381722" y="2396042"/>
                <a:ext cx="696600" cy="6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89" name="Google Shape;2989;p21"/>
              <p:cNvCxnSpPr>
                <a:stCxn id="2938" idx="6"/>
                <a:endCxn id="2990" idx="1"/>
              </p:cNvCxnSpPr>
              <p:nvPr/>
            </p:nvCxnSpPr>
            <p:spPr>
              <a:xfrm flipH="1" rot="10800000">
                <a:off x="2381722" y="1973942"/>
                <a:ext cx="656100" cy="4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91" name="Google Shape;2991;p21"/>
              <p:cNvCxnSpPr>
                <a:stCxn id="2938" idx="6"/>
                <a:endCxn id="2992" idx="1"/>
              </p:cNvCxnSpPr>
              <p:nvPr/>
            </p:nvCxnSpPr>
            <p:spPr>
              <a:xfrm flipH="1" rot="10800000">
                <a:off x="2381722" y="1698242"/>
                <a:ext cx="696600" cy="69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992" name="Google Shape;2992;p21"/>
              <p:cNvSpPr/>
              <p:nvPr/>
            </p:nvSpPr>
            <p:spPr>
              <a:xfrm>
                <a:off x="3078442" y="1612204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21"/>
              <p:cNvSpPr/>
              <p:nvPr/>
            </p:nvSpPr>
            <p:spPr>
              <a:xfrm>
                <a:off x="3037797" y="1887961"/>
                <a:ext cx="336000" cy="171900"/>
              </a:xfrm>
              <a:prstGeom prst="rect">
                <a:avLst/>
              </a:prstGeom>
              <a:noFill/>
              <a:ln cap="flat" cmpd="sng" w="2857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21"/>
              <p:cNvSpPr/>
              <p:nvPr/>
            </p:nvSpPr>
            <p:spPr>
              <a:xfrm>
                <a:off x="3078442" y="214075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21"/>
              <p:cNvSpPr/>
              <p:nvPr/>
            </p:nvSpPr>
            <p:spPr>
              <a:xfrm>
                <a:off x="3078442" y="2375660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21"/>
              <p:cNvSpPr/>
              <p:nvPr/>
            </p:nvSpPr>
            <p:spPr>
              <a:xfrm>
                <a:off x="3078442" y="2610569"/>
                <a:ext cx="254814" cy="171905"/>
              </a:xfrm>
              <a:prstGeom prst="flowChartPreparation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59" name="Google Shape;2959;p21"/>
            <p:cNvSpPr/>
            <p:nvPr/>
          </p:nvSpPr>
          <p:spPr>
            <a:xfrm>
              <a:off x="3959640" y="-26772"/>
              <a:ext cx="213809" cy="104494"/>
            </a:xfrm>
            <a:prstGeom prst="flowChartDecision">
              <a:avLst/>
            </a:prstGeom>
            <a:noFill/>
            <a:ln cap="flat" cmpd="sng" w="2857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3" name="Google Shape;2993;p21"/>
          <p:cNvGrpSpPr/>
          <p:nvPr/>
        </p:nvGrpSpPr>
        <p:grpSpPr>
          <a:xfrm>
            <a:off x="8347300" y="999801"/>
            <a:ext cx="503100" cy="668999"/>
            <a:chOff x="4772600" y="3091226"/>
            <a:chExt cx="503100" cy="668999"/>
          </a:xfrm>
        </p:grpSpPr>
        <p:pic>
          <p:nvPicPr>
            <p:cNvPr id="2994" name="Google Shape;2994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0600" y="3091226"/>
              <a:ext cx="423500" cy="42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5" name="Google Shape;2995;p21"/>
            <p:cNvSpPr txBox="1"/>
            <p:nvPr/>
          </p:nvSpPr>
          <p:spPr>
            <a:xfrm>
              <a:off x="4772600" y="3437125"/>
              <a:ext cx="50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FFNN</a:t>
              </a:r>
              <a:endParaRPr sz="900"/>
            </a:p>
          </p:txBody>
        </p:sp>
      </p:grpSp>
      <p:grpSp>
        <p:nvGrpSpPr>
          <p:cNvPr id="2996" name="Google Shape;2996;p21"/>
          <p:cNvGrpSpPr/>
          <p:nvPr/>
        </p:nvGrpSpPr>
        <p:grpSpPr>
          <a:xfrm>
            <a:off x="4208366" y="1034517"/>
            <a:ext cx="747934" cy="498222"/>
            <a:chOff x="6687088" y="2967117"/>
            <a:chExt cx="1009629" cy="687487"/>
          </a:xfrm>
        </p:grpSpPr>
        <p:grpSp>
          <p:nvGrpSpPr>
            <p:cNvPr id="2997" name="Google Shape;2997;p21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2998" name="Google Shape;2998;p21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2999" name="Google Shape;2999;p21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00" name="Google Shape;3000;p21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001" name="Google Shape;3001;p21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002" name="Google Shape;3002;p21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003" name="Google Shape;3003;p21"/>
                    <p:cNvCxnSpPr>
                      <a:stCxn id="3002" idx="6"/>
                      <a:endCxn id="3004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004" name="Google Shape;3004;p21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005" name="Google Shape;3005;p21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3006" name="Google Shape;3006;p21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07" name="Google Shape;3007;p21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008" name="Google Shape;3008;p21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009" name="Google Shape;3009;p21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010" name="Google Shape;3010;p21"/>
                    <p:cNvCxnSpPr>
                      <a:stCxn id="3009" idx="6"/>
                      <a:endCxn id="3011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011" name="Google Shape;3011;p21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012" name="Google Shape;3012;p21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3013" name="Google Shape;3013;p21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14" name="Google Shape;3014;p21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015" name="Google Shape;3015;p21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016" name="Google Shape;3016;p21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017" name="Google Shape;3017;p21"/>
                    <p:cNvCxnSpPr>
                      <a:stCxn id="3016" idx="6"/>
                      <a:endCxn id="3018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018" name="Google Shape;3018;p21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019" name="Google Shape;3019;p21"/>
            <p:cNvSpPr txBox="1"/>
            <p:nvPr/>
          </p:nvSpPr>
          <p:spPr>
            <a:xfrm>
              <a:off x="6845917" y="3208504"/>
              <a:ext cx="850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pic>
        <p:nvPicPr>
          <p:cNvPr id="3020" name="Google Shape;3020;p21"/>
          <p:cNvPicPr preferRelativeResize="0"/>
          <p:nvPr/>
        </p:nvPicPr>
        <p:blipFill rotWithShape="1">
          <a:blip r:embed="rId6">
            <a:alphaModFix/>
          </a:blip>
          <a:srcRect b="0" l="0" r="58932" t="0"/>
          <a:stretch/>
        </p:blipFill>
        <p:spPr>
          <a:xfrm>
            <a:off x="4284650" y="3107462"/>
            <a:ext cx="563400" cy="527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1" name="Google Shape;3021;p21"/>
          <p:cNvGrpSpPr/>
          <p:nvPr/>
        </p:nvGrpSpPr>
        <p:grpSpPr>
          <a:xfrm>
            <a:off x="96409" y="4165681"/>
            <a:ext cx="1150066" cy="936457"/>
            <a:chOff x="325009" y="3683593"/>
            <a:chExt cx="1150066" cy="936457"/>
          </a:xfrm>
        </p:grpSpPr>
        <p:grpSp>
          <p:nvGrpSpPr>
            <p:cNvPr id="3022" name="Google Shape;3022;p21"/>
            <p:cNvGrpSpPr/>
            <p:nvPr/>
          </p:nvGrpSpPr>
          <p:grpSpPr>
            <a:xfrm>
              <a:off x="325009" y="3683593"/>
              <a:ext cx="977391" cy="454538"/>
              <a:chOff x="6131147" y="2007588"/>
              <a:chExt cx="2026941" cy="863813"/>
            </a:xfrm>
          </p:grpSpPr>
          <p:sp>
            <p:nvSpPr>
              <p:cNvPr id="3023" name="Google Shape;3023;p21"/>
              <p:cNvSpPr/>
              <p:nvPr/>
            </p:nvSpPr>
            <p:spPr>
              <a:xfrm>
                <a:off x="6131147" y="2287762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21"/>
              <p:cNvSpPr/>
              <p:nvPr/>
            </p:nvSpPr>
            <p:spPr>
              <a:xfrm>
                <a:off x="6963188" y="2007588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21"/>
              <p:cNvSpPr/>
              <p:nvPr/>
            </p:nvSpPr>
            <p:spPr>
              <a:xfrm>
                <a:off x="6963188" y="2543200"/>
                <a:ext cx="328200" cy="328200"/>
              </a:xfrm>
              <a:prstGeom prst="ellipse">
                <a:avLst/>
              </a:prstGeom>
              <a:solidFill>
                <a:srgbClr val="C48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26" name="Google Shape;3026;p21"/>
              <p:cNvCxnSpPr>
                <a:stCxn id="3023" idx="6"/>
                <a:endCxn id="3024" idx="2"/>
              </p:cNvCxnSpPr>
              <p:nvPr/>
            </p:nvCxnSpPr>
            <p:spPr>
              <a:xfrm flipH="1" rot="10800000">
                <a:off x="6459347" y="2171662"/>
                <a:ext cx="503700" cy="28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27" name="Google Shape;3027;p21"/>
              <p:cNvCxnSpPr>
                <a:stCxn id="3023" idx="6"/>
                <a:endCxn id="3025" idx="2"/>
              </p:cNvCxnSpPr>
              <p:nvPr/>
            </p:nvCxnSpPr>
            <p:spPr>
              <a:xfrm>
                <a:off x="6459347" y="2451862"/>
                <a:ext cx="503700" cy="25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028" name="Google Shape;3028;p21"/>
              <p:cNvSpPr/>
              <p:nvPr/>
            </p:nvSpPr>
            <p:spPr>
              <a:xfrm>
                <a:off x="7829887" y="20355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29" name="Google Shape;3029;p21"/>
              <p:cNvCxnSpPr>
                <a:stCxn id="3024" idx="6"/>
                <a:endCxn id="3028" idx="0"/>
              </p:cNvCxnSpPr>
              <p:nvPr/>
            </p:nvCxnSpPr>
            <p:spPr>
              <a:xfrm flipH="1" rot="10800000">
                <a:off x="7291388" y="2035488"/>
                <a:ext cx="702600" cy="136200"/>
              </a:xfrm>
              <a:prstGeom prst="curvedConnector4">
                <a:avLst>
                  <a:gd fmla="val 38322" name="adj1"/>
                  <a:gd fmla="val 128045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30" name="Google Shape;3030;p21"/>
              <p:cNvCxnSpPr>
                <a:stCxn id="3024" idx="6"/>
                <a:endCxn id="3028" idx="2"/>
              </p:cNvCxnSpPr>
              <p:nvPr/>
            </p:nvCxnSpPr>
            <p:spPr>
              <a:xfrm>
                <a:off x="7291388" y="2171688"/>
                <a:ext cx="702600" cy="87000"/>
              </a:xfrm>
              <a:prstGeom prst="curvedConnector4">
                <a:avLst>
                  <a:gd fmla="val 38322" name="adj1"/>
                  <a:gd fmla="val 104648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031" name="Google Shape;3031;p21"/>
              <p:cNvSpPr/>
              <p:nvPr/>
            </p:nvSpPr>
            <p:spPr>
              <a:xfrm>
                <a:off x="7829887" y="2645148"/>
                <a:ext cx="328200" cy="223050"/>
              </a:xfrm>
              <a:prstGeom prst="flowChartPreparation">
                <a:avLst/>
              </a:prstGeom>
              <a:solidFill>
                <a:srgbClr val="3C78D8"/>
              </a:solidFill>
              <a:ln cap="flat" cmpd="sng" w="2857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32" name="Google Shape;3032;p21"/>
              <p:cNvCxnSpPr>
                <a:stCxn id="3025" idx="6"/>
                <a:endCxn id="3031" idx="0"/>
              </p:cNvCxnSpPr>
              <p:nvPr/>
            </p:nvCxnSpPr>
            <p:spPr>
              <a:xfrm flipH="1" rot="10800000">
                <a:off x="7291388" y="2645200"/>
                <a:ext cx="702600" cy="62100"/>
              </a:xfrm>
              <a:prstGeom prst="curvedConnector4">
                <a:avLst>
                  <a:gd fmla="val 38322" name="adj1"/>
                  <a:gd fmla="val 213016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33" name="Google Shape;3033;p21"/>
              <p:cNvCxnSpPr>
                <a:stCxn id="3025" idx="6"/>
                <a:endCxn id="3031" idx="2"/>
              </p:cNvCxnSpPr>
              <p:nvPr/>
            </p:nvCxnSpPr>
            <p:spPr>
              <a:xfrm>
                <a:off x="7291388" y="2707300"/>
                <a:ext cx="702600" cy="160800"/>
              </a:xfrm>
              <a:prstGeom prst="curvedConnector4">
                <a:avLst>
                  <a:gd fmla="val 38322" name="adj1"/>
                  <a:gd fmla="val 121663" name="adj2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034" name="Google Shape;3034;p21"/>
            <p:cNvSpPr txBox="1"/>
            <p:nvPr/>
          </p:nvSpPr>
          <p:spPr>
            <a:xfrm>
              <a:off x="362675" y="4127450"/>
              <a:ext cx="1112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TTP graph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(T1070.005)</a:t>
              </a:r>
              <a:endParaRPr sz="1000"/>
            </a:p>
          </p:txBody>
        </p:sp>
      </p:grpSp>
      <p:pic>
        <p:nvPicPr>
          <p:cNvPr id="3035" name="Google Shape;303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5125" y="3127752"/>
            <a:ext cx="503100" cy="503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6" name="Google Shape;3036;p21"/>
          <p:cNvCxnSpPr>
            <a:stCxn id="3020" idx="3"/>
            <a:endCxn id="3037" idx="1"/>
          </p:cNvCxnSpPr>
          <p:nvPr/>
        </p:nvCxnSpPr>
        <p:spPr>
          <a:xfrm>
            <a:off x="4848050" y="3371147"/>
            <a:ext cx="35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38" name="Google Shape;3038;p21"/>
          <p:cNvGrpSpPr/>
          <p:nvPr/>
        </p:nvGrpSpPr>
        <p:grpSpPr>
          <a:xfrm>
            <a:off x="6432025" y="3070175"/>
            <a:ext cx="711125" cy="618225"/>
            <a:chOff x="1526875" y="4128700"/>
            <a:chExt cx="711125" cy="618225"/>
          </a:xfrm>
        </p:grpSpPr>
        <p:sp>
          <p:nvSpPr>
            <p:cNvPr id="3039" name="Google Shape;3039;p21"/>
            <p:cNvSpPr txBox="1"/>
            <p:nvPr/>
          </p:nvSpPr>
          <p:spPr>
            <a:xfrm>
              <a:off x="1637100" y="41287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3040" name="Google Shape;3040;p21"/>
            <p:cNvSpPr txBox="1"/>
            <p:nvPr/>
          </p:nvSpPr>
          <p:spPr>
            <a:xfrm>
              <a:off x="1593000" y="4182500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3041" name="Google Shape;3041;p21"/>
            <p:cNvSpPr txBox="1"/>
            <p:nvPr/>
          </p:nvSpPr>
          <p:spPr>
            <a:xfrm>
              <a:off x="1526875" y="4254325"/>
              <a:ext cx="600900" cy="492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selection</a:t>
              </a:r>
              <a:r>
                <a:rPr lang="zh-TW" sz="400">
                  <a:solidFill>
                    <a:srgbClr val="6AA84F"/>
                  </a:solidFill>
                </a:rPr>
                <a:t>:</a:t>
              </a:r>
              <a:endParaRPr sz="4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434343"/>
                  </a:solidFill>
                </a:rPr>
                <a:t>    - ZZZ: ^A.*B$</a:t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38761D"/>
                  </a:solidFill>
                </a:rPr>
                <a:t>filter:</a:t>
              </a:r>
              <a:endParaRPr sz="4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00">
                  <a:solidFill>
                    <a:srgbClr val="C9DAF8"/>
                  </a:solidFill>
                </a:rPr>
                <a:t>   </a:t>
              </a:r>
              <a:r>
                <a:rPr lang="zh-TW" sz="400">
                  <a:solidFill>
                    <a:srgbClr val="434343"/>
                  </a:solidFill>
                </a:rPr>
                <a:t> - XXX: ^(?=.*H)(?=.*I).*$</a:t>
              </a:r>
              <a:endParaRPr sz="400">
                <a:solidFill>
                  <a:srgbClr val="434343"/>
                </a:solidFill>
              </a:endParaRPr>
            </a:p>
          </p:txBody>
        </p:sp>
      </p:grpSp>
      <p:grpSp>
        <p:nvGrpSpPr>
          <p:cNvPr id="3042" name="Google Shape;3042;p21"/>
          <p:cNvGrpSpPr/>
          <p:nvPr/>
        </p:nvGrpSpPr>
        <p:grpSpPr>
          <a:xfrm>
            <a:off x="4210707" y="2309160"/>
            <a:ext cx="742548" cy="504858"/>
            <a:chOff x="6687088" y="2967117"/>
            <a:chExt cx="1003036" cy="621593"/>
          </a:xfrm>
        </p:grpSpPr>
        <p:grpSp>
          <p:nvGrpSpPr>
            <p:cNvPr id="3043" name="Google Shape;3043;p21"/>
            <p:cNvGrpSpPr/>
            <p:nvPr/>
          </p:nvGrpSpPr>
          <p:grpSpPr>
            <a:xfrm>
              <a:off x="6687088" y="2967117"/>
              <a:ext cx="1002300" cy="317600"/>
              <a:chOff x="2193900" y="4331067"/>
              <a:chExt cx="1002300" cy="317600"/>
            </a:xfrm>
          </p:grpSpPr>
          <p:grpSp>
            <p:nvGrpSpPr>
              <p:cNvPr id="3044" name="Google Shape;3044;p21"/>
              <p:cNvGrpSpPr/>
              <p:nvPr/>
            </p:nvGrpSpPr>
            <p:grpSpPr>
              <a:xfrm>
                <a:off x="2345400" y="4331067"/>
                <a:ext cx="850800" cy="210000"/>
                <a:chOff x="863475" y="3440001"/>
                <a:chExt cx="850800" cy="210000"/>
              </a:xfrm>
            </p:grpSpPr>
            <p:sp>
              <p:nvSpPr>
                <p:cNvPr id="3045" name="Google Shape;3045;p21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46" name="Google Shape;3046;p21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047" name="Google Shape;3047;p21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048" name="Google Shape;3048;p21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049" name="Google Shape;3049;p21"/>
                    <p:cNvCxnSpPr>
                      <a:stCxn id="3048" idx="6"/>
                      <a:endCxn id="3050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050" name="Google Shape;3050;p21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051" name="Google Shape;3051;p21"/>
              <p:cNvGrpSpPr/>
              <p:nvPr/>
            </p:nvGrpSpPr>
            <p:grpSpPr>
              <a:xfrm>
                <a:off x="2269650" y="4384867"/>
                <a:ext cx="850800" cy="210000"/>
                <a:chOff x="863475" y="3440001"/>
                <a:chExt cx="850800" cy="210000"/>
              </a:xfrm>
            </p:grpSpPr>
            <p:sp>
              <p:nvSpPr>
                <p:cNvPr id="3052" name="Google Shape;3052;p21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53" name="Google Shape;3053;p21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054" name="Google Shape;3054;p21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055" name="Google Shape;3055;p21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056" name="Google Shape;3056;p21"/>
                    <p:cNvCxnSpPr>
                      <a:stCxn id="3055" idx="6"/>
                      <a:endCxn id="3057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057" name="Google Shape;3057;p21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058" name="Google Shape;3058;p21"/>
              <p:cNvGrpSpPr/>
              <p:nvPr/>
            </p:nvGrpSpPr>
            <p:grpSpPr>
              <a:xfrm>
                <a:off x="2193900" y="4438667"/>
                <a:ext cx="850800" cy="210000"/>
                <a:chOff x="863475" y="3440001"/>
                <a:chExt cx="850800" cy="210000"/>
              </a:xfrm>
            </p:grpSpPr>
            <p:sp>
              <p:nvSpPr>
                <p:cNvPr id="3059" name="Google Shape;3059;p21"/>
                <p:cNvSpPr/>
                <p:nvPr/>
              </p:nvSpPr>
              <p:spPr>
                <a:xfrm>
                  <a:off x="863475" y="3440001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60" name="Google Shape;3060;p21"/>
                <p:cNvGrpSpPr/>
                <p:nvPr/>
              </p:nvGrpSpPr>
              <p:grpSpPr>
                <a:xfrm>
                  <a:off x="924067" y="3456438"/>
                  <a:ext cx="716204" cy="137400"/>
                  <a:chOff x="6852694" y="513663"/>
                  <a:chExt cx="716204" cy="137400"/>
                </a:xfrm>
              </p:grpSpPr>
              <p:grpSp>
                <p:nvGrpSpPr>
                  <p:cNvPr id="3061" name="Google Shape;3061;p21"/>
                  <p:cNvGrpSpPr/>
                  <p:nvPr/>
                </p:nvGrpSpPr>
                <p:grpSpPr>
                  <a:xfrm>
                    <a:off x="6852694" y="513663"/>
                    <a:ext cx="502500" cy="137400"/>
                    <a:chOff x="6842895" y="2406763"/>
                    <a:chExt cx="502500" cy="137400"/>
                  </a:xfrm>
                </p:grpSpPr>
                <p:sp>
                  <p:nvSpPr>
                    <p:cNvPr id="3062" name="Google Shape;3062;p21"/>
                    <p:cNvSpPr/>
                    <p:nvPr/>
                  </p:nvSpPr>
                  <p:spPr>
                    <a:xfrm>
                      <a:off x="6842895" y="2406763"/>
                      <a:ext cx="127200" cy="137400"/>
                    </a:xfrm>
                    <a:prstGeom prst="ellipse">
                      <a:avLst/>
                    </a:prstGeom>
                    <a:noFill/>
                    <a:ln cap="flat" cmpd="sng" w="28575">
                      <a:solidFill>
                        <a:srgbClr val="C4889A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3063" name="Google Shape;3063;p21"/>
                    <p:cNvCxnSpPr>
                      <a:stCxn id="3062" idx="6"/>
                      <a:endCxn id="3064" idx="1"/>
                    </p:cNvCxnSpPr>
                    <p:nvPr/>
                  </p:nvCxnSpPr>
                  <p:spPr>
                    <a:xfrm>
                      <a:off x="6970095" y="2475463"/>
                      <a:ext cx="375300" cy="8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064" name="Google Shape;3064;p21"/>
                  <p:cNvSpPr/>
                  <p:nvPr/>
                </p:nvSpPr>
                <p:spPr>
                  <a:xfrm>
                    <a:off x="7355073" y="538383"/>
                    <a:ext cx="213825" cy="104500"/>
                  </a:xfrm>
                  <a:prstGeom prst="flowChartDecision">
                    <a:avLst/>
                  </a:prstGeom>
                  <a:noFill/>
                  <a:ln cap="flat" cmpd="sng" w="28575">
                    <a:solidFill>
                      <a:srgbClr val="8E7CC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065" name="Google Shape;3065;p21"/>
            <p:cNvSpPr txBox="1"/>
            <p:nvPr/>
          </p:nvSpPr>
          <p:spPr>
            <a:xfrm>
              <a:off x="6729524" y="3190910"/>
              <a:ext cx="960600" cy="3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Triplets</a:t>
              </a:r>
              <a:endParaRPr sz="900"/>
            </a:p>
          </p:txBody>
        </p:sp>
      </p:grpSp>
      <p:cxnSp>
        <p:nvCxnSpPr>
          <p:cNvPr id="3066" name="Google Shape;3066;p21"/>
          <p:cNvCxnSpPr/>
          <p:nvPr/>
        </p:nvCxnSpPr>
        <p:spPr>
          <a:xfrm>
            <a:off x="6071267" y="804279"/>
            <a:ext cx="35340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7" name="Google Shape;3067;p21"/>
          <p:cNvCxnSpPr>
            <a:endCxn id="3068" idx="1"/>
          </p:cNvCxnSpPr>
          <p:nvPr/>
        </p:nvCxnSpPr>
        <p:spPr>
          <a:xfrm flipH="1" rot="10800000">
            <a:off x="7043942" y="803666"/>
            <a:ext cx="23160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9" name="Google Shape;3069;p21"/>
          <p:cNvCxnSpPr>
            <a:endCxn id="3070" idx="2"/>
          </p:cNvCxnSpPr>
          <p:nvPr/>
        </p:nvCxnSpPr>
        <p:spPr>
          <a:xfrm rot="10800000">
            <a:off x="5903689" y="2797176"/>
            <a:ext cx="6579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1" name="Google Shape;3071;p21"/>
          <p:cNvCxnSpPr>
            <a:endCxn id="3070" idx="1"/>
          </p:cNvCxnSpPr>
          <p:nvPr/>
        </p:nvCxnSpPr>
        <p:spPr>
          <a:xfrm flipH="1" rot="10800000">
            <a:off x="4847875" y="2473926"/>
            <a:ext cx="6819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2" name="Google Shape;3072;p21"/>
          <p:cNvSpPr txBox="1"/>
          <p:nvPr/>
        </p:nvSpPr>
        <p:spPr>
          <a:xfrm>
            <a:off x="3966655" y="3550851"/>
            <a:ext cx="11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Sigma Rule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(Human readable)</a:t>
            </a:r>
            <a:endParaRPr sz="900"/>
          </a:p>
        </p:txBody>
      </p:sp>
      <p:sp>
        <p:nvSpPr>
          <p:cNvPr id="3073" name="Google Shape;3073;p21"/>
          <p:cNvSpPr txBox="1"/>
          <p:nvPr/>
        </p:nvSpPr>
        <p:spPr>
          <a:xfrm>
            <a:off x="6444300" y="3597318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Rule Database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(Machine readable)</a:t>
            </a:r>
            <a:endParaRPr sz="900"/>
          </a:p>
        </p:txBody>
      </p:sp>
      <p:sp>
        <p:nvSpPr>
          <p:cNvPr id="3074" name="Google Shape;3074;p21"/>
          <p:cNvSpPr txBox="1"/>
          <p:nvPr/>
        </p:nvSpPr>
        <p:spPr>
          <a:xfrm>
            <a:off x="2474977" y="4662528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Detected TTP Triplets</a:t>
            </a:r>
            <a:endParaRPr sz="1000"/>
          </a:p>
        </p:txBody>
      </p:sp>
      <p:grpSp>
        <p:nvGrpSpPr>
          <p:cNvPr id="3075" name="Google Shape;3075;p21"/>
          <p:cNvGrpSpPr/>
          <p:nvPr/>
        </p:nvGrpSpPr>
        <p:grpSpPr>
          <a:xfrm>
            <a:off x="2731531" y="3591875"/>
            <a:ext cx="834728" cy="1171377"/>
            <a:chOff x="3408381" y="3086475"/>
            <a:chExt cx="834728" cy="1171377"/>
          </a:xfrm>
        </p:grpSpPr>
        <p:grpSp>
          <p:nvGrpSpPr>
            <p:cNvPr id="3076" name="Google Shape;3076;p21"/>
            <p:cNvGrpSpPr/>
            <p:nvPr/>
          </p:nvGrpSpPr>
          <p:grpSpPr>
            <a:xfrm>
              <a:off x="3408381" y="3086475"/>
              <a:ext cx="598877" cy="775697"/>
              <a:chOff x="3821400" y="3292037"/>
              <a:chExt cx="913200" cy="1203938"/>
            </a:xfrm>
          </p:grpSpPr>
          <p:sp>
            <p:nvSpPr>
              <p:cNvPr id="3077" name="Google Shape;3077;p21"/>
              <p:cNvSpPr/>
              <p:nvPr/>
            </p:nvSpPr>
            <p:spPr>
              <a:xfrm>
                <a:off x="3821400" y="3427975"/>
                <a:ext cx="913200" cy="1068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78" name="Google Shape;3078;p21"/>
              <p:cNvGrpSpPr/>
              <p:nvPr/>
            </p:nvGrpSpPr>
            <p:grpSpPr>
              <a:xfrm>
                <a:off x="3913207" y="4314125"/>
                <a:ext cx="600968" cy="137411"/>
                <a:chOff x="6820145" y="2138427"/>
                <a:chExt cx="600968" cy="137411"/>
              </a:xfrm>
            </p:grpSpPr>
            <p:sp>
              <p:nvSpPr>
                <p:cNvPr id="3079" name="Google Shape;3079;p21"/>
                <p:cNvSpPr/>
                <p:nvPr/>
              </p:nvSpPr>
              <p:spPr>
                <a:xfrm>
                  <a:off x="7293913" y="2138427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0" name="Google Shape;3080;p21"/>
                <p:cNvSpPr/>
                <p:nvPr/>
              </p:nvSpPr>
              <p:spPr>
                <a:xfrm>
                  <a:off x="6820145" y="2138438"/>
                  <a:ext cx="127200" cy="137400"/>
                </a:xfrm>
                <a:prstGeom prst="ellipse">
                  <a:avLst/>
                </a:prstGeom>
                <a:noFill/>
                <a:ln cap="flat" cmpd="sng" w="28575">
                  <a:solidFill>
                    <a:srgbClr val="C4889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81" name="Google Shape;3081;p21"/>
                <p:cNvCxnSpPr>
                  <a:stCxn id="3080" idx="6"/>
                  <a:endCxn id="3079" idx="2"/>
                </p:cNvCxnSpPr>
                <p:nvPr/>
              </p:nvCxnSpPr>
              <p:spPr>
                <a:xfrm>
                  <a:off x="6947345" y="2207138"/>
                  <a:ext cx="346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3082" name="Google Shape;3082;p21"/>
              <p:cNvGrpSpPr/>
              <p:nvPr/>
            </p:nvGrpSpPr>
            <p:grpSpPr>
              <a:xfrm>
                <a:off x="3911992" y="36186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083" name="Google Shape;3083;p21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084" name="Google Shape;3084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085" name="Google Shape;3085;p21"/>
                  <p:cNvCxnSpPr>
                    <a:stCxn id="3084" idx="6"/>
                    <a:endCxn id="308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086" name="Google Shape;3086;p21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87" name="Google Shape;3087;p21"/>
              <p:cNvGrpSpPr/>
              <p:nvPr/>
            </p:nvGrpSpPr>
            <p:grpSpPr>
              <a:xfrm>
                <a:off x="3911992" y="38472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088" name="Google Shape;3088;p21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089" name="Google Shape;3089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090" name="Google Shape;3090;p21"/>
                  <p:cNvCxnSpPr>
                    <a:stCxn id="3089" idx="6"/>
                    <a:endCxn id="3091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091" name="Google Shape;3091;p21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92" name="Google Shape;3092;p21"/>
              <p:cNvGrpSpPr/>
              <p:nvPr/>
            </p:nvGrpSpPr>
            <p:grpSpPr>
              <a:xfrm>
                <a:off x="3911992" y="4075863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093" name="Google Shape;3093;p21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094" name="Google Shape;3094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095" name="Google Shape;3095;p21"/>
                  <p:cNvCxnSpPr>
                    <a:stCxn id="3094" idx="6"/>
                    <a:endCxn id="309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096" name="Google Shape;3096;p21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97" name="Google Shape;3097;p21"/>
              <p:cNvSpPr txBox="1"/>
              <p:nvPr/>
            </p:nvSpPr>
            <p:spPr>
              <a:xfrm>
                <a:off x="3972771" y="3292037"/>
                <a:ext cx="645900" cy="4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600">
                    <a:solidFill>
                      <a:srgbClr val="1155CC"/>
                    </a:solidFill>
                  </a:rPr>
                  <a:t>Benign</a:t>
                </a:r>
                <a:endParaRPr sz="600">
                  <a:solidFill>
                    <a:srgbClr val="1155CC"/>
                  </a:solidFill>
                </a:endParaRPr>
              </a:p>
            </p:txBody>
          </p:sp>
        </p:grpSp>
        <p:grpSp>
          <p:nvGrpSpPr>
            <p:cNvPr id="3098" name="Google Shape;3098;p21"/>
            <p:cNvGrpSpPr/>
            <p:nvPr/>
          </p:nvGrpSpPr>
          <p:grpSpPr>
            <a:xfrm>
              <a:off x="3481879" y="3209575"/>
              <a:ext cx="761229" cy="1048277"/>
              <a:chOff x="398292" y="2323137"/>
              <a:chExt cx="761229" cy="1048277"/>
            </a:xfrm>
          </p:grpSpPr>
          <p:grpSp>
            <p:nvGrpSpPr>
              <p:cNvPr id="3099" name="Google Shape;3099;p21"/>
              <p:cNvGrpSpPr/>
              <p:nvPr/>
            </p:nvGrpSpPr>
            <p:grpSpPr>
              <a:xfrm>
                <a:off x="398292" y="23231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3100" name="Google Shape;3100;p21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01" name="Google Shape;3101;p21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102" name="Google Shape;3102;p21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3" name="Google Shape;3103;p21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04" name="Google Shape;3104;p21"/>
                  <p:cNvCxnSpPr>
                    <a:stCxn id="3103" idx="6"/>
                    <a:endCxn id="3102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105" name="Google Shape;3105;p21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106" name="Google Shape;3106;p21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7" name="Google Shape;3107;p21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08" name="Google Shape;3108;p21"/>
                  <p:cNvCxnSpPr>
                    <a:stCxn id="3107" idx="6"/>
                    <a:endCxn id="3106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109" name="Google Shape;3109;p21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110" name="Google Shape;3110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11" name="Google Shape;3111;p21"/>
                  <p:cNvCxnSpPr>
                    <a:stCxn id="3110" idx="6"/>
                    <a:endCxn id="3112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112" name="Google Shape;3112;p21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13" name="Google Shape;3113;p21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114" name="Google Shape;3114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15" name="Google Shape;3115;p21"/>
                  <p:cNvCxnSpPr>
                    <a:stCxn id="3114" idx="6"/>
                    <a:endCxn id="311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116" name="Google Shape;3116;p21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17" name="Google Shape;3117;p21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118" name="Google Shape;3118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19" name="Google Shape;3119;p21"/>
                  <p:cNvCxnSpPr>
                    <a:stCxn id="3118" idx="6"/>
                    <a:endCxn id="312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120" name="Google Shape;3120;p21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21" name="Google Shape;3121;p21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122" name="Google Shape;3122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23" name="Google Shape;3123;p21"/>
                  <p:cNvCxnSpPr>
                    <a:stCxn id="3122" idx="6"/>
                    <a:endCxn id="312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124" name="Google Shape;3124;p21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125" name="Google Shape;3125;p21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T1111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126" name="Google Shape;3126;p21"/>
              <p:cNvGrpSpPr/>
              <p:nvPr/>
            </p:nvGrpSpPr>
            <p:grpSpPr>
              <a:xfrm>
                <a:off x="461066" y="2435737"/>
                <a:ext cx="598842" cy="822164"/>
                <a:chOff x="4717000" y="3632044"/>
                <a:chExt cx="846300" cy="1195006"/>
              </a:xfrm>
            </p:grpSpPr>
            <p:sp>
              <p:nvSpPr>
                <p:cNvPr id="3127" name="Google Shape;3127;p21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28" name="Google Shape;3128;p21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129" name="Google Shape;3129;p21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0" name="Google Shape;3130;p21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31" name="Google Shape;3131;p21"/>
                  <p:cNvCxnSpPr>
                    <a:stCxn id="3130" idx="6"/>
                    <a:endCxn id="3129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132" name="Google Shape;3132;p21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133" name="Google Shape;3133;p21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4" name="Google Shape;3134;p21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35" name="Google Shape;3135;p21"/>
                  <p:cNvCxnSpPr>
                    <a:stCxn id="3134" idx="6"/>
                    <a:endCxn id="3133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136" name="Google Shape;3136;p21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137" name="Google Shape;3137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38" name="Google Shape;3138;p21"/>
                  <p:cNvCxnSpPr>
                    <a:stCxn id="3137" idx="6"/>
                    <a:endCxn id="3139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139" name="Google Shape;3139;p21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40" name="Google Shape;3140;p21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141" name="Google Shape;3141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42" name="Google Shape;3142;p21"/>
                  <p:cNvCxnSpPr>
                    <a:stCxn id="3141" idx="6"/>
                    <a:endCxn id="3143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143" name="Google Shape;3143;p21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44" name="Google Shape;3144;p21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145" name="Google Shape;3145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46" name="Google Shape;3146;p21"/>
                  <p:cNvCxnSpPr>
                    <a:stCxn id="3145" idx="6"/>
                    <a:endCxn id="3147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147" name="Google Shape;3147;p21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48" name="Google Shape;3148;p21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149" name="Google Shape;3149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50" name="Google Shape;3150;p21"/>
                  <p:cNvCxnSpPr>
                    <a:stCxn id="3149" idx="6"/>
                    <a:endCxn id="3151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151" name="Google Shape;3151;p21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152" name="Google Shape;3152;p21"/>
                <p:cNvSpPr txBox="1"/>
                <p:nvPr/>
              </p:nvSpPr>
              <p:spPr>
                <a:xfrm>
                  <a:off x="4852293" y="3632044"/>
                  <a:ext cx="5985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T2222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153" name="Google Shape;3153;p21"/>
              <p:cNvGrpSpPr/>
              <p:nvPr/>
            </p:nvGrpSpPr>
            <p:grpSpPr>
              <a:xfrm>
                <a:off x="560679" y="2549254"/>
                <a:ext cx="598842" cy="822160"/>
                <a:chOff x="4717000" y="3632050"/>
                <a:chExt cx="846300" cy="1195000"/>
              </a:xfrm>
            </p:grpSpPr>
            <p:sp>
              <p:nvSpPr>
                <p:cNvPr id="3154" name="Google Shape;3154;p21"/>
                <p:cNvSpPr/>
                <p:nvPr/>
              </p:nvSpPr>
              <p:spPr>
                <a:xfrm>
                  <a:off x="4717000" y="3715550"/>
                  <a:ext cx="846300" cy="1111500"/>
                </a:xfrm>
                <a:prstGeom prst="rect">
                  <a:avLst/>
                </a:prstGeom>
                <a:solidFill>
                  <a:srgbClr val="F4CCCC"/>
                </a:solidFill>
                <a:ln cap="flat" cmpd="sng" w="9525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55" name="Google Shape;3155;p21"/>
                <p:cNvGrpSpPr/>
                <p:nvPr/>
              </p:nvGrpSpPr>
              <p:grpSpPr>
                <a:xfrm>
                  <a:off x="4801569" y="3908936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156" name="Google Shape;3156;p21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7" name="Google Shape;3157;p21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58" name="Google Shape;3158;p21"/>
                  <p:cNvCxnSpPr>
                    <a:stCxn id="3157" idx="6"/>
                    <a:endCxn id="3156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159" name="Google Shape;3159;p21"/>
                <p:cNvGrpSpPr/>
                <p:nvPr/>
              </p:nvGrpSpPr>
              <p:grpSpPr>
                <a:xfrm>
                  <a:off x="4801569" y="4028604"/>
                  <a:ext cx="677172" cy="137400"/>
                  <a:chOff x="6820145" y="2138438"/>
                  <a:chExt cx="677172" cy="137400"/>
                </a:xfrm>
              </p:grpSpPr>
              <p:sp>
                <p:nvSpPr>
                  <p:cNvPr id="3160" name="Google Shape;3160;p21"/>
                  <p:cNvSpPr/>
                  <p:nvPr/>
                </p:nvSpPr>
                <p:spPr>
                  <a:xfrm>
                    <a:off x="7370117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61" name="Google Shape;3161;p21"/>
                  <p:cNvSpPr/>
                  <p:nvPr/>
                </p:nvSpPr>
                <p:spPr>
                  <a:xfrm>
                    <a:off x="6820145" y="2138438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62" name="Google Shape;3162;p21"/>
                  <p:cNvCxnSpPr>
                    <a:stCxn id="3161" idx="6"/>
                    <a:endCxn id="3160" idx="2"/>
                  </p:cNvCxnSpPr>
                  <p:nvPr/>
                </p:nvCxnSpPr>
                <p:spPr>
                  <a:xfrm>
                    <a:off x="6947345" y="2207138"/>
                    <a:ext cx="42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3163" name="Google Shape;3163;p21"/>
                <p:cNvGrpSpPr/>
                <p:nvPr/>
              </p:nvGrpSpPr>
              <p:grpSpPr>
                <a:xfrm>
                  <a:off x="4804682" y="41810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164" name="Google Shape;3164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65" name="Google Shape;3165;p21"/>
                  <p:cNvCxnSpPr>
                    <a:stCxn id="3164" idx="6"/>
                    <a:endCxn id="3166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166" name="Google Shape;3166;p21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67" name="Google Shape;3167;p21"/>
                <p:cNvGrpSpPr/>
                <p:nvPr/>
              </p:nvGrpSpPr>
              <p:grpSpPr>
                <a:xfrm>
                  <a:off x="4804682" y="43334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168" name="Google Shape;3168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69" name="Google Shape;3169;p21"/>
                  <p:cNvCxnSpPr>
                    <a:stCxn id="3168" idx="6"/>
                    <a:endCxn id="3170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170" name="Google Shape;3170;p21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71" name="Google Shape;3171;p21"/>
                <p:cNvGrpSpPr/>
                <p:nvPr/>
              </p:nvGrpSpPr>
              <p:grpSpPr>
                <a:xfrm>
                  <a:off x="4804682" y="44858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172" name="Google Shape;3172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73" name="Google Shape;3173;p21"/>
                  <p:cNvCxnSpPr>
                    <a:stCxn id="3172" idx="6"/>
                    <a:endCxn id="3174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174" name="Google Shape;3174;p21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75" name="Google Shape;3175;p21"/>
                <p:cNvGrpSpPr/>
                <p:nvPr/>
              </p:nvGrpSpPr>
              <p:grpSpPr>
                <a:xfrm>
                  <a:off x="4804682" y="4638204"/>
                  <a:ext cx="670929" cy="137400"/>
                  <a:chOff x="6842895" y="2406763"/>
                  <a:chExt cx="670929" cy="137400"/>
                </a:xfrm>
              </p:grpSpPr>
              <p:sp>
                <p:nvSpPr>
                  <p:cNvPr id="3176" name="Google Shape;3176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solidFill>
                    <a:srgbClr val="C4889A"/>
                  </a:solidFill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77" name="Google Shape;3177;p21"/>
                  <p:cNvCxnSpPr>
                    <a:stCxn id="3176" idx="6"/>
                    <a:endCxn id="3178" idx="1"/>
                  </p:cNvCxnSpPr>
                  <p:nvPr/>
                </p:nvCxnSpPr>
                <p:spPr>
                  <a:xfrm>
                    <a:off x="6970095" y="2475463"/>
                    <a:ext cx="416400" cy="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178" name="Google Shape;3178;p21"/>
                  <p:cNvSpPr/>
                  <p:nvPr/>
                </p:nvSpPr>
                <p:spPr>
                  <a:xfrm>
                    <a:off x="7386493" y="2433669"/>
                    <a:ext cx="127331" cy="93482"/>
                  </a:xfrm>
                  <a:prstGeom prst="flowChartPreparation">
                    <a:avLst/>
                  </a:prstGeom>
                  <a:solidFill>
                    <a:srgbClr val="3C78D8"/>
                  </a:solidFill>
                  <a:ln cap="flat" cmpd="sng" w="28575">
                    <a:solidFill>
                      <a:srgbClr val="3C78D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179" name="Google Shape;3179;p21"/>
                <p:cNvSpPr txBox="1"/>
                <p:nvPr/>
              </p:nvSpPr>
              <p:spPr>
                <a:xfrm>
                  <a:off x="4744600" y="3632050"/>
                  <a:ext cx="785700" cy="4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sz="600">
                      <a:solidFill>
                        <a:srgbClr val="FF0000"/>
                      </a:solidFill>
                    </a:rPr>
                    <a:t>T1070.005</a:t>
                  </a:r>
                  <a:endParaRPr sz="6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cxnSp>
        <p:nvCxnSpPr>
          <p:cNvPr id="3180" name="Google Shape;3180;p21"/>
          <p:cNvCxnSpPr>
            <a:stCxn id="2933" idx="3"/>
            <a:endCxn id="3181" idx="1"/>
          </p:cNvCxnSpPr>
          <p:nvPr/>
        </p:nvCxnSpPr>
        <p:spPr>
          <a:xfrm>
            <a:off x="997124" y="1574098"/>
            <a:ext cx="2283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2" name="Google Shape;3182;p21"/>
          <p:cNvCxnSpPr>
            <a:stCxn id="3181" idx="3"/>
          </p:cNvCxnSpPr>
          <p:nvPr/>
        </p:nvCxnSpPr>
        <p:spPr>
          <a:xfrm>
            <a:off x="1990837" y="1574642"/>
            <a:ext cx="3849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3" name="Google Shape;3183;p21"/>
          <p:cNvCxnSpPr>
            <a:endCxn id="3016" idx="2"/>
          </p:cNvCxnSpPr>
          <p:nvPr/>
        </p:nvCxnSpPr>
        <p:spPr>
          <a:xfrm flipH="1" rot="10800000">
            <a:off x="3372453" y="1174193"/>
            <a:ext cx="880800" cy="35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4" name="Google Shape;3184;p21"/>
          <p:cNvCxnSpPr>
            <a:endCxn id="3065" idx="1"/>
          </p:cNvCxnSpPr>
          <p:nvPr/>
        </p:nvCxnSpPr>
        <p:spPr>
          <a:xfrm>
            <a:off x="3385922" y="1523272"/>
            <a:ext cx="856200" cy="11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5" name="Google Shape;3185;p21"/>
          <p:cNvCxnSpPr>
            <a:stCxn id="2994" idx="3"/>
            <a:endCxn id="3154" idx="3"/>
          </p:cNvCxnSpPr>
          <p:nvPr/>
        </p:nvCxnSpPr>
        <p:spPr>
          <a:xfrm flipH="1">
            <a:off x="3566200" y="1211551"/>
            <a:ext cx="5232600" cy="3169200"/>
          </a:xfrm>
          <a:prstGeom prst="bentConnector3">
            <a:avLst>
              <a:gd fmla="val -455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6" name="Google Shape;3186;p21"/>
          <p:cNvCxnSpPr>
            <a:stCxn id="3187" idx="3"/>
            <a:endCxn id="3154" idx="3"/>
          </p:cNvCxnSpPr>
          <p:nvPr/>
        </p:nvCxnSpPr>
        <p:spPr>
          <a:xfrm flipH="1">
            <a:off x="3566374" y="2506811"/>
            <a:ext cx="5189700" cy="1874100"/>
          </a:xfrm>
          <a:prstGeom prst="bentConnector3">
            <a:avLst>
              <a:gd fmla="val -45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8" name="Google Shape;3188;p21"/>
          <p:cNvCxnSpPr>
            <a:endCxn id="3189" idx="3"/>
          </p:cNvCxnSpPr>
          <p:nvPr/>
        </p:nvCxnSpPr>
        <p:spPr>
          <a:xfrm rot="10800000">
            <a:off x="2303725" y="4417409"/>
            <a:ext cx="4050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0" name="Google Shape;3190;p21"/>
          <p:cNvCxnSpPr/>
          <p:nvPr/>
        </p:nvCxnSpPr>
        <p:spPr>
          <a:xfrm rot="10800000">
            <a:off x="1122025" y="4425613"/>
            <a:ext cx="32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1" name="Google Shape;31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192" name="Google Shape;3192;p21"/>
          <p:cNvGrpSpPr/>
          <p:nvPr/>
        </p:nvGrpSpPr>
        <p:grpSpPr>
          <a:xfrm>
            <a:off x="1151588" y="1267442"/>
            <a:ext cx="913200" cy="646500"/>
            <a:chOff x="1279850" y="1289550"/>
            <a:chExt cx="913200" cy="646500"/>
          </a:xfrm>
        </p:grpSpPr>
        <p:sp>
          <p:nvSpPr>
            <p:cNvPr id="3181" name="Google Shape;3181;p21"/>
            <p:cNvSpPr/>
            <p:nvPr/>
          </p:nvSpPr>
          <p:spPr>
            <a:xfrm>
              <a:off x="1353800" y="1310400"/>
              <a:ext cx="76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193" name="Google Shape;3193;p21"/>
            <p:cNvSpPr txBox="1"/>
            <p:nvPr/>
          </p:nvSpPr>
          <p:spPr>
            <a:xfrm>
              <a:off x="1279850" y="1289550"/>
              <a:ext cx="913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Provenance Graph Building </a:t>
              </a:r>
              <a:endParaRPr/>
            </a:p>
          </p:txBody>
        </p:sp>
      </p:grpSp>
      <p:cxnSp>
        <p:nvCxnSpPr>
          <p:cNvPr id="3194" name="Google Shape;3194;p21"/>
          <p:cNvCxnSpPr>
            <a:stCxn id="2999" idx="3"/>
            <a:endCxn id="3195" idx="1"/>
          </p:cNvCxnSpPr>
          <p:nvPr/>
        </p:nvCxnSpPr>
        <p:spPr>
          <a:xfrm flipH="1" rot="10800000">
            <a:off x="4950870" y="804310"/>
            <a:ext cx="362100" cy="3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196" name="Google Shape;3196;p21"/>
          <p:cNvGrpSpPr/>
          <p:nvPr/>
        </p:nvGrpSpPr>
        <p:grpSpPr>
          <a:xfrm>
            <a:off x="5294342" y="481025"/>
            <a:ext cx="853134" cy="646500"/>
            <a:chOff x="749850" y="2342404"/>
            <a:chExt cx="853134" cy="646500"/>
          </a:xfrm>
        </p:grpSpPr>
        <p:sp>
          <p:nvSpPr>
            <p:cNvPr id="3197" name="Google Shape;3197;p21"/>
            <p:cNvSpPr/>
            <p:nvPr/>
          </p:nvSpPr>
          <p:spPr>
            <a:xfrm>
              <a:off x="7498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195" name="Google Shape;3195;p21"/>
            <p:cNvSpPr txBox="1"/>
            <p:nvPr/>
          </p:nvSpPr>
          <p:spPr>
            <a:xfrm>
              <a:off x="768384" y="2342404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Triplet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Sementic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Inference</a:t>
              </a:r>
              <a:endParaRPr b="1" sz="1000"/>
            </a:p>
          </p:txBody>
        </p:sp>
      </p:grpSp>
      <p:grpSp>
        <p:nvGrpSpPr>
          <p:cNvPr id="3198" name="Google Shape;3198;p21"/>
          <p:cNvGrpSpPr/>
          <p:nvPr/>
        </p:nvGrpSpPr>
        <p:grpSpPr>
          <a:xfrm>
            <a:off x="6347643" y="1128121"/>
            <a:ext cx="977398" cy="557645"/>
            <a:chOff x="5454450" y="2942454"/>
            <a:chExt cx="1185300" cy="706596"/>
          </a:xfrm>
        </p:grpSpPr>
        <p:grpSp>
          <p:nvGrpSpPr>
            <p:cNvPr id="3199" name="Google Shape;3199;p21"/>
            <p:cNvGrpSpPr/>
            <p:nvPr/>
          </p:nvGrpSpPr>
          <p:grpSpPr>
            <a:xfrm>
              <a:off x="5500609" y="2942454"/>
              <a:ext cx="978541" cy="366924"/>
              <a:chOff x="677559" y="3831117"/>
              <a:chExt cx="978541" cy="366924"/>
            </a:xfrm>
          </p:grpSpPr>
          <p:grpSp>
            <p:nvGrpSpPr>
              <p:cNvPr id="3200" name="Google Shape;3200;p21"/>
              <p:cNvGrpSpPr/>
              <p:nvPr/>
            </p:nvGrpSpPr>
            <p:grpSpPr>
              <a:xfrm>
                <a:off x="805300" y="3831117"/>
                <a:ext cx="850800" cy="210000"/>
                <a:chOff x="805300" y="3831117"/>
                <a:chExt cx="850800" cy="210000"/>
              </a:xfrm>
            </p:grpSpPr>
            <p:sp>
              <p:nvSpPr>
                <p:cNvPr id="3201" name="Google Shape;3201;p21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02" name="Google Shape;3202;p21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203" name="Google Shape;3203;p21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4" name="Google Shape;3204;p21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5" name="Google Shape;3205;p21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6" name="Google Shape;3206;p21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7" name="Google Shape;3207;p21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8" name="Google Shape;3208;p21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9" name="Google Shape;3209;p21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0" name="Google Shape;3210;p21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1" name="Google Shape;3211;p21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212" name="Google Shape;3212;p21"/>
              <p:cNvGrpSpPr/>
              <p:nvPr/>
            </p:nvGrpSpPr>
            <p:grpSpPr>
              <a:xfrm>
                <a:off x="735875" y="3901367"/>
                <a:ext cx="850800" cy="210000"/>
                <a:chOff x="805300" y="3831117"/>
                <a:chExt cx="850800" cy="210000"/>
              </a:xfrm>
            </p:grpSpPr>
            <p:sp>
              <p:nvSpPr>
                <p:cNvPr id="3213" name="Google Shape;3213;p21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14" name="Google Shape;3214;p21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215" name="Google Shape;3215;p21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6" name="Google Shape;3216;p21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7" name="Google Shape;3217;p21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8" name="Google Shape;3218;p21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9" name="Google Shape;3219;p21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0" name="Google Shape;3220;p21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1" name="Google Shape;3221;p21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2" name="Google Shape;3222;p21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3" name="Google Shape;3223;p21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224" name="Google Shape;3224;p21"/>
              <p:cNvGrpSpPr/>
              <p:nvPr/>
            </p:nvGrpSpPr>
            <p:grpSpPr>
              <a:xfrm>
                <a:off x="677559" y="3988041"/>
                <a:ext cx="850800" cy="210000"/>
                <a:chOff x="805300" y="3831117"/>
                <a:chExt cx="850800" cy="210000"/>
              </a:xfrm>
            </p:grpSpPr>
            <p:sp>
              <p:nvSpPr>
                <p:cNvPr id="3225" name="Google Shape;3225;p21"/>
                <p:cNvSpPr/>
                <p:nvPr/>
              </p:nvSpPr>
              <p:spPr>
                <a:xfrm>
                  <a:off x="805300" y="3831117"/>
                  <a:ext cx="850800" cy="210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26" name="Google Shape;3226;p21"/>
                <p:cNvGrpSpPr/>
                <p:nvPr/>
              </p:nvGrpSpPr>
              <p:grpSpPr>
                <a:xfrm>
                  <a:off x="858965" y="3880368"/>
                  <a:ext cx="743450" cy="111507"/>
                  <a:chOff x="1649737" y="4444871"/>
                  <a:chExt cx="743450" cy="111507"/>
                </a:xfrm>
              </p:grpSpPr>
              <p:sp>
                <p:nvSpPr>
                  <p:cNvPr id="3227" name="Google Shape;3227;p21"/>
                  <p:cNvSpPr/>
                  <p:nvPr/>
                </p:nvSpPr>
                <p:spPr>
                  <a:xfrm rot="-5400000">
                    <a:off x="16384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8" name="Google Shape;3228;p21"/>
                  <p:cNvSpPr/>
                  <p:nvPr/>
                </p:nvSpPr>
                <p:spPr>
                  <a:xfrm rot="-5400000">
                    <a:off x="17146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9" name="Google Shape;3229;p21"/>
                  <p:cNvSpPr/>
                  <p:nvPr/>
                </p:nvSpPr>
                <p:spPr>
                  <a:xfrm rot="-5400000">
                    <a:off x="1790887" y="4456121"/>
                    <a:ext cx="110700" cy="88200"/>
                  </a:xfrm>
                  <a:prstGeom prst="rect">
                    <a:avLst/>
                  </a:prstGeom>
                  <a:solidFill>
                    <a:srgbClr val="D0E0E3"/>
                  </a:solidFill>
                  <a:ln cap="flat" cmpd="sng" w="9525">
                    <a:solidFill>
                      <a:srgbClr val="0B539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0" name="Google Shape;3230;p21"/>
                  <p:cNvSpPr/>
                  <p:nvPr/>
                </p:nvSpPr>
                <p:spPr>
                  <a:xfrm rot="-5400000">
                    <a:off x="1880566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1" name="Google Shape;3231;p21"/>
                  <p:cNvSpPr/>
                  <p:nvPr/>
                </p:nvSpPr>
                <p:spPr>
                  <a:xfrm rot="-5400000">
                    <a:off x="19649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2" name="Google Shape;3232;p21"/>
                  <p:cNvSpPr/>
                  <p:nvPr/>
                </p:nvSpPr>
                <p:spPr>
                  <a:xfrm rot="-5400000">
                    <a:off x="2041183" y="4456907"/>
                    <a:ext cx="110700" cy="88200"/>
                  </a:xfrm>
                  <a:prstGeom prst="rect">
                    <a:avLst/>
                  </a:prstGeom>
                  <a:solidFill>
                    <a:srgbClr val="FFF2CC"/>
                  </a:solidFill>
                  <a:ln cap="flat" cmpd="sng" w="9525">
                    <a:solidFill>
                      <a:srgbClr val="BF9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3" name="Google Shape;3233;p21"/>
                  <p:cNvSpPr/>
                  <p:nvPr/>
                </p:nvSpPr>
                <p:spPr>
                  <a:xfrm rot="-5400000">
                    <a:off x="2133121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4" name="Google Shape;3234;p21"/>
                  <p:cNvSpPr/>
                  <p:nvPr/>
                </p:nvSpPr>
                <p:spPr>
                  <a:xfrm rot="-5400000">
                    <a:off x="22175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5" name="Google Shape;3235;p21"/>
                  <p:cNvSpPr/>
                  <p:nvPr/>
                </p:nvSpPr>
                <p:spPr>
                  <a:xfrm rot="-5400000">
                    <a:off x="2293737" y="4456928"/>
                    <a:ext cx="110700" cy="88200"/>
                  </a:xfrm>
                  <a:prstGeom prst="rect">
                    <a:avLst/>
                  </a:prstGeom>
                  <a:solidFill>
                    <a:srgbClr val="B6D7A8"/>
                  </a:solidFill>
                  <a:ln cap="flat" cmpd="sng" w="9525">
                    <a:solidFill>
                      <a:srgbClr val="38761D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236" name="Google Shape;3236;p21"/>
            <p:cNvSpPr txBox="1"/>
            <p:nvPr/>
          </p:nvSpPr>
          <p:spPr>
            <a:xfrm>
              <a:off x="5454450" y="3239550"/>
              <a:ext cx="1185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/>
                <a:t>Embeddings</a:t>
              </a:r>
              <a:endParaRPr sz="900"/>
            </a:p>
          </p:txBody>
        </p:sp>
      </p:grpSp>
      <p:grpSp>
        <p:nvGrpSpPr>
          <p:cNvPr id="3237" name="Google Shape;3237;p21"/>
          <p:cNvGrpSpPr/>
          <p:nvPr/>
        </p:nvGrpSpPr>
        <p:grpSpPr>
          <a:xfrm>
            <a:off x="7275542" y="480188"/>
            <a:ext cx="853134" cy="646500"/>
            <a:chOff x="826050" y="2341567"/>
            <a:chExt cx="853134" cy="646500"/>
          </a:xfrm>
        </p:grpSpPr>
        <p:sp>
          <p:nvSpPr>
            <p:cNvPr id="3068" name="Google Shape;3068;p21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238" name="Google Shape;3238;p21"/>
            <p:cNvSpPr txBox="1"/>
            <p:nvPr/>
          </p:nvSpPr>
          <p:spPr>
            <a:xfrm>
              <a:off x="844584" y="2341567"/>
              <a:ext cx="834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Detection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Model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Training</a:t>
              </a:r>
              <a:endParaRPr b="1" sz="1000"/>
            </a:p>
          </p:txBody>
        </p:sp>
      </p:grpSp>
      <p:cxnSp>
        <p:nvCxnSpPr>
          <p:cNvPr id="3239" name="Google Shape;3239;p21"/>
          <p:cNvCxnSpPr>
            <a:stCxn id="3238" idx="3"/>
            <a:endCxn id="2994" idx="1"/>
          </p:cNvCxnSpPr>
          <p:nvPr/>
        </p:nvCxnSpPr>
        <p:spPr>
          <a:xfrm>
            <a:off x="8128676" y="803438"/>
            <a:ext cx="2466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240" name="Google Shape;3240;p21"/>
          <p:cNvGrpSpPr/>
          <p:nvPr/>
        </p:nvGrpSpPr>
        <p:grpSpPr>
          <a:xfrm>
            <a:off x="1285625" y="4118009"/>
            <a:ext cx="1150200" cy="658667"/>
            <a:chOff x="1361825" y="3780025"/>
            <a:chExt cx="1150200" cy="658667"/>
          </a:xfrm>
        </p:grpSpPr>
        <p:sp>
          <p:nvSpPr>
            <p:cNvPr id="3189" name="Google Shape;3189;p21"/>
            <p:cNvSpPr/>
            <p:nvPr/>
          </p:nvSpPr>
          <p:spPr>
            <a:xfrm>
              <a:off x="1526725" y="3780025"/>
              <a:ext cx="853200" cy="598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241" name="Google Shape;3241;p21"/>
            <p:cNvSpPr txBox="1"/>
            <p:nvPr/>
          </p:nvSpPr>
          <p:spPr>
            <a:xfrm>
              <a:off x="1361825" y="3792192"/>
              <a:ext cx="1150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TTP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Graph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chemeClr val="dk1"/>
                  </a:solidFill>
                </a:rPr>
                <a:t>Reconstruction</a:t>
              </a:r>
              <a:endParaRPr/>
            </a:p>
          </p:txBody>
        </p:sp>
      </p:grpSp>
      <p:grpSp>
        <p:nvGrpSpPr>
          <p:cNvPr id="3242" name="Google Shape;3242;p21"/>
          <p:cNvGrpSpPr/>
          <p:nvPr/>
        </p:nvGrpSpPr>
        <p:grpSpPr>
          <a:xfrm>
            <a:off x="5181642" y="3084791"/>
            <a:ext cx="853134" cy="572700"/>
            <a:chOff x="826050" y="2378695"/>
            <a:chExt cx="853134" cy="572700"/>
          </a:xfrm>
        </p:grpSpPr>
        <p:sp>
          <p:nvSpPr>
            <p:cNvPr id="3243" name="Google Shape;3243;p21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037" name="Google Shape;3037;p21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Converter</a:t>
              </a:r>
              <a:endParaRPr b="1" sz="1000"/>
            </a:p>
          </p:txBody>
        </p:sp>
      </p:grpSp>
      <p:cxnSp>
        <p:nvCxnSpPr>
          <p:cNvPr id="3244" name="Google Shape;3244;p21"/>
          <p:cNvCxnSpPr/>
          <p:nvPr/>
        </p:nvCxnSpPr>
        <p:spPr>
          <a:xfrm>
            <a:off x="6047336" y="3371147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245" name="Google Shape;3245;p21"/>
          <p:cNvGrpSpPr/>
          <p:nvPr/>
        </p:nvGrpSpPr>
        <p:grpSpPr>
          <a:xfrm>
            <a:off x="7723612" y="2220602"/>
            <a:ext cx="1032462" cy="572700"/>
            <a:chOff x="826050" y="2378695"/>
            <a:chExt cx="853134" cy="572700"/>
          </a:xfrm>
        </p:grpSpPr>
        <p:sp>
          <p:nvSpPr>
            <p:cNvPr id="3246" name="Google Shape;3246;p21"/>
            <p:cNvSpPr/>
            <p:nvPr/>
          </p:nvSpPr>
          <p:spPr>
            <a:xfrm>
              <a:off x="826050" y="2378695"/>
              <a:ext cx="8346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187" name="Google Shape;3187;p21"/>
            <p:cNvSpPr txBox="1"/>
            <p:nvPr/>
          </p:nvSpPr>
          <p:spPr>
            <a:xfrm>
              <a:off x="844584" y="2418604"/>
              <a:ext cx="83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Multi-process Matcher</a:t>
              </a:r>
              <a:endParaRPr b="1" sz="1000"/>
            </a:p>
          </p:txBody>
        </p:sp>
      </p:grpSp>
      <p:grpSp>
        <p:nvGrpSpPr>
          <p:cNvPr id="3247" name="Google Shape;3247;p21"/>
          <p:cNvGrpSpPr/>
          <p:nvPr/>
        </p:nvGrpSpPr>
        <p:grpSpPr>
          <a:xfrm>
            <a:off x="5529775" y="2150676"/>
            <a:ext cx="747827" cy="646500"/>
            <a:chOff x="816694" y="2320230"/>
            <a:chExt cx="841200" cy="646500"/>
          </a:xfrm>
        </p:grpSpPr>
        <p:sp>
          <p:nvSpPr>
            <p:cNvPr id="3248" name="Google Shape;3248;p21"/>
            <p:cNvSpPr/>
            <p:nvPr/>
          </p:nvSpPr>
          <p:spPr>
            <a:xfrm>
              <a:off x="826030" y="2386804"/>
              <a:ext cx="799800" cy="50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3070" name="Google Shape;3070;p21"/>
            <p:cNvSpPr txBox="1"/>
            <p:nvPr/>
          </p:nvSpPr>
          <p:spPr>
            <a:xfrm>
              <a:off x="816694" y="2320230"/>
              <a:ext cx="8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Valid Rule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/>
                <a:t>Filter</a:t>
              </a:r>
              <a:endParaRPr b="1" sz="1000"/>
            </a:p>
          </p:txBody>
        </p:sp>
      </p:grpSp>
      <p:grpSp>
        <p:nvGrpSpPr>
          <p:cNvPr id="3249" name="Google Shape;3249;p21"/>
          <p:cNvGrpSpPr/>
          <p:nvPr/>
        </p:nvGrpSpPr>
        <p:grpSpPr>
          <a:xfrm>
            <a:off x="6484594" y="2250233"/>
            <a:ext cx="691787" cy="136727"/>
            <a:chOff x="2193900" y="4331067"/>
            <a:chExt cx="1002300" cy="317600"/>
          </a:xfrm>
        </p:grpSpPr>
        <p:grpSp>
          <p:nvGrpSpPr>
            <p:cNvPr id="3250" name="Google Shape;3250;p21"/>
            <p:cNvGrpSpPr/>
            <p:nvPr/>
          </p:nvGrpSpPr>
          <p:grpSpPr>
            <a:xfrm>
              <a:off x="2345400" y="4331067"/>
              <a:ext cx="850800" cy="210000"/>
              <a:chOff x="863475" y="3440001"/>
              <a:chExt cx="850800" cy="210000"/>
            </a:xfrm>
          </p:grpSpPr>
          <p:sp>
            <p:nvSpPr>
              <p:cNvPr id="3251" name="Google Shape;3251;p21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52" name="Google Shape;3252;p21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253" name="Google Shape;3253;p21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254" name="Google Shape;3254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255" name="Google Shape;3255;p21"/>
                  <p:cNvCxnSpPr>
                    <a:stCxn id="3254" idx="6"/>
                    <a:endCxn id="3256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256" name="Google Shape;3256;p21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57" name="Google Shape;3257;p21"/>
            <p:cNvGrpSpPr/>
            <p:nvPr/>
          </p:nvGrpSpPr>
          <p:grpSpPr>
            <a:xfrm>
              <a:off x="2269650" y="4384867"/>
              <a:ext cx="850800" cy="210000"/>
              <a:chOff x="863475" y="3440001"/>
              <a:chExt cx="850800" cy="210000"/>
            </a:xfrm>
          </p:grpSpPr>
          <p:sp>
            <p:nvSpPr>
              <p:cNvPr id="3258" name="Google Shape;3258;p21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59" name="Google Shape;3259;p21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260" name="Google Shape;3260;p21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261" name="Google Shape;3261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262" name="Google Shape;3262;p21"/>
                  <p:cNvCxnSpPr>
                    <a:stCxn id="3261" idx="6"/>
                    <a:endCxn id="3263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263" name="Google Shape;3263;p21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64" name="Google Shape;3264;p21"/>
            <p:cNvGrpSpPr/>
            <p:nvPr/>
          </p:nvGrpSpPr>
          <p:grpSpPr>
            <a:xfrm>
              <a:off x="2193900" y="4438667"/>
              <a:ext cx="850800" cy="210000"/>
              <a:chOff x="863475" y="3440001"/>
              <a:chExt cx="850800" cy="210000"/>
            </a:xfrm>
          </p:grpSpPr>
          <p:sp>
            <p:nvSpPr>
              <p:cNvPr id="3265" name="Google Shape;3265;p21"/>
              <p:cNvSpPr/>
              <p:nvPr/>
            </p:nvSpPr>
            <p:spPr>
              <a:xfrm>
                <a:off x="863475" y="3440001"/>
                <a:ext cx="850800" cy="21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66" name="Google Shape;3266;p21"/>
              <p:cNvGrpSpPr/>
              <p:nvPr/>
            </p:nvGrpSpPr>
            <p:grpSpPr>
              <a:xfrm>
                <a:off x="924067" y="3456438"/>
                <a:ext cx="716204" cy="137400"/>
                <a:chOff x="6852694" y="513663"/>
                <a:chExt cx="716204" cy="137400"/>
              </a:xfrm>
            </p:grpSpPr>
            <p:grpSp>
              <p:nvGrpSpPr>
                <p:cNvPr id="3267" name="Google Shape;3267;p21"/>
                <p:cNvGrpSpPr/>
                <p:nvPr/>
              </p:nvGrpSpPr>
              <p:grpSpPr>
                <a:xfrm>
                  <a:off x="6852694" y="513663"/>
                  <a:ext cx="502500" cy="137400"/>
                  <a:chOff x="6842895" y="2406763"/>
                  <a:chExt cx="502500" cy="137400"/>
                </a:xfrm>
              </p:grpSpPr>
              <p:sp>
                <p:nvSpPr>
                  <p:cNvPr id="3268" name="Google Shape;3268;p21"/>
                  <p:cNvSpPr/>
                  <p:nvPr/>
                </p:nvSpPr>
                <p:spPr>
                  <a:xfrm>
                    <a:off x="6842895" y="2406763"/>
                    <a:ext cx="127200" cy="137400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rgbClr val="C4889A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269" name="Google Shape;3269;p21"/>
                  <p:cNvCxnSpPr>
                    <a:stCxn id="3268" idx="6"/>
                    <a:endCxn id="3270" idx="1"/>
                  </p:cNvCxnSpPr>
                  <p:nvPr/>
                </p:nvCxnSpPr>
                <p:spPr>
                  <a:xfrm>
                    <a:off x="6970095" y="2475463"/>
                    <a:ext cx="375300" cy="8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270" name="Google Shape;3270;p21"/>
                <p:cNvSpPr/>
                <p:nvPr/>
              </p:nvSpPr>
              <p:spPr>
                <a:xfrm>
                  <a:off x="7355073" y="538383"/>
                  <a:ext cx="213825" cy="104500"/>
                </a:xfrm>
                <a:prstGeom prst="flowChartDecision">
                  <a:avLst/>
                </a:prstGeom>
                <a:noFill/>
                <a:ln cap="flat" cmpd="sng" w="28575">
                  <a:solidFill>
                    <a:srgbClr val="8E7CC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271" name="Google Shape;3271;p21"/>
          <p:cNvGrpSpPr/>
          <p:nvPr/>
        </p:nvGrpSpPr>
        <p:grpSpPr>
          <a:xfrm>
            <a:off x="6729575" y="2329577"/>
            <a:ext cx="453982" cy="415389"/>
            <a:chOff x="1541665" y="4111886"/>
            <a:chExt cx="534222" cy="1527167"/>
          </a:xfrm>
        </p:grpSpPr>
        <p:sp>
          <p:nvSpPr>
            <p:cNvPr id="3272" name="Google Shape;3272;p21"/>
            <p:cNvSpPr txBox="1"/>
            <p:nvPr/>
          </p:nvSpPr>
          <p:spPr>
            <a:xfrm>
              <a:off x="1577587" y="4111886"/>
              <a:ext cx="498300" cy="1358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434343"/>
                </a:solidFill>
              </a:endParaRPr>
            </a:p>
          </p:txBody>
        </p:sp>
        <p:sp>
          <p:nvSpPr>
            <p:cNvPr id="3273" name="Google Shape;3273;p21"/>
            <p:cNvSpPr txBox="1"/>
            <p:nvPr/>
          </p:nvSpPr>
          <p:spPr>
            <a:xfrm>
              <a:off x="1541665" y="4323553"/>
              <a:ext cx="498300" cy="131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selection</a:t>
              </a:r>
              <a:r>
                <a:rPr lang="zh-TW" sz="100">
                  <a:solidFill>
                    <a:srgbClr val="6AA84F"/>
                  </a:solidFill>
                </a:rPr>
                <a:t>:</a:t>
              </a:r>
              <a:endParaRPr sz="100">
                <a:solidFill>
                  <a:srgbClr val="6AA84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434343"/>
                  </a:solidFill>
                </a:rPr>
                <a:t>    - ZZZ: ^A.*B$</a:t>
              </a:r>
              <a:endParaRPr sz="100"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38761D"/>
                  </a:solidFill>
                </a:rPr>
                <a:t>filter:</a:t>
              </a:r>
              <a:endParaRPr sz="1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">
                  <a:solidFill>
                    <a:srgbClr val="C9DAF8"/>
                  </a:solidFill>
                </a:rPr>
                <a:t>   </a:t>
              </a:r>
              <a:r>
                <a:rPr lang="zh-TW" sz="100">
                  <a:solidFill>
                    <a:srgbClr val="434343"/>
                  </a:solidFill>
                </a:rPr>
                <a:t> - XXX: ^(?=.*H)(?=.*I).*$</a:t>
              </a:r>
              <a:endParaRPr sz="100">
                <a:solidFill>
                  <a:srgbClr val="434343"/>
                </a:solidFill>
              </a:endParaRPr>
            </a:p>
          </p:txBody>
        </p:sp>
      </p:grpSp>
      <p:cxnSp>
        <p:nvCxnSpPr>
          <p:cNvPr id="3274" name="Google Shape;3274;p21"/>
          <p:cNvCxnSpPr>
            <a:stCxn id="3070" idx="3"/>
          </p:cNvCxnSpPr>
          <p:nvPr/>
        </p:nvCxnSpPr>
        <p:spPr>
          <a:xfrm>
            <a:off x="6277602" y="2473926"/>
            <a:ext cx="45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5" name="Google Shape;3275;p21"/>
          <p:cNvCxnSpPr>
            <a:endCxn id="3187" idx="1"/>
          </p:cNvCxnSpPr>
          <p:nvPr/>
        </p:nvCxnSpPr>
        <p:spPr>
          <a:xfrm>
            <a:off x="7344341" y="2489711"/>
            <a:ext cx="401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6" name="Google Shape;3276;p21"/>
          <p:cNvSpPr txBox="1"/>
          <p:nvPr/>
        </p:nvSpPr>
        <p:spPr>
          <a:xfrm>
            <a:off x="6119875" y="1831571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Triplets / Custom Field Map / Valid Rules</a:t>
            </a:r>
            <a:endParaRPr sz="800"/>
          </a:p>
        </p:txBody>
      </p:sp>
      <p:sp>
        <p:nvSpPr>
          <p:cNvPr id="3277" name="Google Shape;3277;p21"/>
          <p:cNvSpPr/>
          <p:nvPr/>
        </p:nvSpPr>
        <p:spPr>
          <a:xfrm>
            <a:off x="3925800" y="1785850"/>
            <a:ext cx="5171100" cy="11715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8" name="Google Shape;3278;p21"/>
          <p:cNvSpPr/>
          <p:nvPr/>
        </p:nvSpPr>
        <p:spPr>
          <a:xfrm>
            <a:off x="6900" y="3018925"/>
            <a:ext cx="3918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9" name="Google Shape;3279;p21"/>
          <p:cNvSpPr/>
          <p:nvPr/>
        </p:nvSpPr>
        <p:spPr>
          <a:xfrm>
            <a:off x="131225" y="707150"/>
            <a:ext cx="3891900" cy="20379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0" name="Google Shape;3280;p21"/>
          <p:cNvSpPr/>
          <p:nvPr/>
        </p:nvSpPr>
        <p:spPr>
          <a:xfrm>
            <a:off x="4023175" y="51075"/>
            <a:ext cx="5073600" cy="17043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1" name="Google Shape;3281;p21"/>
          <p:cNvSpPr/>
          <p:nvPr/>
        </p:nvSpPr>
        <p:spPr>
          <a:xfrm>
            <a:off x="3083450" y="1148875"/>
            <a:ext cx="3786300" cy="1080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Sigma?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much Sigma rules collected?</a:t>
            </a:r>
            <a:endParaRPr/>
          </a:p>
        </p:txBody>
      </p:sp>
      <p:cxnSp>
        <p:nvCxnSpPr>
          <p:cNvPr id="3282" name="Google Shape;3282;p21"/>
          <p:cNvCxnSpPr/>
          <p:nvPr/>
        </p:nvCxnSpPr>
        <p:spPr>
          <a:xfrm flipH="1">
            <a:off x="4596838" y="2233250"/>
            <a:ext cx="11100" cy="860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3" name="Google Shape;3283;p21"/>
          <p:cNvSpPr/>
          <p:nvPr/>
        </p:nvSpPr>
        <p:spPr>
          <a:xfrm>
            <a:off x="3899275" y="4175900"/>
            <a:ext cx="5171100" cy="5274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4" name="Google Shape;3284;p21"/>
          <p:cNvSpPr/>
          <p:nvPr/>
        </p:nvSpPr>
        <p:spPr>
          <a:xfrm>
            <a:off x="8967450" y="2957350"/>
            <a:ext cx="176400" cy="12186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5" name="Google Shape;3285;p21"/>
          <p:cNvSpPr/>
          <p:nvPr/>
        </p:nvSpPr>
        <p:spPr>
          <a:xfrm>
            <a:off x="5077800" y="2935175"/>
            <a:ext cx="3891900" cy="1171500"/>
          </a:xfrm>
          <a:prstGeom prst="rect">
            <a:avLst/>
          </a:prstGeom>
          <a:solidFill>
            <a:srgbClr val="FFFFFF">
              <a:alpha val="8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