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4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5.xml" ContentType="application/vnd.openxmlformats-officedocument.presentationml.notesSlide+xml"/>
  <Override PartName="/ppt/ink/ink24.xml" ContentType="application/inkml+xml"/>
  <Override PartName="/ppt/notesSlides/notesSlide6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7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91" r:id="rId5"/>
    <p:sldId id="260" r:id="rId6"/>
    <p:sldId id="296" r:id="rId7"/>
    <p:sldId id="298" r:id="rId8"/>
    <p:sldId id="297" r:id="rId9"/>
    <p:sldId id="305" r:id="rId10"/>
    <p:sldId id="261" r:id="rId11"/>
    <p:sldId id="300" r:id="rId12"/>
    <p:sldId id="303" r:id="rId13"/>
    <p:sldId id="301" r:id="rId14"/>
    <p:sldId id="302" r:id="rId15"/>
    <p:sldId id="304" r:id="rId16"/>
    <p:sldId id="299" r:id="rId17"/>
    <p:sldId id="307" r:id="rId18"/>
    <p:sldId id="295" r:id="rId19"/>
    <p:sldId id="294" r:id="rId20"/>
    <p:sldId id="290" r:id="rId21"/>
    <p:sldId id="306" r:id="rId22"/>
    <p:sldId id="292" r:id="rId23"/>
    <p:sldId id="276" r:id="rId24"/>
    <p:sldId id="277" r:id="rId2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7"/>
    <p:restoredTop sz="87060"/>
  </p:normalViewPr>
  <p:slideViewPr>
    <p:cSldViewPr snapToGrid="0">
      <p:cViewPr varScale="1">
        <p:scale>
          <a:sx n="111" d="100"/>
          <a:sy n="111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7:49:44.4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1 141 24575,'2'11'0,"1"39"0,-1 2 0,4 46 0,-3-56 0,2-2 0,-4-46 0,-1-7 0,0-2 0,0-6 0,0-7 0,1-4 0,0 1 0,0 10 0,0 13 0,2 13 0,2 10 0,3 8 0,1 1 0,1 3 0,-3 3 0,-3 7 0,1 4 0,-2-5 0,-1-15 0,-1-22 0,-1-19 0,0-16 0,0-6 0,0-1 0,0-1 0,0 5 0,0 6 0,0 11 0,1 17 0,0 17 0,1 19 0,1 18 0,0 10 0,3 1 0,0-15 0,-2-16 0,0-16 0,-4-21 0,0-19 0,0-17 0,0-13 0,0-3 0,1 7 0,1 9 0,2 14 0,0 15 0,0 9 0,1 7 0,0 7 0,1 7 0,0 13 0,0 15 0,1 10 0,1-1 0,-1-14 0,-3-21 0,-4-23 0,-3-27 0,-5-18 0,-2-15 0,-2-1 0,2 16 0,4 16 0,4 21 0,2 14 0,2 19 0,4 20 0,2 17 0,0 6 0,-1-5 0,-3-14 0,-2-12 0,0-14 0,-1-11 0,-3-19 0,-2-22 0,-1-28 0,-2-25 0,-1-7 0,0 15 0,2 28 0,2 30 0,3 22 0,5 24 0,4 25 0,4 22 0,4 5 0,-1-13 0,-5-20 0,-4-22 0,-3-12 0,-4-13 0,-1-14 0,-2-19 0,-6-27 0,-2-10 0,1 4 0,3 18 0,5 29 0,3 16 0,2 19 0,5 19 0,2 17 0,1 7 0,-2-8 0,-4-17 0,-2-17 0,-3-18 0,-1-17 0,-3-18 0,-3-8 0,1 4 0,1 13 0,4 16 0,4 16 0,4 16 0,4 18 0,4 12 0,1 7 0,-3-10 0,-4-16 0,-7-18 0,-6-22 0,-8-16 0,-7-15 0,-6-12 0,1 8 0,7 12 0,8 19 0,8 21 0,2 19 0,0 19 0,0 13 0,1-1 0,0-16 0,-5-22 0,-11-23 0,-8-12 0,-3-5 0,7 5 0,13 9 0,7 4 0,7 1 0,4 0 0,2 0 0,0 0 0,3 2 0,9 2 0,9 3 0,7 5 0,-3 7 0,-10 7 0,-13 2 0,-10 3 0,-9-1 0,-8-3 0,-3-5 0,0-8 0,1-8 0,-3-14 0,-3-15 0,-4-16 0,1-14 0,7-3 0,9 7 0,10 15 0,13 21 0,13 16 0,16 17 0,8 13 0,1 10 0,-13 0 0,-17-5 0,-15-7 0,-16-6 0,-14-3 0,-18-3 0,-14-4 0,-1-6 0,1-5 0,5-9 0,9-11 0,4-14 0,13-14 0,12-5 0,9 1 0,15 10 0,18 15 0,19 15 0,24 18 0,10 15 0,-9 10 0,-19 8 0,-30 1 0,-22-2 0,-22-1 0,-19-7 0,-17-9 0,-6-10 0,9-12 0,12-9 0,15-8 0,10-7 0,5-7 0,7-2 0,3 2 0,1 7 0,0 10 0,0 8 0,-1 8 0,1 6 0,1 9 0,3 9 0,2 6 0,1-2 0,-2-7 0,-1-14 0,-2-18 0,-2-17 0,1-13 0,-3-8 0,0 3 0,-2 12 0,1 15 0,1 21 0,1 15 0,4 25 0,4 16 0,1 2-6784,0-8 6784,-4-25 0,-5-18 0,-5-14 0,-2-14 0,-6-16 0,-4-9 0,-4-6 6784,0 6-6784,6 14 0,5 14 0,9 19 0,4 15 0,1 8 0,1 4 0,-4-6 0,-2-10 0,-2-8 0,-2-8 0,-4-8 0,-3-4 0,-3-3 0,2 3 0,5 6 0,3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5:14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27 134 24575,'-4'10'0,"-1"6"0,0 7 0,-1 1 0,2-6 0,2-6 0,1-9 0,3-4 0,4-8 0,4-10 0,6-10 0,4-6 0,-2 5 0,-4 9 0,-6 10 0,-3 6 0,-3 3 0,-2 4 0,-3 5 0,-3 10 0,-1 5 0,1 0 0,2-6 0,3-10 0,1-5 0,2-8 0,1-8 0,4-8 0,3-7 0,1 1 0,-3 8 0,-6 22 0,-7 28 0,-6 26 0,-1 16 0,2-9 0,5-21 0,6-26 0,4-21 0,7-16 0,14-24 0,13-23 0,6-9 0,-7 12 0,-17 33 0,-17 36 0,-9 22 0,-1 5 0,2-6 0,2-13 0,4-12 0,-1-1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5:23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1 274 24575,'6'-13'0,"7"-15"0,11-17 0,6-11 0,0 2 0,-8 15 0,-9 16 0,-8 12 0,-4 9 0,-2 4 0,0 4 0,-2 4 0,-1 7 0,-3 6 0,-5 7 0,-1 2 0,-2 0 0,2-5 0,3-8 0,4-7 0,3-6 0,3-5 0,3-12 0,4-15 0,5-18 0,1-7 0,-3 6 0,-3 17 0,-5 16 0,-1 10 0,-1 2 0,-1 4 0,1-2 0,-1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7:49:44.4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1 141 24575,'2'11'0,"1"39"0,-1 2 0,4 46 0,-3-56 0,2-2 0,-4-46 0,-1-7 0,0-2 0,0-6 0,0-7 0,1-4 0,0 1 0,0 10 0,0 13 0,2 13 0,2 10 0,3 8 0,1 1 0,1 3 0,-3 3 0,-3 7 0,1 4 0,-2-5 0,-1-15 0,-1-22 0,-1-19 0,0-16 0,0-6 0,0-1 0,0-1 0,0 5 0,0 6 0,0 11 0,1 17 0,0 17 0,1 19 0,1 18 0,0 10 0,3 1 0,0-15 0,-2-16 0,0-16 0,-4-21 0,0-19 0,0-17 0,0-13 0,0-3 0,1 7 0,1 9 0,2 14 0,0 15 0,0 9 0,1 7 0,0 7 0,1 7 0,0 13 0,0 15 0,1 10 0,1-1 0,-1-14 0,-3-21 0,-4-23 0,-3-27 0,-5-18 0,-2-15 0,-2-1 0,2 16 0,4 16 0,4 21 0,2 14 0,2 19 0,4 20 0,2 17 0,0 6 0,-1-5 0,-3-14 0,-2-12 0,0-14 0,-1-11 0,-3-19 0,-2-22 0,-1-28 0,-2-25 0,-1-7 0,0 15 0,2 28 0,2 30 0,3 22 0,5 24 0,4 25 0,4 22 0,4 5 0,-1-13 0,-5-20 0,-4-22 0,-3-12 0,-4-13 0,-1-14 0,-2-19 0,-6-27 0,-2-10 0,1 4 0,3 18 0,5 29 0,3 16 0,2 19 0,5 19 0,2 17 0,1 7 0,-2-8 0,-4-17 0,-2-17 0,-3-18 0,-1-17 0,-3-18 0,-3-8 0,1 4 0,1 13 0,4 16 0,4 16 0,4 16 0,4 18 0,4 12 0,1 7 0,-3-10 0,-4-16 0,-7-18 0,-6-22 0,-8-16 0,-7-15 0,-6-12 0,1 8 0,7 12 0,8 19 0,8 21 0,2 19 0,0 19 0,0 13 0,1-1 0,0-16 0,-5-22 0,-11-23 0,-8-12 0,-3-5 0,7 5 0,13 9 0,7 4 0,7 1 0,4 0 0,2 0 0,0 0 0,3 2 0,9 2 0,9 3 0,7 5 0,-3 7 0,-10 7 0,-13 2 0,-10 3 0,-9-1 0,-8-3 0,-3-5 0,0-8 0,1-8 0,-3-14 0,-3-15 0,-4-16 0,1-14 0,7-3 0,9 7 0,10 15 0,13 21 0,13 16 0,16 17 0,8 13 0,1 10 0,-13 0 0,-17-5 0,-15-7 0,-16-6 0,-14-3 0,-18-3 0,-14-4 0,-1-6 0,1-5 0,5-9 0,9-11 0,4-14 0,13-14 0,12-5 0,9 1 0,15 10 0,18 15 0,19 15 0,24 18 0,10 15 0,-9 10 0,-19 8 0,-30 1 0,-22-2 0,-22-1 0,-19-7 0,-17-9 0,-6-10 0,9-12 0,12-9 0,15-8 0,10-7 0,5-7 0,7-2 0,3 2 0,1 7 0,0 10 0,0 8 0,-1 8 0,1 6 0,1 9 0,3 9 0,2 6 0,1-2 0,-2-7 0,-1-14 0,-2-18 0,-2-17 0,1-13 0,-3-8 0,0 3 0,-2 12 0,1 15 0,1 21 0,1 15 0,4 25 0,4 16 0,1 2-6784,0-8 6784,-4-25 0,-5-18 0,-5-14 0,-2-14 0,-6-16 0,-4-9 0,-4-6 6784,0 6-6784,6 14 0,5 14 0,9 19 0,4 15 0,1 8 0,1 4 0,-4-6 0,-2-10 0,-2-8 0,-2-8 0,-4-8 0,-3-4 0,-3-3 0,2 3 0,5 6 0,3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4:37.4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0 24575,'0'6'0,"0"0"0,0 3 0,0 3 0,1 13 0,-1-3 0,-1 12 0,0-9 0,-1-1 0,0 1 0,-1 4 0,-2 7 0,1 0 0,1-6 0,1-10 0,2-12 0,-1-5 0,1-4 0,0-2 0,1-5 0,1-9 0,0-8 0,1-8 0,0 1 0,-2 7 0,1 8 0,-2 9 0,1 6 0,-1 4 0,-1 8 0,-1 10 0,0 5 0,-1 4 0,1-6 0,2-7 0,-1-9 0,3-13 0,2-18 0,4-17 0,4-9 0,0 3 0,-2 11 0,-3 14 0,-2 11 0,-3 8 0,-2 12 0,-1 22 0,-3 25 0,-2 17 0,-1 8 0,1-13 0,3-23 0,2-20 0,1-23 0,1-19 0,2-22 0,3-25 0,3-9 0,1 9 0,-2 19 0,-3 25 0,-4 14 0,-1 11 0,-1 13 0,-2 16 0,1 11 0,0 0 0,0-9 0,2-15 0,-1-10 0,1-7 0,0-5 0,0-8 0,2-15 0,3-15 0,2-11 0,1 4 0,-3 16 0,-2 15 0,-3 11 0,-1 4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4:42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24575,'7'-4'0,"-4"1"0,3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5:17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 36 24575,'-3'-6'0,"0"0"0,-2-1 0,0 1 0,0 2 0,0 1 0,1 2 0,1-1 0,0 2 0,0-1 0,-2 1 0,-5 7 0,-13 11 0,-9 12 0,-8 13 0,3 1 0,11-9 0,11-11 0,9-14 0,4-8 0,3-4 0,1-5 0,3-4 0,3-8 0,1-6 0,0-4 0,-2 1 0,-2 5 0,-3 7 0,0 7 0,-1 3 0,0 2 0,-1 2 0,1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5:01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199 333 24575,'-2'7'0,"-1"3"0,-2 3 0,0 0 0,-1 1 0,0-2 0,1 0 0,-1 0 0,2 0 0,-1-3 0,2-7 0,1-6 0,1-12 0,0-9 0,-1-5 0,-1 1 0,0 6 0,0 8 0,1 9 0,-5 15 0,-10 19 0,-9 16 0,-2 6 0,6-9 0,10-20 0,8-18 0,1-20 0,1-13 0,1-10 0,0-6 0,1 5 0,0 5 0,0 10 0,1 9 0,0 13 0,-2 16 0,-1 19 0,-1 15 0,0 6 0,2-10 0,1-16 0,0-16 0,1-13 0,4-20 0,4-15 0,6-15 0,0-1 0,-3 13 0,-4 14 0,-5 17 0,-2 9 0,-2 16 0,0 13 0,-1 12 0,0 4 0,-1-9 0,2-12 0,0-13 0,0-16 0,1-19 0,0-18 0,0-10 0,0 5 0,0 11 0,1 16 0,0 12 0,-1 11 0,0 15 0,-1 18 0,-1 16 0,-2 9 0,2-5 0,0-17 0,2-18 0,0-19 0,2-16 0,1-20 0,4-14 0,1-9 0,1 4 0,-2 16 0,-3 13 0,-1 15 0,-3 13 0,0 14 0,-1 16 0,0 15 0,0 7 0,0-8 0,0-14 0,0-16 0,2-18 0,2-20 0,5-18 0,3-13 0,3-4 0,-2 7 0,-4 15 0,-4 15 0,-2 16 0,-1 16 0,-1 17 0,-1 21 0,0 12 0,0 0 0,0-11 0,0-20 0,0-18 0,1-17 0,3-20 0,5-20 0,7-18 0,3-10 0,0 7-6784,-6 18 6784,-6 20 0,-4 18 0,-1 12 0,-2 16 0,-1 16 0,-2 17 0,-1 6 6784,1-4-6784,1-9 0,1-16 0,-1-11 0,2-10 0,0-9 0,1-10 0,3-19 0,2-15 0,3-9 0,0 3 0,-2 16 0,-3 13 0,-2 16 0,-3 17 0,-1 14 0,-2 12 0,-1 4 0,0-7 0,2-9 0,1-12 0,2-15 0,3-16 0,1-13 0,2-8 0,0-1 0,-2 8 0,-2 17 0,-4 22 0,-6 23 0,-5 16 0,-2 8 0,3-5 0,4-13 0,6-15 0,2-15 0,1-10 0,3-15 0,3-15 0,6-17 0,5-5 0,3 4 0,-1 11 0,-5 16 0,-5 16 0,-8 20 0,-6 20 0,-6 18 0,-4 10 0,1-6 0,5-14 0,5-18 0,2-15 0,3-14 0,2-14 0,6-20 0,7-15 0,4-7 0,-1 9 0,-6 17 0,-5 19 0,-8 20 0,-4 17 0,-3 14 0,-4 14 0,0 3 0,0-5 0,1-10 0,4-16 0,4-13 0,3-12 0,4-13 0,4-11 0,1-7 0,1 1 0,-3 9 0,-3 13 0,-3 12 0,-5 15 0,-4 15 0,-4 7 0,-8 15 0,0-3 0,3-10 0,6-14 0,9-27 0,4-16 0,2-13 0,1-4 0,0 5 0,-1 10 0,-1 8 0,-1 8 0,-1 6 0,-3 13 0,-5 13 0,-4 13 0,-5 8 0,1-6 0,3-10 0,5-14 0,5-17 0,7-16 0,6-19 0,7-13 0,4-6 0,0 6 0,-6 14 0,-7 17 0,-6 16 0,-6 20 0,-4 16 0,-3 10 0,0 0 0,1-9 0,4-13 0,3-12 0,2-10 0,4-10 0,6-11 0,8-12 0,5-7 0,-2 2 0,-6 9 0,-9 15 0,-5 13 0,-5 16 0,-5 16 0,-3 14 0,-1 7 0,1-7 0,4-16 0,3-18 0,4-16 0,3-17 0,3-16 0,1-8 0,1-1 0,-1 10 0,-3 13 0,-2 13 0,-2 13 0,-3 11 0,-1 9 0,-4 5 0,0-1 0,-1-4 0,2-8 0,3-10 0,3-11 0,1-12 0,1-13 0,0-5 0,0-1 0,0 6 0,1 10 0,-1 9 0,-1 10 0,-5 19 0,-3 4 0,-6 13 0,2-5 0,2-7 0,6-9 0,3-14 0,3-15 0,4-15 0,2-11 0,1-3 0,0 3 0,-3 12 0,-2 12 0,-2 12 0,-2 7 0,-3 8 0,-3 6 0,-1 4 0,-1 0 0,0-3 0,2-5 0,1-3 0,4-4 0,1-3 0,2-11 0,0-1 0,-1-9 0,1 1 0,0 1 0,-1 4 0,-1 4 0,0 7 0,-2 5 0,-4 4 0,-4 1 0,-4 1 0,-1-2 0,2-1 0,5-3 0,5-1 0,2-2 0,2-1 0,1-3 0,1 0 0,2-2 0,0 0 0,2 0 0,1-1 0,-1 0 0,-2 2 0,-3 2 0,0 2 0,-1 1 0,4 0 0,1-3 0,4 0 0,0-2 0,-1 2 0,2 2 0,2 0 0,2 0 0,0 0 0,-3-1 0,-5 0 0,-4 3 0,-12 8 0,1-1 0,-10 6 0,3-6 0,-2-1 0,0 0 0,2-1 0,3 0 0,2 0 0,4-2 0,2-1 0,3-3 0,3-2 0,3-7 0,5-7 0,4-7 0,6-6 0,0 1 0,-1 2 0,-5 7 0,-7 8 0,-3 4 0,-3 4 0,-1 3 0,0 0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5:03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170 45 24575,'-14'0'0,"-5"1"0,-7 0 0,-7 2 0,1 0 0,7-1 0,9-1 0,11-1 0,6-2 0,2-2 0,5-3 0,4-1 0,3 0 0,1 0 0,-3 1 0,-3 2 0,-4 1 0,-2 2 0,-3 2 0,-2 6 0,-1 7 0,-2 10 0,-1 8 0,-1 4 0,0-1 0,1-6 0,1-9 0,2-8 0,1-9 0,7-18 0,-1-2 0,4-9 0,-4 7 0,-2 5 0,0 4 0,-1 1 0,1 2 0,-1 2 0,1-1 0,0-1 0,1-1 0,1 0 0,-2 3 0,-2 2 0,-3 4 0,-3 1 0,1 0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5:09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369 97 24575,'-6'3'0,"-2"2"0,0 0 0,-2 2 0,1 0 0,1 1 0,2-3 0,0 1 0,-1-1 0,0 2 0,0 1 0,1 0 0,2-2 0,1-2 0,2-2 0,0 0 0,0-1 0,5-4 0,1-1 0,6-7 0,1-3 0,0-2 0,-1 1 0,-2 3 0,-3 4 0,-2 3 0,-2 1 0,-1 1 0,-1 1 0,1 0 0,0-1 0,2-1 0,1-3 0,2-2 0,2-4 0,1-2 0,-1 1 0,-2 4 0,-2 5 0,-2 2 0,1 1 0,-1 0 0,-8 7 0,-2 0 0,-6 7 0,1-1 0,-1 2 0,0 0 0,0 0 0,3-1 0,0-2 0,0 1 0,-3 1 0,-2 3 0,-1 3 0,-1 1 0,-2 2 0,0-1 0,0 0 0,0-1 0,1-1 0,2 0 0,2-2 0,4-4 0,3-2 0,2-5 0,3-1 0,0-2 0,-1 1 0,-2 1 0,-3 2 0,0 2 0,-1-1 0,2-1 0,3-2 0,1-1 0,3-2 0,-1 0 0,0 0 0,0-1 0,2-6 0,2-6 0,1-12 0,2-8 0,0-4 0,1-1 0,0 5 0,0 7 0,-3 11 0,-3 10 0,0 6 0,0 5 0,-2 7 0,0 5 0,-2 4 0,1 0 0,1-4 0,0-1 0,2 0 0,-1 2 0,1-2 0,0-9 0,1-9 0,3-19 0,1-20 0,0-14 0,-1-5 0,-1 9 0,-3 17 0,0 17 0,0 14 0,-1 12 0,0 9 0,-1 8 0,1 5 0,1-2 0,1-7 0,-1-10 0,1-11 0,-1-20 0,0 0 0,-1-9 0,0 12 0,1 7 0,0 4 0,1 1 0,0-3 0,0-1 0,0 1 0,-1 2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5:11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194 199 24575,'-1'-10'0,"-1"-1"0,0 1 0,-1-1 0,-1 0 0,-1 0 0,-1 0 0,1 1 0,0 2 0,2 4 0,1 1 0,1 1 0,-1-1 0,-2-2 0,-1-1 0,-3-1 0,0-1 0,-1 0 0,2 1 0,0 1 0,1-1 0,1 2 0,0 0 0,1 2 0,1 1 0,0 0 0,1 0 0,0 0 0,-1 1 0,1-1 0,0 1 0,0 0 0,0 0 0,0 0 0,-1 0 0,-1-1 0,-2 0 0,0 0 0,1 0 0,0 1 0,-1 0 0,1 1 0,-1 0 0,3 0 0,1 0 0,0 0 0,0 0 0,-1 0 0,1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4:37.4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0 24575,'0'6'0,"0"0"0,0 3 0,0 3 0,1 13 0,-1-3 0,-1 12 0,0-9 0,-1-1 0,0 1 0,-1 4 0,-2 7 0,1 0 0,1-6 0,1-10 0,2-12 0,-1-5 0,1-4 0,0-2 0,1-5 0,1-9 0,0-8 0,1-8 0,0 1 0,-2 7 0,1 8 0,-2 9 0,1 6 0,-1 4 0,-1 8 0,-1 10 0,0 5 0,-1 4 0,1-6 0,2-7 0,-1-9 0,3-13 0,2-18 0,4-17 0,4-9 0,0 3 0,-2 11 0,-3 14 0,-2 11 0,-3 8 0,-2 12 0,-1 22 0,-3 25 0,-2 17 0,-1 8 0,1-13 0,3-23 0,2-20 0,1-23 0,1-19 0,2-22 0,3-25 0,3-9 0,1 9 0,-2 19 0,-3 25 0,-4 14 0,-1 11 0,-1 13 0,-2 16 0,1 11 0,0 0 0,0-9 0,2-15 0,-1-10 0,1-7 0,0-5 0,0-8 0,2-15 0,3-15 0,2-11 0,1 4 0,-3 16 0,-2 15 0,-3 11 0,-1 4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5:12.4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27 24575,'-2'4'0,"0"-1"0,1 0 0,-1 2 0,0 3 0,-1 2 0,2-1 0,1-2 0,0-3 0,0 0 0,0 3 0,0 3 0,1 4 0,1 1 0,0 0 0,1-3 0,-1-3 0,0-2 0,0-2 0,0 1 0,1-1 0,-1 0 0,1 1 0,-1 0 0,1 1 0,-1-2 0,1-3 0,1-7 0,6-10 0,7-11 0,3-5 0,-3 2 0,-6 10 0,-7 10 0,-4 2 0,-1-2 0,0-5 0,-2-5 0,-1 3 0,0 4 0,1 6 0,1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5:14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27 134 24575,'-4'10'0,"-1"6"0,0 7 0,-1 1 0,2-6 0,2-6 0,1-9 0,3-4 0,4-8 0,4-10 0,6-10 0,4-6 0,-2 5 0,-4 9 0,-6 10 0,-3 6 0,-3 3 0,-2 4 0,-3 5 0,-3 10 0,-1 5 0,1 0 0,2-6 0,3-10 0,1-5 0,2-8 0,1-8 0,4-8 0,3-7 0,1 1 0,-3 8 0,-6 22 0,-7 28 0,-6 26 0,-1 16 0,2-9 0,5-21 0,6-26 0,4-21 0,7-16 0,14-24 0,13-23 0,6-9 0,-7 12 0,-17 33 0,-17 36 0,-9 22 0,-1 5 0,2-6 0,2-13 0,4-12 0,-1-1 0,1-2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5:23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1 274 24575,'6'-13'0,"7"-15"0,11-17 0,6-11 0,0 2 0,-8 15 0,-9 16 0,-8 12 0,-4 9 0,-2 4 0,0 4 0,-2 4 0,-1 7 0,-3 6 0,-5 7 0,-1 2 0,-2 0 0,2-5 0,3-8 0,4-7 0,3-6 0,3-5 0,3-12 0,4-15 0,5-18 0,1-7 0,-3 6 0,-3 17 0,-5 16 0,-1 10 0,-1 2 0,-1 4 0,1-2 0,-1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47:54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166 129 24575,'0'13'0,"-1"4"0,0 3 0,-1-2 0,0-9 0,-1-14 0,-3-15 0,-4-13 0,1-8 0,1 3 0,2 8 0,4 13 0,1 14 0,3 13 0,0 8 0,1 4 0,-2-4 0,0-3 0,-1-4 0,0-4 0,0-3 0,0-4 0,-1-6 0,0-3 0,-1-3 0,2 4 0,1 7 0,3 11 0,2 10 0,-1 7 0,-1 1 0,-3-5 0,-2-9 0,0-7 0,-1-8 0,-1-7 0,-1-8 0,1-5 0,1 0 0,2 6 0,3 6 0,3 5 0,5 7 0,5 3 0,6 4 0,-1-1 0,-4-3 0,-7-4 0,-10-1 0,-5 2 0,-4 2 0,-1 1 0,2-1 0,3-3 0,0-5 0,-1-9 0,-2-9 0,-1-5 0,2 1 0,4 6 0,5 8 0,7 6 0,10 5 0,4 5 0,0 3 0,-6 1 0,-8-1 0,-9 1 0,-9 4 0,-8 3 0,-13 3 0,-10-2 0,-6-5 0,4-6 0,12-3 0,14-3 0,12-2 0,6-3 0,6-3 0,7-2 0,6 0 0,5 4 0,0 3 0,-5 3 0,-5 3 0,-6 4 0,-4 6 0,-3 4 0,-1 4 0,-4-2 0,-1-5 0,-3-6 0,-4-9 0,-6-9 0,-6-7 0,-1-8 0,5-5 0,8 2 0,11 2 0,14 6 0,19 8 0,25 7 0,17 6 0,6 7 0,-12 2 0,-25 3 0,-21 0 0,-19 4 0,-9 5 0,-9 3 0,-8-2 0,-4-8 0,-4-8 0,-8-9 0,-9-10 0,-3-9 0,5-2 0,13 1 0,13-1 0,10 1 0,7 1 0,8 5 0,7 9 0,8 3 0,7 6 0,3 4 0,-1 6 0,-4 4 0,-7 3 0,-7 1 0,-5-1 0,-5-1 0,-5-3 0,-7-4 0,-7-3 0,-4-3 0,0-3 0,1-5 0,4-7 0,-2-9 0,4-6 0,3-5 0,4 4 0,4 8 0,3 7 0,2 8 0,3 6 0,2 4 0,1 2 0,-1 1 0,-3 0 0,-3 0 0,-4 1 0,-4 1 0,-5 1 0,-2-1 0,-1-4 0,0-3 0,1-3 0,0-7 0,0-5 0,3-6 0,4-4 0,5-1 0,6 4 0,7 4 0,11 5 0,8 6 0,6 5 0,-2 4 0,-9 2 0,-8 3 0,-11 1 0,-7 2 0,-7 0 0,-7 1 0,-11-2 0,-10-3 0,-11-4 0,-6-5 0,1-7 0,6-7 0,13-3 0,14-3 0,12 0 0,6-1 0,9 2 0,10 3 0,13 4 0,17 5 0,12 7 0,2 7 0,-8 8 0,-18 4 0,-16-1 0,-17-1 0,-17 1 0,-18 2 0,-14 2 0,-1-4 0,0-7 0,9-7 0,6-8 0,4-6 0,12-9 0,6-5 0,5-4 0,3-2 0,7 4 0,8 6 0,12 8 0,15 11 0,9 9 0,1 10 0,-9 7 0,-17 4 0,-13 3 0,-13-2 0,-8-5 0,-3-7 0,-4-10 0,-3-6 0,-4-7 0,-2-4 0,2-4 0,7-3 0,7-1 0,7 0 0,9 1 0,9-1 0,13 4 0,11 2 0,13 6 0,9 6 0,-2 6 0,-9 5 0,-21 3 0,-17 2 0,-16 3 0,-10 2 0,-9 1 0,-6-5 0,-4-6 0,-1-10 0,-3-10 0,3-9 0,6-9 0,10-7 0,8-3 0,9 0 0,9 3 0,10 6 0,12 5 0,15 7 0,8 8 0,4 9 0,-5 6 0,-15 3 0,-15 3 0,-16 2 0,-13 2 0,-12 4 0,-17 3 0,-15-1 0,-19-4 0,-9-9 0,3-8 0,11-9 0,22-7 0,17-9 0,14-6 0,11-5 0,7-4 0,12 1 0,9 4 0,10 9 0,3 7 0,-5 8 0,-5 6 0,-7 6 0,-5 4 0,-6 2 0,-5-1 0,-7-1 0,-8 1 0,-10 2 0,-13 2 0,-6 0 0,0-4 0,7-7 0,9-9 0,7-9 0,6-11 0,4-7 0,7 0 0,6 5 0,10 9 0,15 9 0,13 5 0,7 5 0,-7 3 0,-16-1 0,-17-1 0,-14-1 0,-25-2 0,-21 0 0,-28 1 0,4 0 0,13-1 0,32 1 0,20-2 0,22 2 0,-4-1 0,6-1 0,-14 2 0,-3 0 0,0 2 0,-1 1 0,3 2 0,-1 0 0,0-1 0,-1-1 0,-2-3 0,-1 1 0,3-2 0,6-2 0,10-4 0,13-1 0,9-2 0,2 1 0,-9 2 0,-15 4 0,-14 2 0,-8 1 0,-10 1 0,-13 3 0,-9 1 0,-3 0 0,5-1 0,11-2 0,10-2 0,6-1 0,7 0 0,5 0 0,7-1 0,6 0 0,4-1 0,4 1 0,-7 0 0,-5 0 0,-9 1 0,-13 1 0,-8-1 0,-16-2 0,-16-1 0,-4 1 0,9 0 0,19 2 0,16 1 0,9 1 0,6 3 0,4 1 0,3 1 0,1 1 0,0-2 0,0-1 0,-2-2 0,-4-1 0,-5 0 0,-5-1 0,-11-1 0,-2 1 0,-7-1 0,5 2 0,4-1 0,8 1 0,4-2 0,9-2 0,6-2 0,8-2 0,2 0 0,-2 2 0,-9 4 0,-10 0 0,-9 3 0,-6 1 0,-2 3 0,0 1 0,5 1 0,3-3 0,3-2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7:49:44.4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1 141 24575,'2'11'0,"1"39"0,-1 2 0,4 46 0,-3-56 0,2-2 0,-4-46 0,-1-7 0,0-2 0,0-6 0,0-7 0,1-4 0,0 1 0,0 10 0,0 13 0,2 13 0,2 10 0,3 8 0,1 1 0,1 3 0,-3 3 0,-3 7 0,1 4 0,-2-5 0,-1-15 0,-1-22 0,-1-19 0,0-16 0,0-6 0,0-1 0,0-1 0,0 5 0,0 6 0,0 11 0,1 17 0,0 17 0,1 19 0,1 18 0,0 10 0,3 1 0,0-15 0,-2-16 0,0-16 0,-4-21 0,0-19 0,0-17 0,0-13 0,0-3 0,1 7 0,1 9 0,2 14 0,0 15 0,0 9 0,1 7 0,0 7 0,1 7 0,0 13 0,0 15 0,1 10 0,1-1 0,-1-14 0,-3-21 0,-4-23 0,-3-27 0,-5-18 0,-2-15 0,-2-1 0,2 16 0,4 16 0,4 21 0,2 14 0,2 19 0,4 20 0,2 17 0,0 6 0,-1-5 0,-3-14 0,-2-12 0,0-14 0,-1-11 0,-3-19 0,-2-22 0,-1-28 0,-2-25 0,-1-7 0,0 15 0,2 28 0,2 30 0,3 22 0,5 24 0,4 25 0,4 22 0,4 5 0,-1-13 0,-5-20 0,-4-22 0,-3-12 0,-4-13 0,-1-14 0,-2-19 0,-6-27 0,-2-10 0,1 4 0,3 18 0,5 29 0,3 16 0,2 19 0,5 19 0,2 17 0,1 7 0,-2-8 0,-4-17 0,-2-17 0,-3-18 0,-1-17 0,-3-18 0,-3-8 0,1 4 0,1 13 0,4 16 0,4 16 0,4 16 0,4 18 0,4 12 0,1 7 0,-3-10 0,-4-16 0,-7-18 0,-6-22 0,-8-16 0,-7-15 0,-6-12 0,1 8 0,7 12 0,8 19 0,8 21 0,2 19 0,0 19 0,0 13 0,1-1 0,0-16 0,-5-22 0,-11-23 0,-8-12 0,-3-5 0,7 5 0,13 9 0,7 4 0,7 1 0,4 0 0,2 0 0,0 0 0,3 2 0,9 2 0,9 3 0,7 5 0,-3 7 0,-10 7 0,-13 2 0,-10 3 0,-9-1 0,-8-3 0,-3-5 0,0-8 0,1-8 0,-3-14 0,-3-15 0,-4-16 0,1-14 0,7-3 0,9 7 0,10 15 0,13 21 0,13 16 0,16 17 0,8 13 0,1 10 0,-13 0 0,-17-5 0,-15-7 0,-16-6 0,-14-3 0,-18-3 0,-14-4 0,-1-6 0,1-5 0,5-9 0,9-11 0,4-14 0,13-14 0,12-5 0,9 1 0,15 10 0,18 15 0,19 15 0,24 18 0,10 15 0,-9 10 0,-19 8 0,-30 1 0,-22-2 0,-22-1 0,-19-7 0,-17-9 0,-6-10 0,9-12 0,12-9 0,15-8 0,10-7 0,5-7 0,7-2 0,3 2 0,1 7 0,0 10 0,0 8 0,-1 8 0,1 6 0,1 9 0,3 9 0,2 6 0,1-2 0,-2-7 0,-1-14 0,-2-18 0,-2-17 0,1-13 0,-3-8 0,0 3 0,-2 12 0,1 15 0,1 21 0,1 15 0,4 25 0,4 16 0,1 2-6784,0-8 6784,-4-25 0,-5-18 0,-5-14 0,-2-14 0,-6-16 0,-4-9 0,-4-6 6784,0 6-6784,6 14 0,5 14 0,9 19 0,4 15 0,1 8 0,1 4 0,-4-6 0,-2-10 0,-2-8 0,-2-8 0,-4-8 0,-3-4 0,-3-3 0,2 3 0,5 6 0,3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7:49:44.4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1 141 24575,'2'11'0,"1"39"0,-1 2 0,4 46 0,-3-56 0,2-2 0,-4-46 0,-1-7 0,0-2 0,0-6 0,0-7 0,1-4 0,0 1 0,0 10 0,0 13 0,2 13 0,2 10 0,3 8 0,1 1 0,1 3 0,-3 3 0,-3 7 0,1 4 0,-2-5 0,-1-15 0,-1-22 0,-1-19 0,0-16 0,0-6 0,0-1 0,0-1 0,0 5 0,0 6 0,0 11 0,1 17 0,0 17 0,1 19 0,1 18 0,0 10 0,3 1 0,0-15 0,-2-16 0,0-16 0,-4-21 0,0-19 0,0-17 0,0-13 0,0-3 0,1 7 0,1 9 0,2 14 0,0 15 0,0 9 0,1 7 0,0 7 0,1 7 0,0 13 0,0 15 0,1 10 0,1-1 0,-1-14 0,-3-21 0,-4-23 0,-3-27 0,-5-18 0,-2-15 0,-2-1 0,2 16 0,4 16 0,4 21 0,2 14 0,2 19 0,4 20 0,2 17 0,0 6 0,-1-5 0,-3-14 0,-2-12 0,0-14 0,-1-11 0,-3-19 0,-2-22 0,-1-28 0,-2-25 0,-1-7 0,0 15 0,2 28 0,2 30 0,3 22 0,5 24 0,4 25 0,4 22 0,4 5 0,-1-13 0,-5-20 0,-4-22 0,-3-12 0,-4-13 0,-1-14 0,-2-19 0,-6-27 0,-2-10 0,1 4 0,3 18 0,5 29 0,3 16 0,2 19 0,5 19 0,2 17 0,1 7 0,-2-8 0,-4-17 0,-2-17 0,-3-18 0,-1-17 0,-3-18 0,-3-8 0,1 4 0,1 13 0,4 16 0,4 16 0,4 16 0,4 18 0,4 12 0,1 7 0,-3-10 0,-4-16 0,-7-18 0,-6-22 0,-8-16 0,-7-15 0,-6-12 0,1 8 0,7 12 0,8 19 0,8 21 0,2 19 0,0 19 0,0 13 0,1-1 0,0-16 0,-5-22 0,-11-23 0,-8-12 0,-3-5 0,7 5 0,13 9 0,7 4 0,7 1 0,4 0 0,2 0 0,0 0 0,3 2 0,9 2 0,9 3 0,7 5 0,-3 7 0,-10 7 0,-13 2 0,-10 3 0,-9-1 0,-8-3 0,-3-5 0,0-8 0,1-8 0,-3-14 0,-3-15 0,-4-16 0,1-14 0,7-3 0,9 7 0,10 15 0,13 21 0,13 16 0,16 17 0,8 13 0,1 10 0,-13 0 0,-17-5 0,-15-7 0,-16-6 0,-14-3 0,-18-3 0,-14-4 0,-1-6 0,1-5 0,5-9 0,9-11 0,4-14 0,13-14 0,12-5 0,9 1 0,15 10 0,18 15 0,19 15 0,24 18 0,10 15 0,-9 10 0,-19 8 0,-30 1 0,-22-2 0,-22-1 0,-19-7 0,-17-9 0,-6-10 0,9-12 0,12-9 0,15-8 0,10-7 0,5-7 0,7-2 0,3 2 0,1 7 0,0 10 0,0 8 0,-1 8 0,1 6 0,1 9 0,3 9 0,2 6 0,1-2 0,-2-7 0,-1-14 0,-2-18 0,-2-17 0,1-13 0,-3-8 0,0 3 0,-2 12 0,1 15 0,1 21 0,1 15 0,4 25 0,4 16 0,1 2-6784,0-8 6784,-4-25 0,-5-18 0,-5-14 0,-2-14 0,-6-16 0,-4-9 0,-4-6 6784,0 6-6784,6 14 0,5 14 0,9 19 0,4 15 0,1 8 0,1 4 0,-4-6 0,-2-10 0,-2-8 0,-2-8 0,-4-8 0,-3-4 0,-3-3 0,2 3 0,5 6 0,3 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7:18:21.4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7:18:24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0 224 24575,'1'12'0,"0"0"0,1 0 0,0 2 0,0 1 0,0-1 0,0-3 0,0-2 0,-1-5 0,-1-16 0,-1-9 0,0-21 0,-1 5 0,1 7 0,1 18 0,2 16 0,0 8 0,1 7 0,1 6 0,2 2 0,-1-4 0,-2-6 0,-1-10 0,-1-8 0,0-6 0,-1-10 0,1-6 0,0-5 0,0 3 0,-1 8 0,1 8 0,0 9 0,1 10 0,0 14 0,0 13 0,2 9 0,-1-4 0,0-10 0,-1-14 0,-1-13 0,-2-35 0,-1-5 0,-1-27 0,0 15 0,2 13 0,0 15 0,1 11 0,0 11 0,1 13 0,0 14 0,1 11 0,-1 2-6784,1-9 6784,-2-14 0,1-13 0,-1-9 0,-1-12 0,-1-19 0,-1-23 0,-1-19 6784,0 2-6784,2 17 0,1 22 0,1 24 0,1 19 0,2 23 0,2 24 0,2 16 0,-1-2 0,-2-19 0,-1-23 0,-3-20 0,0-14 0,-1-13 0,-1-8 0,1-15 0,1 0 0,0 7 0,0 11 0,1 18 0,0 9 0,1 13 0,1 15 0,0 19 0,0 10 0,0-7 0,0-16 0,-2-20 0,-1-16 0,0-17 0,0-20 0,0-20 0,0-11 0,0 2 0,0 18 0,0 21 0,0 16 0,1 14 0,-1 14 0,1 23 0,0 18 0,0 8 0,0-9 0,0-23 0,-1-20 0,0-16 0,0-12 0,0-13 0,0-12 0,-1-7 0,1 4 0,-1 14 0,1 13 0,1 16 0,1 18 0,1 19 0,1 17 0,-1 4 0,0-13 0,-1-17 0,-1-20 0,-1-14 0,0-13 0,-1-10 0,0-3 0,0 4 0,0 12 0,1 8 0,2 19 0,-1-5 0,1 8 0,-2-13 0,1-3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7:18:36.2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561 462 24575,'-7'4'0,"1"0"0,2-1 0,2 0 0,0-1 0,1 0 0,-1 0 0,0 0 0,0 0 0,0 1 0,1-1 0,0 1 0,0-1 0,-1 0 0,0 1 0,0-1 0,1 0 0,1 0 0,-1 1 0,1 0 0,0 0 0,-1-1 0,1 2 0,-1-2 0,1 1 0,-1 0 0,1-1 0,-1 1 0,0-1 0,-1 1 0,1-1 0,0 0 0,-1 1 0,1-1 0,-1 1 0,0 0 0,-1 0 0,0 1 0,1-1 0,0 0 0,0 0 0,0 0 0,0-1 0,1 0 0,-1 0 0,1 1 0,-1-1 0,1 0 0,-1 1 0,1-1 0,-1 1 0,0 0 0,1-1 0,-1 0 0,0 1 0,0 0 0,0 0 0,-1 0 0,0 1 0,0-1 0,-2 1 0,0 0 0,1-1 0,-1 0 0,2-2 0,0 0 0,1 0 0,-1-1 0,0 1 0,0 0 0,-2-1 0,-3 0 0,-2 0 0,-4 0 0,1-1 0,1 0 0,4-1 0,4-1 0,2-1 0,1-2 0,0 0 0,1-2 0,0-1 0,0-2 0,1 1 0,0 2 0,0 2 0,1 3 0,1 1 0,1 1 0,1 0 0,1 0 0,1 0 0,-1 0 0,-3 0 0,0 1 0,0 2 0,0 1 0,2 0 0,-1 0 0,-1-1 0,-2 0 0,0 0 0,0 1 0,-1 3 0,0 0 0,0 0 0,-2 1 0,1-3 0,-1-1 0,-2-14 0,1 1 0,-2-11 0,1-2 0,0-8 0,1-6 0,1 4 0,1 12 0,1 14 0,0 8 0,0 6 0,0 2 0,0 3 0,0-4 0,1-3 0,-1-3 0,3-1 0,0-1 0,3 1 0,1 0 0,4 0 0,1 0 0,-1 0 0,-4 0 0,-3 0 0,-2 1 0,0-1 0,0-5 0,-2 2 0,0-3 0,-3 3 0,2 2 0,-3-1 0,2 1 0,-3-1 0,0 1 0,-1-1 0,-1 1 0,0-1 0,1 0 0,1 0 0,2 0 0,1 0 0,1-2 0,0 1 0,-2-2 0,2 1 0,-1-1 0,0-1 0,-1-1 0,0 1 0,1 1 0,0 1 0,0-1 0,1 1 0,-1-2 0,1 0 0,-1 0 0,0 0 0,0-1 0,1 1 0,-1 0 0,2 0 0,-1 1 0,1 0 0,0 0 0,0 1 0,0 1 0,0-1 0,-1 0 0,0 1 0,1-1 0,-1 0 0,1 1 0,-1-1 0,1-1 0,-1 1 0,1 1 0,-1 0 0,0-1 0,0 0 0,0 0 0,-1 0 0,2 1 0,-1-1 0,1 1 0,0-2 0,0 1 0,0 1 0,1-1 0,-1 0 0,1 1 0,-1-2 0,0 1 0,0 0 0,1 1 0,-1-1 0,0 1 0,1 8 0,0-2 0,0 6 0,-1-5 0,0 0 0,0 0 0,1-1 0,-1-2 0,0 1 0,1 0 0,-1 1 0,0 1 0,1-1 0,-1 0 0,0 0 0,1-1 0,-1 1 0,0 0 0,0-1 0,0 0 0,0-1 0,0 1 0,0-1 0,0 2 0,1-1 0,-1 0 0,1 1 0,0 1 0,0 0 0,-1 0 0,1-2 0,-1-1 0,0 0 0,1 1 0,-1 1 0,0 1 0,0-1 0,0-1 0,0 0 0,3-2 0,-1-1 0,2 0 0,-1 0 0,-2 0 0,3 2 0,-2-2 0,1 2 0,-1-1 0,1 1 0,-1-2 0,0 2 0,1-1 0,0 0 0,0 0 0,1 0 0,-2 0 0,1-1 0,0 1 0,-1-1 0,1 0 0,0 0 0,-1 0 0,2 0 0,-2 0 0,1 1 0,0-1 0,-1 0 0,1 1 0,0-1 0,1 1 0,-1-1 0,-1 0 0,1 0 0,0 0 0,2 0 0,-1 0 0,0 0 0,-2-1 0,0 1 0,0 0 0,2 0 0,-2 0 0,1 0 0,-1 0 0,1 0 0,1-1 0,-2 0 0,1 1 0,-11 1 0,4-1 0,-7 2 0,6-1 0,0-1 0,-2 1 0,-1 1 0,-4 0 0,-6 0 0,-4 2 0,-3 1 0,-1 2 0,3 0 0,4 1 0,4 0 0,5 0 0,4-2 0,2-1 0,1-1 0,0 0 0,1-1 0,-1 2 0,0 0 0,1-1 0,0 0 0,1-2 0,0 0 0,0 0 0,-2 1 0,1 1 0,0 1 0,1-2 0,0-2 0,-1-17 0,1-18 0,-4-41 0,-2-24 0,3 42 0,-2 0 0,-5-40 0,2 30 0,4 35 0,3 22 0,2 10 0,0 22 0,-1 11 0,-2 34 0,-1 18 0,-1 14 0,0-8 0,2-19 0,2-28 0,0-21 0,1-14 0,-1-10 0,-1-34 0,-3-35 0,1-10 0,-1 8 0,4 39 0,0 31 0,-2 19 0,-4 24 0,-5 20 0,-4 16 0,1-4 0,3-19 0,4-19 0,5-22 0,1-9 0,2-7 0,-1-5 0,1-12 0,-2-13 0,1-11 0,-1 1 0,1 10 0,0 14 0,1 13 0,0 9 0,-2 9 0,-3 20 0,-5 20 0,-1 18 0,0-4 0,4-18 0,4-23 0,1-23 0,-1-15 0,1-15 0,0-16 0,3-21 0,2-6 0,2 6 0,0 19 0,-2 29 0,-2 30 0,0 31 0,1 20 0,-1 4 0,0-16 0,0-26 0,0-20 0,0-43 0,0-3 0,1-24 0,-1 26 0,0 17 0,0 20 0,0 14 0,0 11 0,1 7 0,2-1 0,0-2 0,1-6 0,-1-5 0,0-3 0,1-4 0,2-3 0,5 0 0,5-2 0,4 1 0,1 0 0,-3 1 0,-5-1 0,-6 0 0,-4 3 0,-1 5 0,-1 5 0,0 1 0,-1-5 0,-1-6 0,1-7 0,1-24 0,0 1 0,1-16 0,0 12 0,-2 9 0,0 8 0,-1 9 0,1 9 0,-1 11 0,1 8 0,0 2 0,0-6 0,0-12 0,-1-7 0,0-8 0,1-5 0,2-7 0,2-8 0,2-5 0,2-3 0,-1 5 0,-2 7 0,-2 10 0,-2 8 0,-1 14 0,2 13 0,1 13 0,0 10 0,1-3 0,-1-8 0,-3-14 0,0-14 0,-1-10 0,1-9 0,1-12 0,1-7 0,0-2 0,-1 8 0,-2 8 0,1 8 0,-1 6 0,0 6 0,0-3 0,0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7:18:37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47 24575,'-4'13'0,"0"1"0,0 1 0,1 2 0,0 0 0,1-4 0,1-6 0,1-7 0,0-10 0,1-8 0,0-7 0,2-4 0,0 4 0,0 5 0,-1 9 0,0 6 0,-2 6 0,1 6 0,-1 6 0,1 4 0,-1-1 0,0-4 0,1-7 0,0-5 0,2-12 0,0-2 0,2-5 0,-2 6 0,-1 6 0,-1 4 0,-1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4:42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24575,'7'-4'0,"-4"1"0,3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7:18:39.9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23 105 24575,'-4'-6'0,"1"1"0,2 3 0,0 1 0,0-3 0,0 2 0,1-3 0,-1 2 0,0-1 0,1 2 0,-1-1 0,1 1 0,0 0 0,0-1 0,0 0 0,-1 0 0,1 0 0,0 1 0,0-2 0,-1 2 0,1-1 0,-1-1 0,1 1 0,-1 0 0,1 1 0,0-1 0,-1 1 0,1-1 0,0 0 0,-1 0 0,1 1 0,0-1 0,-1 1 0,1-1 0,-1 1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7:18:42.8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133 167 24575,'-1'-7'0,"-1"1"0,2 4 0,0 1 0,-1-2 0,0 1 0,1-2 0,-2 2 0,1 0 0,-1 0 0,1 0 0,-1-1 0,1 1 0,0 0 0,0-2 0,0 2 0,0-2 0,1 0 0,-1 1 0,0-1 0,0 1 0,1 1 0,-1-1 0,1 1 0,-1-2 0,1 1 0,-1 0 0,1 1 0,0-1 0,-1 1 0,1-1 0,0 1 0,0-2 0,0 2 0,0-1 0,0 0 0,0 0 0,0 1 0,0-1 0,0 1 0,1-2 0,-1 1 0,0-1 0,0 0 0,1 1 0,-1 0 0,0 1 0,0 0 0,0-1 0,-1 0 0,1 1 0,-1-1 0,1 1 0,-1-1 0,-2 1 0,0 1 0,-1 0 0,-1 0 0,-2 0 0,-1 0 0,-1 0 0,-2 0 0,1 0 0,2 1 0,4 0 0,1 0 0,1 0 0,0 1 0,-2 1 0,-1 1 0,0 1 0,-1-1 0,3 1 0,0-2 0,2-1 0,1-1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6:20:11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6:20:19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54 24575,'-3'0'0,"1"0"0,1 0 0,0 0 0,-1-1 0,1 1 0,-1-1 0,1 1 0,-1 0 0,1 0 0,-1 0 0,1 0 0,0 0 0,0 0 0,0-1 0,0 1 0,0-1 0,0 0 0,-1 1 0,1-1 0,-1 1 0,1 0 0,0 0 0,0-1 0,0 0 0,0 0 0,1 1 0,-1-1 0,0 1 0,0 0 0,-1 0 0,1-1 0,0 1 0,0-1 0,0 1 0,0 0 0,-1 0 0,2 0 0,-1-1 0,0 0 0,-1 1 0,1 0 0,0 0 0,-1 0 0,1 0 0,-1 0 0,0 0 0,0 0 0,0 0 0,-1 0 0,1-1 0,0 0 0,1 1 0,-1-1 0,1 1 0,-1 0 0,-1 0 0,1 0 0,0 0 0,0 0 0,1 0 0,-2 0 0,1 0 0,-1 0 0,0-1 0,1 0 0,0 1 0,0 0 0,1 0 0,0 0 0,0 0 0,0 0 0,-1 0 0,-1 0 0,1 0 0,-1 0 0,1 0 0,0 0 0,0 0 0,0 0 0,-1 0 0,0 0 0,0 0 0,0 0 0,0 0 0,1 0 0,1 0 0,0-1 0,-1 0 0,0 0 0,-1 0 0,1 0 0,-1 0 0,2 0 0,-1 1 0,1-1 0,-1 1 0,1 0 0,-1-1 0,1 1 0,-1-1 0,1 1 0,-1-1 0,1 0 0,-1 1 0,1-1 0,-1 0 0,1 1 0,-1-1 0,1-1 0,-1 2 0,1-1 0,0 1 0,0 0 0,-1 0 0,1 0 0,0-1 0,0 0 0,0 1 0,0 0 0,0 0 0,-1 0 0,0 0 0,1-1 0,-1 1 0,1-1 0,-1 0 0,1 0 0,-1 1 0,1-1 0,0 0 0,0 1 0,0-1 0,0 0 0,0 0 0,0 1 0,-1-1 0,-1 0 0,1 0 0,0-1 0,0 2 0,1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5:17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 36 24575,'-3'-6'0,"0"0"0,-2-1 0,0 1 0,0 2 0,0 1 0,1 2 0,1-1 0,0 2 0,0-1 0,-2 1 0,-5 7 0,-13 11 0,-9 12 0,-8 13 0,3 1 0,11-9 0,11-11 0,9-14 0,4-8 0,3-4 0,1-5 0,3-4 0,3-8 0,1-6 0,0-4 0,-2 1 0,-2 5 0,-3 7 0,0 7 0,-1 3 0,0 2 0,-1 2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5:01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199 333 24575,'-2'7'0,"-1"3"0,-2 3 0,0 0 0,-1 1 0,0-2 0,1 0 0,-1 0 0,2 0 0,-1-3 0,2-7 0,1-6 0,1-12 0,0-9 0,-1-5 0,-1 1 0,0 6 0,0 8 0,1 9 0,-5 15 0,-10 19 0,-9 16 0,-2 6 0,6-9 0,10-20 0,8-18 0,1-20 0,1-13 0,1-10 0,0-6 0,1 5 0,0 5 0,0 10 0,1 9 0,0 13 0,-2 16 0,-1 19 0,-1 15 0,0 6 0,2-10 0,1-16 0,0-16 0,1-13 0,4-20 0,4-15 0,6-15 0,0-1 0,-3 13 0,-4 14 0,-5 17 0,-2 9 0,-2 16 0,0 13 0,-1 12 0,0 4 0,-1-9 0,2-12 0,0-13 0,0-16 0,1-19 0,0-18 0,0-10 0,0 5 0,0 11 0,1 16 0,0 12 0,-1 11 0,0 15 0,-1 18 0,-1 16 0,-2 9 0,2-5 0,0-17 0,2-18 0,0-19 0,2-16 0,1-20 0,4-14 0,1-9 0,1 4 0,-2 16 0,-3 13 0,-1 15 0,-3 13 0,0 14 0,-1 16 0,0 15 0,0 7 0,0-8 0,0-14 0,0-16 0,2-18 0,2-20 0,5-18 0,3-13 0,3-4 0,-2 7 0,-4 15 0,-4 15 0,-2 16 0,-1 16 0,-1 17 0,-1 21 0,0 12 0,0 0 0,0-11 0,0-20 0,0-18 0,1-17 0,3-20 0,5-20 0,7-18 0,3-10 0,0 7-6784,-6 18 6784,-6 20 0,-4 18 0,-1 12 0,-2 16 0,-1 16 0,-2 17 0,-1 6 6784,1-4-6784,1-9 0,1-16 0,-1-11 0,2-10 0,0-9 0,1-10 0,3-19 0,2-15 0,3-9 0,0 3 0,-2 16 0,-3 13 0,-2 16 0,-3 17 0,-1 14 0,-2 12 0,-1 4 0,0-7 0,2-9 0,1-12 0,2-15 0,3-16 0,1-13 0,2-8 0,0-1 0,-2 8 0,-2 17 0,-4 22 0,-6 23 0,-5 16 0,-2 8 0,3-5 0,4-13 0,6-15 0,2-15 0,1-10 0,3-15 0,3-15 0,6-17 0,5-5 0,3 4 0,-1 11 0,-5 16 0,-5 16 0,-8 20 0,-6 20 0,-6 18 0,-4 10 0,1-6 0,5-14 0,5-18 0,2-15 0,3-14 0,2-14 0,6-20 0,7-15 0,4-7 0,-1 9 0,-6 17 0,-5 19 0,-8 20 0,-4 17 0,-3 14 0,-4 14 0,0 3 0,0-5 0,1-10 0,4-16 0,4-13 0,3-12 0,4-13 0,4-11 0,1-7 0,1 1 0,-3 9 0,-3 13 0,-3 12 0,-5 15 0,-4 15 0,-4 7 0,-8 15 0,0-3 0,3-10 0,6-14 0,9-27 0,4-16 0,2-13 0,1-4 0,0 5 0,-1 10 0,-1 8 0,-1 8 0,-1 6 0,-3 13 0,-5 13 0,-4 13 0,-5 8 0,1-6 0,3-10 0,5-14 0,5-17 0,7-16 0,6-19 0,7-13 0,4-6 0,0 6 0,-6 14 0,-7 17 0,-6 16 0,-6 20 0,-4 16 0,-3 10 0,0 0 0,1-9 0,4-13 0,3-12 0,2-10 0,4-10 0,6-11 0,8-12 0,5-7 0,-2 2 0,-6 9 0,-9 15 0,-5 13 0,-5 16 0,-5 16 0,-3 14 0,-1 7 0,1-7 0,4-16 0,3-18 0,4-16 0,3-17 0,3-16 0,1-8 0,1-1 0,-1 10 0,-3 13 0,-2 13 0,-2 13 0,-3 11 0,-1 9 0,-4 5 0,0-1 0,-1-4 0,2-8 0,3-10 0,3-11 0,1-12 0,1-13 0,0-5 0,0-1 0,0 6 0,1 10 0,-1 9 0,-1 10 0,-5 19 0,-3 4 0,-6 13 0,2-5 0,2-7 0,6-9 0,3-14 0,3-15 0,4-15 0,2-11 0,1-3 0,0 3 0,-3 12 0,-2 12 0,-2 12 0,-2 7 0,-3 8 0,-3 6 0,-1 4 0,-1 0 0,0-3 0,2-5 0,1-3 0,4-4 0,1-3 0,2-11 0,0-1 0,-1-9 0,1 1 0,0 1 0,-1 4 0,-1 4 0,0 7 0,-2 5 0,-4 4 0,-4 1 0,-4 1 0,-1-2 0,2-1 0,5-3 0,5-1 0,2-2 0,2-1 0,1-3 0,1 0 0,2-2 0,0 0 0,2 0 0,1-1 0,-1 0 0,-2 2 0,-3 2 0,0 2 0,-1 1 0,4 0 0,1-3 0,4 0 0,0-2 0,-1 2 0,2 2 0,2 0 0,2 0 0,0 0 0,-3-1 0,-5 0 0,-4 3 0,-12 8 0,1-1 0,-10 6 0,3-6 0,-2-1 0,0 0 0,2-1 0,3 0 0,2 0 0,4-2 0,2-1 0,3-3 0,3-2 0,3-7 0,5-7 0,4-7 0,6-6 0,0 1 0,-1 2 0,-5 7 0,-7 8 0,-3 4 0,-3 4 0,-1 3 0,0 0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5:03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170 45 24575,'-14'0'0,"-5"1"0,-7 0 0,-7 2 0,1 0 0,7-1 0,9-1 0,11-1 0,6-2 0,2-2 0,5-3 0,4-1 0,3 0 0,1 0 0,-3 1 0,-3 2 0,-4 1 0,-2 2 0,-3 2 0,-2 6 0,-1 7 0,-2 10 0,-1 8 0,-1 4 0,0-1 0,1-6 0,1-9 0,2-8 0,1-9 0,7-18 0,-1-2 0,4-9 0,-4 7 0,-2 5 0,0 4 0,-1 1 0,1 2 0,-1 2 0,1-1 0,0-1 0,1-1 0,1 0 0,-2 3 0,-2 2 0,-3 4 0,-3 1 0,1 0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5:09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369 97 24575,'-6'3'0,"-2"2"0,0 0 0,-2 2 0,1 0 0,1 1 0,2-3 0,0 1 0,-1-1 0,0 2 0,0 1 0,1 0 0,2-2 0,1-2 0,2-2 0,0 0 0,0-1 0,5-4 0,1-1 0,6-7 0,1-3 0,0-2 0,-1 1 0,-2 3 0,-3 4 0,-2 3 0,-2 1 0,-1 1 0,-1 1 0,1 0 0,0-1 0,2-1 0,1-3 0,2-2 0,2-4 0,1-2 0,-1 1 0,-2 4 0,-2 5 0,-2 2 0,1 1 0,-1 0 0,-8 7 0,-2 0 0,-6 7 0,1-1 0,-1 2 0,0 0 0,0 0 0,3-1 0,0-2 0,0 1 0,-3 1 0,-2 3 0,-1 3 0,-1 1 0,-2 2 0,0-1 0,0 0 0,0-1 0,1-1 0,2 0 0,2-2 0,4-4 0,3-2 0,2-5 0,3-1 0,0-2 0,-1 1 0,-2 1 0,-3 2 0,0 2 0,-1-1 0,2-1 0,3-2 0,1-1 0,3-2 0,-1 0 0,0 0 0,0-1 0,2-6 0,2-6 0,1-12 0,2-8 0,0-4 0,1-1 0,0 5 0,0 7 0,-3 11 0,-3 10 0,0 6 0,0 5 0,-2 7 0,0 5 0,-2 4 0,1 0 0,1-4 0,0-1 0,2 0 0,-1 2 0,1-2 0,0-9 0,1-9 0,3-19 0,1-20 0,0-14 0,-1-5 0,-1 9 0,-3 17 0,0 17 0,0 14 0,-1 12 0,0 9 0,-1 8 0,1 5 0,1-2 0,1-7 0,-1-10 0,1-11 0,-1-20 0,0 0 0,-1-9 0,0 12 0,1 7 0,0 4 0,1 1 0,0-3 0,0-1 0,0 1 0,-1 2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5:11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194 199 24575,'-1'-10'0,"-1"-1"0,0 1 0,-1-1 0,-1 0 0,-1 0 0,-1 0 0,1 1 0,0 2 0,2 4 0,1 1 0,1 1 0,-1-1 0,-2-2 0,-1-1 0,-3-1 0,0-1 0,-1 0 0,2 1 0,0 1 0,1-1 0,1 2 0,0 0 0,1 2 0,1 1 0,0 0 0,1 0 0,0 0 0,-1 1 0,1-1 0,0 1 0,0 0 0,0 0 0,0 0 0,-1 0 0,-1-1 0,-2 0 0,0 0 0,1 0 0,0 1 0,-1 0 0,1 1 0,-1 0 0,3 0 0,1 0 0,0 0 0,0 0 0,-1 0 0,1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8:05:12.4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27 24575,'-2'4'0,"0"-1"0,1 0 0,-1 2 0,0 3 0,-1 2 0,2-1 0,1-2 0,0-3 0,0 0 0,0 3 0,0 3 0,1 4 0,1 1 0,0 0 0,1-3 0,-1-3 0,0-2 0,0-2 0,0 1 0,1-1 0,-1 0 0,1 1 0,-1 0 0,1 1 0,-1-2 0,1-3 0,1-7 0,6-10 0,7-11 0,3-5 0,-3 2 0,-6 10 0,-7 10 0,-4 2 0,-1-2 0,0-5 0,-2-5 0,-1 3 0,0 4 0,1 6 0,1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2023/7/19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91280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注意機制需要估計每對節點（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vi，vj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）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的相關性，我們認為連接它們的邊應該在相關性中被考慮，就像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[34, 51]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中一樣。對於每對有序節點（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vi，vj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），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我們找到從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vi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到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vj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的（其中之一）最短路徑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SPij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=（e1，e2，...，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），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並計算沿路徑的邊特徵和可學習嵌入的點積的平均值。</a:t>
            </a:r>
            <a:endParaRPr lang="en-US" altLang="zh-TW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dirty="0"/>
              <a:t>C</a:t>
            </a:r>
            <a:r>
              <a:rPr lang="en-TW" dirty="0"/>
              <a:t>ij = 取節點間的SP上所有edge feature可學習的embedding的平均值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0431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JSONL（JSON Lines）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是一種用於存儲和傳輸結構化數據的文本格式。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JSONL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與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JSON（JavaScript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Object Notation）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非常相似，但它使用每行一個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對象的方式來組織數據。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JSONL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文件由多行文本組成，每行都是一個獨立的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對象。這種結構使得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JSONL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非常適合處理大型數據集，特別是當每個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對象都是獨立的時候。每個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對象可以包含不同的鍵值對，以描述數據的屬性。</a:t>
            </a:r>
          </a:p>
          <a:p>
            <a:endParaRPr lang="en-US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Node_feat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for example, types </a:t>
            </a:r>
            <a:r>
              <a:rPr lang="en-US" b="0" i="0" u="none" strike="noStrike" dirty="0">
                <a:solidFill>
                  <a:srgbClr val="337EA9"/>
                </a:solidFill>
                <a:effectLst/>
              </a:rPr>
              <a:t>(like different atoms in a molecule)</a:t>
            </a:r>
            <a:r>
              <a:rPr lang="en-US" b="1" i="1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</a:rPr>
              <a:t>Edge_feat</a:t>
            </a:r>
            <a:r>
              <a:rPr lang="en-US" b="1" i="1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for example, types </a:t>
            </a:r>
            <a:r>
              <a:rPr lang="en-US" b="0" i="0" u="none" strike="noStrike" dirty="0">
                <a:solidFill>
                  <a:srgbClr val="337EA9"/>
                </a:solidFill>
                <a:effectLst/>
              </a:rPr>
              <a:t>(like molecular bonds)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7719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JSONL（JSON Lines）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是一種用於存儲和傳輸結構化數據的文本格式。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JSONL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與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JSON（JavaScript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Object Notation）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非常相似，但它使用每行一個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對象的方式來組織數據。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JSONL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文件由多行文本組成，每行都是一個獨立的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對象。這種結構使得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JSONL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非常適合處理大型數據集，特別是當每個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對象都是獨立的時候。每個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JSON</a:t>
            </a:r>
            <a:r>
              <a:rPr lang="zh-TW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對象可以包含不同的鍵值對，以描述數據的屬性。</a:t>
            </a:r>
          </a:p>
          <a:p>
            <a:endParaRPr lang="en-US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Node_feat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for example, types </a:t>
            </a:r>
            <a:r>
              <a:rPr lang="en-US" b="0" i="0" u="none" strike="noStrike" dirty="0">
                <a:solidFill>
                  <a:srgbClr val="337EA9"/>
                </a:solidFill>
                <a:effectLst/>
              </a:rPr>
              <a:t>(like different atoms in a molecule)</a:t>
            </a:r>
            <a:r>
              <a:rPr lang="en-US" b="1" i="1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</a:rPr>
              <a:t>Edge_feat</a:t>
            </a:r>
            <a:r>
              <a:rPr lang="en-US" b="1" i="1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for example, types </a:t>
            </a:r>
            <a:r>
              <a:rPr lang="en-US" b="0" i="0" u="none" strike="noStrike" dirty="0">
                <a:solidFill>
                  <a:srgbClr val="337EA9"/>
                </a:solidFill>
                <a:effectLst/>
              </a:rPr>
              <a:t>(like molecular bonds)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20009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If use NLP, what kind of task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72290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TW" dirty="0"/>
              <a:t>raph transformer -&gt; 多了edge feature的GNN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22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97809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657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1782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to A’ may be any activation function(soft-max for example)</a:t>
            </a:r>
          </a:p>
          <a:p>
            <a:endParaRPr lang="en-US" altLang="zh-TW" dirty="0"/>
          </a:p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graph </a:t>
            </a:r>
            <a:r>
              <a:rPr lang="zh-TW" alt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也可以看成是一堆 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vector，</a:t>
            </a:r>
            <a:r>
              <a:rPr lang="zh-TW" alt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所以可以用 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self-attention </a:t>
            </a:r>
            <a:r>
              <a:rPr lang="zh-TW" alt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來處理，每個 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graph </a:t>
            </a:r>
            <a:r>
              <a:rPr lang="zh-TW" alt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包還了很多 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node，</a:t>
            </a:r>
            <a:r>
              <a:rPr lang="zh-TW" alt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也包含了 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edge </a:t>
            </a:r>
            <a:r>
              <a:rPr lang="zh-TW" alt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的資訊，知道哪些 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node </a:t>
            </a:r>
            <a:r>
              <a:rPr lang="zh-TW" alt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是有關連性的，所以 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self-attention for graph </a:t>
            </a:r>
            <a:r>
              <a:rPr lang="zh-TW" alt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也是一種 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GNN，</a:t>
            </a:r>
            <a:r>
              <a:rPr lang="zh-TW" alt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最大問題是資訊量非常大。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6714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不同的</a:t>
            </a:r>
            <a:r>
              <a:rPr lang="en-US" altLang="zh-TW" dirty="0"/>
              <a:t>head </a:t>
            </a:r>
            <a:r>
              <a:rPr lang="zh-TW" altLang="en-US" dirty="0"/>
              <a:t>負責不同的相關性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+mn-lt"/>
              </a:rPr>
              <a:t>; </a:t>
            </a:r>
          </a:p>
          <a:p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我們在做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self-attention 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的時候，就是用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 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去找相關的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k。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但是相關這件事情有很多不同的形式，所以也許我們不能只有一個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q。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我們應該要有多個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q，</a:t>
            </a:r>
            <a:r>
              <a:rPr lang="zh-TW" altLang="en-US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不同的 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 </a:t>
            </a:r>
            <a:r>
              <a:rPr lang="zh-TW" altLang="en-US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負責不同種類的相關性。</a:t>
            </a:r>
            <a:endParaRPr lang="en-US" altLang="zh-TW" b="1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Positional example:  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舉例來說我們在做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POS tagging(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詞性標記</a:t>
            </a:r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，也許你知道動詞比 較不容易出現在句首。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91686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Add &amp; Norm（[3]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殘差連接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residual connection）：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把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Multi-head attention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input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MJXc-TeX-math-I"/>
              </a:rPr>
              <a:t>a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和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output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MJXc-TeX-math-I"/>
              </a:rPr>
              <a:t>b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加起來得到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MJXc-TeX-math-I"/>
              </a:rPr>
              <a:t>b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MJXc-TeX-main-R"/>
              </a:rPr>
              <a:t>′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，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再做</a:t>
            </a:r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[1]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Layer Normalization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計算完後丟到前向傳播，再經過一個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Add &amp; Norm</a:t>
            </a:r>
          </a:p>
          <a:p>
            <a:endParaRPr lang="en-US" altLang="zh-TW" dirty="0"/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Decoder input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為前一個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time step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output，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通過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output embedding，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考慮位置資訊，加上人為設置的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positional encoding，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進入會重複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n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次的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block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Masked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 Multi-head Attention：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做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-apple-system"/>
              </a:rPr>
              <a:t>Attention，Masked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表示只會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attend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到已經產生出來的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-apple-system"/>
              </a:rPr>
              <a:t>sequenc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 e，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再經過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Add &amp; Norm Layer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再經過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Multi-head Attention 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-apple-system"/>
              </a:rPr>
              <a:t>Layer，attend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到之前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Encoder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的輸出，然後再進到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Add &amp; Norm Layer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計算完丟到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Feed Forward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前向傳播，再做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Linear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和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-apple-system"/>
              </a:rPr>
              <a:t>Softmax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，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產生最終輸出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14267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78126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21327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TW" dirty="0"/>
              <a:t>x: 某些名人的作用是很大的; 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為每個節點分配兩個實值嵌入向量，根據節點的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indegree and outdegree 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進行分配。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softmax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注意力可以捕捉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query and key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中的節點重要性信號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6227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Aij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表示為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query-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ket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product 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矩陣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的（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i，j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）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元素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; 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</a:t>
            </a:r>
            <a:r>
              <a:rPr lang="el-GR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φ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vi,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vj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是由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φ(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vi,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vj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索引的可學習標量，在所有層中共享。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GNN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相比，其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</a:rPr>
              <a:t>感受僅限於鄰居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，我們可以看到在公式（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6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）中，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Transformer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層提供了全局信息，使每個節點都能關注圖中的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</a:rPr>
              <a:t>所有其他節點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。其次，通過使用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φ(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vi,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vj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，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每個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Transformer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層中的每個節點可以根據圖的結構信息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</a:rPr>
              <a:t>自適應地關注所有其他節點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。</a:t>
            </a:r>
            <a:endParaRPr lang="en-US" altLang="zh-TW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altLang="zh-TW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例如，如果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φ(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vi,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vj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學習為對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φ(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vi,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vj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  <a:r>
              <a:rPr lang="zh-TW" alt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遞減的函數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，對於每個節點，模型可能</a:t>
            </a:r>
            <a:r>
              <a:rPr lang="zh-TW" altLang="en-US" b="1" i="0" u="none" strike="noStrike" dirty="0">
                <a:solidFill>
                  <a:srgbClr val="000000"/>
                </a:solidFill>
                <a:effectLst/>
              </a:rPr>
              <a:t>更關注靠近它的節點，並較少關注遠離它的節點。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3088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7/19/23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7/19/23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7/19/23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7/19/23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7/19/23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7/19/23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7/19/23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7/19/23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7/19/23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7/19/23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7/19/23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7/19/23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34.png"/><Relationship Id="rId4" Type="http://schemas.openxmlformats.org/officeDocument/2006/relationships/customXml" Target="../ink/ink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google-research/blob/master/memory_efficient_attention/memory_efficient_attention.ipynb" TargetMode="External"/><Relationship Id="rId2" Type="http://schemas.openxmlformats.org/officeDocument/2006/relationships/hyperlink" Target="https://arxiv.org/pdf/2112.05682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2.jpe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openxmlformats.org/officeDocument/2006/relationships/customXml" Target="../ink/ink10.xml"/><Relationship Id="rId5" Type="http://schemas.openxmlformats.org/officeDocument/2006/relationships/customXml" Target="../ink/ink1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9.png"/><Relationship Id="rId18" Type="http://schemas.openxmlformats.org/officeDocument/2006/relationships/customXml" Target="../ink/ink19.xml"/><Relationship Id="rId26" Type="http://schemas.openxmlformats.org/officeDocument/2006/relationships/image" Target="../media/image17.png"/><Relationship Id="rId3" Type="http://schemas.openxmlformats.org/officeDocument/2006/relationships/image" Target="../media/image16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1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8.png"/><Relationship Id="rId24" Type="http://schemas.openxmlformats.org/officeDocument/2006/relationships/customXml" Target="../ink/ink22.xml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image" Target="../media/image18.png"/><Relationship Id="rId10" Type="http://schemas.openxmlformats.org/officeDocument/2006/relationships/customXml" Target="../ink/ink15.xml"/><Relationship Id="rId19" Type="http://schemas.openxmlformats.org/officeDocument/2006/relationships/image" Target="../media/image12.png"/><Relationship Id="rId4" Type="http://schemas.openxmlformats.org/officeDocument/2006/relationships/customXml" Target="../ink/ink12.xml"/><Relationship Id="rId9" Type="http://schemas.openxmlformats.org/officeDocument/2006/relationships/image" Target="../media/image7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customXml" Target="../ink/ink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29.xml"/><Relationship Id="rId1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customXml" Target="../ink/ink26.xml"/><Relationship Id="rId12" Type="http://schemas.openxmlformats.org/officeDocument/2006/relationships/image" Target="../media/image26.png"/><Relationship Id="rId17" Type="http://schemas.openxmlformats.org/officeDocument/2006/relationships/customXml" Target="../ink/ink31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customXml" Target="../ink/ink28.xml"/><Relationship Id="rId5" Type="http://schemas.openxmlformats.org/officeDocument/2006/relationships/image" Target="../media/image4.png"/><Relationship Id="rId15" Type="http://schemas.openxmlformats.org/officeDocument/2006/relationships/customXml" Target="../ink/ink30.xml"/><Relationship Id="rId10" Type="http://schemas.openxmlformats.org/officeDocument/2006/relationships/image" Target="../media/image25.png"/><Relationship Id="rId19" Type="http://schemas.openxmlformats.org/officeDocument/2006/relationships/image" Target="../media/image30.png"/><Relationship Id="rId4" Type="http://schemas.openxmlformats.org/officeDocument/2006/relationships/customXml" Target="../ink/ink25.xml"/><Relationship Id="rId9" Type="http://schemas.openxmlformats.org/officeDocument/2006/relationships/customXml" Target="../ink/ink27.xml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Vincent Pai 2023/7/19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19" y="0"/>
            <a:ext cx="10515600" cy="1325563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121212"/>
                </a:solidFill>
                <a:effectLst/>
              </a:rPr>
              <a:t>Architecture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19" y="13255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TW" dirty="0"/>
              <a:t>Directly built on the classic architecture of </a:t>
            </a:r>
            <a:r>
              <a:rPr lang="en-TW" b="1" dirty="0"/>
              <a:t>Transformer</a:t>
            </a:r>
          </a:p>
          <a:p>
            <a:r>
              <a:rPr lang="en-TW" b="1" dirty="0"/>
              <a:t>Graphormer Layer:</a:t>
            </a:r>
          </a:p>
          <a:p>
            <a:pPr lvl="1"/>
            <a:r>
              <a:rPr lang="en-TW" dirty="0"/>
              <a:t>Change multi-head self-attention(MHA) part of the Transformer</a:t>
            </a:r>
          </a:p>
          <a:p>
            <a:pPr marL="742950" lvl="1" indent="-285750"/>
            <a:r>
              <a:rPr lang="en-US" altLang="zh-TW" dirty="0"/>
              <a:t>Apply the </a:t>
            </a:r>
            <a:r>
              <a:rPr lang="zh-TW" dirty="0"/>
              <a:t>layer</a:t>
            </a:r>
            <a:r>
              <a:rPr lang="en-US" altLang="zh-TW" dirty="0"/>
              <a:t> </a:t>
            </a:r>
            <a:r>
              <a:rPr lang="zh-TW" dirty="0"/>
              <a:t>normalization </a:t>
            </a:r>
            <a:r>
              <a:rPr lang="en-US" altLang="zh-TW" b="1" dirty="0"/>
              <a:t>before</a:t>
            </a:r>
            <a:r>
              <a:rPr lang="en-US" altLang="zh-TW" dirty="0"/>
              <a:t> applying </a:t>
            </a:r>
            <a:r>
              <a:rPr lang="zh-TW" b="1" dirty="0"/>
              <a:t>multi-head self-attention </a:t>
            </a:r>
            <a:r>
              <a:rPr lang="en-US" altLang="zh-TW" dirty="0"/>
              <a:t>and the </a:t>
            </a:r>
            <a:r>
              <a:rPr lang="zh-TW" dirty="0"/>
              <a:t>feed-forward blocks </a:t>
            </a:r>
            <a:r>
              <a:rPr lang="en-US" altLang="zh-TW" dirty="0"/>
              <a:t>instead of </a:t>
            </a:r>
            <a:r>
              <a:rPr lang="en-US" altLang="zh-TW" b="1" dirty="0"/>
              <a:t>after</a:t>
            </a:r>
            <a:r>
              <a:rPr lang="en-US" altLang="zh-TW" dirty="0"/>
              <a:t>.</a:t>
            </a:r>
          </a:p>
          <a:p>
            <a:pPr marL="742950" lvl="1" indent="-285750"/>
            <a:r>
              <a:rPr lang="en-US" altLang="zh-TW" dirty="0"/>
              <a:t>Having some special structural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/>
              <a:t>Virtual Node: </a:t>
            </a:r>
          </a:p>
          <a:p>
            <a:pPr marL="742950" lvl="1" indent="-285750"/>
            <a:r>
              <a:rPr lang="en-US" altLang="zh-TW" dirty="0"/>
              <a:t>Connect to </a:t>
            </a:r>
            <a:r>
              <a:rPr lang="en-US" altLang="zh-TW" b="1" dirty="0"/>
              <a:t>every</a:t>
            </a:r>
            <a:r>
              <a:rPr lang="en-US" altLang="zh-TW" dirty="0"/>
              <a:t> </a:t>
            </a:r>
            <a:r>
              <a:rPr lang="en-US" altLang="zh-TW" b="1" dirty="0"/>
              <a:t>node</a:t>
            </a:r>
            <a:r>
              <a:rPr lang="en-US" altLang="zh-TW" dirty="0"/>
              <a:t> in the graph</a:t>
            </a:r>
          </a:p>
          <a:p>
            <a:pPr marL="742950" lvl="1" indent="-285750"/>
            <a:r>
              <a:rPr lang="en-US" altLang="zh-TW" dirty="0"/>
              <a:t>Representation of the </a:t>
            </a:r>
            <a:r>
              <a:rPr lang="en-US" altLang="zh-TW" b="1" dirty="0"/>
              <a:t>whole graph </a:t>
            </a:r>
            <a:r>
              <a:rPr lang="en-US" altLang="zh-TW" dirty="0"/>
              <a:t>would be the node feature of the </a:t>
            </a:r>
            <a:r>
              <a:rPr lang="en-US" altLang="zh-TW" b="1" dirty="0"/>
              <a:t>[</a:t>
            </a:r>
            <a:r>
              <a:rPr lang="en-US" altLang="zh-TW" b="1" dirty="0" err="1"/>
              <a:t>VNode</a:t>
            </a:r>
            <a:r>
              <a:rPr lang="en-US" altLang="zh-TW" b="1" dirty="0"/>
              <a:t>] </a:t>
            </a:r>
            <a:r>
              <a:rPr lang="en-US" altLang="zh-TW" dirty="0"/>
              <a:t>in the final layer</a:t>
            </a:r>
          </a:p>
          <a:p>
            <a:pPr marL="742950" lvl="1" indent="-285750"/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C1A0-F8A6-7D6F-FBAE-D11AE434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CDC0E1-4178-6FD9-86B5-66A66F44C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536" y="5321224"/>
            <a:ext cx="2373630" cy="14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2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38" y="196169"/>
            <a:ext cx="10515600" cy="1325563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121212"/>
                </a:solidFill>
                <a:effectLst/>
              </a:rPr>
              <a:t>Architecture</a:t>
            </a:r>
            <a:endParaRPr lang="en-TW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13FDAA-D961-3E5C-A936-D4F87F70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4020" y="392377"/>
            <a:ext cx="3725898" cy="63446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C1A0-F8A6-7D6F-FBAE-D11AE434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F14C5-E811-8A4B-5414-1A5B72D44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15" y="1528674"/>
            <a:ext cx="4593530" cy="3285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392B2F-6D30-7E61-565D-5C965CC7EE9E}"/>
              </a:ext>
            </a:extLst>
          </p:cNvPr>
          <p:cNvSpPr txBox="1"/>
          <p:nvPr/>
        </p:nvSpPr>
        <p:spPr>
          <a:xfrm>
            <a:off x="7574579" y="5433605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</a:t>
            </a:r>
            <a:r>
              <a:rPr lang="en-TW" sz="1000" dirty="0"/>
              <a:t>ositional </a:t>
            </a:r>
          </a:p>
          <a:p>
            <a:r>
              <a:rPr lang="en-TW" sz="1000" dirty="0"/>
              <a:t>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0C8DC-1250-3909-6834-83F979DE8B7C}"/>
              </a:ext>
            </a:extLst>
          </p:cNvPr>
          <p:cNvSpPr txBox="1"/>
          <p:nvPr/>
        </p:nvSpPr>
        <p:spPr>
          <a:xfrm>
            <a:off x="10685451" y="5486699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</a:t>
            </a:r>
            <a:r>
              <a:rPr lang="en-TW" sz="1000" dirty="0"/>
              <a:t>ositional </a:t>
            </a:r>
          </a:p>
          <a:p>
            <a:r>
              <a:rPr lang="en-TW" sz="1000" dirty="0"/>
              <a:t>Encoding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24C3FA2-35FC-E182-64E8-108327D2FBEA}"/>
                  </a:ext>
                </a:extLst>
              </p14:cNvPr>
              <p14:cNvContentPartPr/>
              <p14:nvPr/>
            </p14:nvContentPartPr>
            <p14:xfrm>
              <a:off x="9954090" y="379528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24C3FA2-35FC-E182-64E8-108327D2FB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49770" y="379096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FCA9102-34A8-F9BD-9539-BA44EFA4B6D7}"/>
                  </a:ext>
                </a:extLst>
              </p14:cNvPr>
              <p14:cNvContentPartPr/>
              <p14:nvPr/>
            </p14:nvContentPartPr>
            <p14:xfrm>
              <a:off x="9885690" y="3704400"/>
              <a:ext cx="82080" cy="19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FCA9102-34A8-F9BD-9539-BA44EFA4B6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81370" y="3700080"/>
                <a:ext cx="90720" cy="284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505DCA8-5C73-542C-B437-B5D8796F5484}"/>
              </a:ext>
            </a:extLst>
          </p:cNvPr>
          <p:cNvSpPr txBox="1"/>
          <p:nvPr/>
        </p:nvSpPr>
        <p:spPr>
          <a:xfrm>
            <a:off x="8430949" y="6377214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000" dirty="0"/>
              <a:t>Inputs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29190E-7933-D2B1-0C5A-2DBED64499C0}"/>
              </a:ext>
            </a:extLst>
          </p:cNvPr>
          <p:cNvSpPr txBox="1"/>
          <p:nvPr/>
        </p:nvSpPr>
        <p:spPr>
          <a:xfrm>
            <a:off x="9840510" y="6338857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Outputs</a:t>
            </a:r>
          </a:p>
          <a:p>
            <a:pPr algn="ctr"/>
            <a:r>
              <a:rPr lang="en-TW" sz="1000" dirty="0"/>
              <a:t>(shifted right)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DCF5-E46F-64A3-70DB-5BA95AF2EBF7}"/>
              </a:ext>
            </a:extLst>
          </p:cNvPr>
          <p:cNvSpPr txBox="1"/>
          <p:nvPr/>
        </p:nvSpPr>
        <p:spPr>
          <a:xfrm>
            <a:off x="7574579" y="3724200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000" dirty="0"/>
              <a:t>Nx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3E5ED8-1609-C05B-CDDE-452E1FEE84C7}"/>
              </a:ext>
            </a:extLst>
          </p:cNvPr>
          <p:cNvSpPr txBox="1"/>
          <p:nvPr/>
        </p:nvSpPr>
        <p:spPr>
          <a:xfrm>
            <a:off x="11008410" y="3256473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000" dirty="0"/>
              <a:t>Nx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926E7-E466-14B7-5F14-3ED9A8E0F557}"/>
              </a:ext>
            </a:extLst>
          </p:cNvPr>
          <p:cNvSpPr txBox="1"/>
          <p:nvPr/>
        </p:nvSpPr>
        <p:spPr>
          <a:xfrm>
            <a:off x="9840510" y="376858"/>
            <a:ext cx="830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000" dirty="0"/>
              <a:t>Outputs</a:t>
            </a:r>
          </a:p>
          <a:p>
            <a:pPr algn="ctr"/>
            <a:r>
              <a:rPr lang="en-TW" sz="1000" dirty="0"/>
              <a:t>Probabilities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12EC36-DAAC-5334-53E3-6A3B1E7EB116}"/>
              </a:ext>
            </a:extLst>
          </p:cNvPr>
          <p:cNvSpPr/>
          <p:nvPr/>
        </p:nvSpPr>
        <p:spPr>
          <a:xfrm>
            <a:off x="7639170" y="2404169"/>
            <a:ext cx="1718310" cy="38920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136651-8CBD-4AFF-6616-9188C84CCB15}"/>
              </a:ext>
            </a:extLst>
          </p:cNvPr>
          <p:cNvSpPr/>
          <p:nvPr/>
        </p:nvSpPr>
        <p:spPr>
          <a:xfrm>
            <a:off x="9523141" y="837089"/>
            <a:ext cx="1809397" cy="54591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B8020D-1E53-0EB2-BEE6-242EE2020670}"/>
              </a:ext>
            </a:extLst>
          </p:cNvPr>
          <p:cNvSpPr txBox="1"/>
          <p:nvPr/>
        </p:nvSpPr>
        <p:spPr>
          <a:xfrm>
            <a:off x="7639170" y="2044185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chemeClr val="accent1"/>
                </a:solidFill>
              </a:rPr>
              <a:t>Encoder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20C85-7D80-635A-C8C9-26E1EB73A22F}"/>
              </a:ext>
            </a:extLst>
          </p:cNvPr>
          <p:cNvSpPr txBox="1"/>
          <p:nvPr/>
        </p:nvSpPr>
        <p:spPr>
          <a:xfrm>
            <a:off x="8569133" y="750326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chemeClr val="accent1"/>
                </a:solidFill>
              </a:rPr>
              <a:t>Decoder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A38CFF-8089-60B1-E3FC-8477963523B5}"/>
              </a:ext>
            </a:extLst>
          </p:cNvPr>
          <p:cNvSpPr txBox="1"/>
          <p:nvPr/>
        </p:nvSpPr>
        <p:spPr>
          <a:xfrm>
            <a:off x="7590096" y="359366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b="1" dirty="0"/>
              <a:t>Graphormer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246862-CC1F-2F25-442B-D104C7C696D8}"/>
              </a:ext>
            </a:extLst>
          </p:cNvPr>
          <p:cNvSpPr/>
          <p:nvPr/>
        </p:nvSpPr>
        <p:spPr>
          <a:xfrm>
            <a:off x="1467298" y="5486697"/>
            <a:ext cx="859217" cy="6347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TW" dirty="0"/>
              <a:t>rc ID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807727-7CDF-53FF-FED2-65473573583D}"/>
              </a:ext>
            </a:extLst>
          </p:cNvPr>
          <p:cNvSpPr/>
          <p:nvPr/>
        </p:nvSpPr>
        <p:spPr>
          <a:xfrm>
            <a:off x="2598117" y="5486697"/>
            <a:ext cx="859218" cy="634701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Rel ID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BE4A3C5-2D2C-46A8-E9A1-BCBDF2D39189}"/>
              </a:ext>
            </a:extLst>
          </p:cNvPr>
          <p:cNvSpPr/>
          <p:nvPr/>
        </p:nvSpPr>
        <p:spPr>
          <a:xfrm>
            <a:off x="3718763" y="5497821"/>
            <a:ext cx="859218" cy="63470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Dest 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008F0B-74EF-5EA4-051C-07549AC53458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2326515" y="5804048"/>
            <a:ext cx="271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9C5927-31B8-C19E-CE27-91A83AD0D8A5}"/>
              </a:ext>
            </a:extLst>
          </p:cNvPr>
          <p:cNvCxnSpPr>
            <a:cxnSpLocks/>
          </p:cNvCxnSpPr>
          <p:nvPr/>
        </p:nvCxnSpPr>
        <p:spPr>
          <a:xfrm>
            <a:off x="3457335" y="5815172"/>
            <a:ext cx="271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DA029EA-17EE-8074-5851-32FD65647D4A}"/>
              </a:ext>
            </a:extLst>
          </p:cNvPr>
          <p:cNvSpPr/>
          <p:nvPr/>
        </p:nvSpPr>
        <p:spPr>
          <a:xfrm>
            <a:off x="1309352" y="5147733"/>
            <a:ext cx="3372715" cy="10667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2FBAC2-A7DC-CA7F-FF02-292D308AD014}"/>
              </a:ext>
            </a:extLst>
          </p:cNvPr>
          <p:cNvSpPr txBox="1"/>
          <p:nvPr/>
        </p:nvSpPr>
        <p:spPr>
          <a:xfrm>
            <a:off x="1339617" y="5141014"/>
            <a:ext cx="7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Triplet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F382D5-4A07-3E3D-2B2F-8B59DE6510E8}"/>
              </a:ext>
            </a:extLst>
          </p:cNvPr>
          <p:cNvCxnSpPr>
            <a:cxnSpLocks/>
            <a:stCxn id="35" idx="3"/>
            <a:endCxn id="13" idx="1"/>
          </p:cNvCxnSpPr>
          <p:nvPr/>
        </p:nvCxnSpPr>
        <p:spPr>
          <a:xfrm>
            <a:off x="4682067" y="5681133"/>
            <a:ext cx="3748882" cy="819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39F2DC2-CF88-C5C2-5ADA-B637B645AF86}"/>
              </a:ext>
            </a:extLst>
          </p:cNvPr>
          <p:cNvSpPr txBox="1"/>
          <p:nvPr/>
        </p:nvSpPr>
        <p:spPr>
          <a:xfrm rot="781312">
            <a:off x="5543260" y="5773774"/>
            <a:ext cx="18058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500" dirty="0"/>
              <a:t>Triplet x 4932605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4FA585-A199-E26D-05BF-D30C98CC24F7}"/>
              </a:ext>
            </a:extLst>
          </p:cNvPr>
          <p:cNvCxnSpPr>
            <a:cxnSpLocks/>
          </p:cNvCxnSpPr>
          <p:nvPr/>
        </p:nvCxnSpPr>
        <p:spPr>
          <a:xfrm flipH="1">
            <a:off x="5471345" y="4020775"/>
            <a:ext cx="27497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94EAED8-9C7E-179C-AA2D-06A753738929}"/>
              </a:ext>
            </a:extLst>
          </p:cNvPr>
          <p:cNvSpPr txBox="1"/>
          <p:nvPr/>
        </p:nvSpPr>
        <p:spPr>
          <a:xfrm>
            <a:off x="852082" y="1323418"/>
            <a:ext cx="42567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500" b="1" dirty="0"/>
              <a:t>Multi-head Self-attention part of the graphormer</a:t>
            </a:r>
          </a:p>
        </p:txBody>
      </p:sp>
    </p:spTree>
    <p:extLst>
      <p:ext uri="{BB962C8B-B14F-4D97-AF65-F5344CB8AC3E}">
        <p14:creationId xmlns:p14="http://schemas.microsoft.com/office/powerpoint/2010/main" val="184365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DAD92B-3349-B095-2692-321FF965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8" y="1059660"/>
            <a:ext cx="10806302" cy="5699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C247F5-C937-CB00-B753-0D1A8B99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592" y="1005069"/>
            <a:ext cx="3218461" cy="34604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3" y="136525"/>
            <a:ext cx="10515600" cy="1325563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121212"/>
                </a:solidFill>
                <a:effectLst/>
              </a:rPr>
              <a:t>Architecture – Graph</a:t>
            </a:r>
            <a:endParaRPr lang="en-TW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EB24CD-A137-D2C0-0947-E25881BCD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57290" y="1462088"/>
            <a:ext cx="2905255" cy="14105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C1A0-F8A6-7D6F-FBAE-D11AE434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53D8C6-79C4-C3CC-FB58-30845CBC6298}"/>
              </a:ext>
            </a:extLst>
          </p:cNvPr>
          <p:cNvCxnSpPr>
            <a:cxnSpLocks/>
          </p:cNvCxnSpPr>
          <p:nvPr/>
        </p:nvCxnSpPr>
        <p:spPr>
          <a:xfrm>
            <a:off x="8221812" y="2175766"/>
            <a:ext cx="448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4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C247F5-C937-CB00-B753-0D1A8B99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065" y="109633"/>
            <a:ext cx="2040365" cy="2193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570" y="140532"/>
            <a:ext cx="10515600" cy="1325563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121212"/>
                </a:solidFill>
                <a:effectLst/>
              </a:rPr>
              <a:t>Architecture – Centrality Encoding </a:t>
            </a: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C1A0-F8A6-7D6F-FBAE-D11AE434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2F573-C468-025C-6677-0A3F0E0F2A35}"/>
              </a:ext>
            </a:extLst>
          </p:cNvPr>
          <p:cNvSpPr txBox="1"/>
          <p:nvPr/>
        </p:nvSpPr>
        <p:spPr>
          <a:xfrm>
            <a:off x="600570" y="2519181"/>
            <a:ext cx="12131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800" dirty="0"/>
              <a:t>Based on t</a:t>
            </a:r>
            <a:r>
              <a:rPr lang="en-US" sz="2800" dirty="0"/>
              <a:t>he</a:t>
            </a:r>
            <a:r>
              <a:rPr lang="en-TW" sz="2800" dirty="0"/>
              <a:t> </a:t>
            </a:r>
            <a:r>
              <a:rPr lang="en-TW" sz="2800" b="1" dirty="0"/>
              <a:t>degree</a:t>
            </a:r>
            <a:r>
              <a:rPr lang="en-TW" sz="2800" dirty="0"/>
              <a:t> of each node and add them to the node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800" dirty="0"/>
              <a:t>Capture both </a:t>
            </a:r>
            <a:r>
              <a:rPr lang="en-TW" sz="2800" b="1" dirty="0"/>
              <a:t>semantic</a:t>
            </a:r>
            <a:r>
              <a:rPr lang="en-TW" sz="2800" dirty="0"/>
              <a:t> </a:t>
            </a:r>
            <a:r>
              <a:rPr lang="en-TW" sz="2800" b="1" dirty="0"/>
              <a:t>correlation</a:t>
            </a:r>
            <a:r>
              <a:rPr lang="en-TW" sz="2800" dirty="0"/>
              <a:t> and the </a:t>
            </a:r>
            <a:r>
              <a:rPr lang="en-TW" sz="2800" b="1" dirty="0"/>
              <a:t>node</a:t>
            </a:r>
            <a:r>
              <a:rPr lang="en-TW" sz="2800" dirty="0"/>
              <a:t> </a:t>
            </a:r>
            <a:r>
              <a:rPr lang="en-TW" sz="2800" b="1" dirty="0"/>
              <a:t>importance</a:t>
            </a:r>
            <a:r>
              <a:rPr lang="en-TW" sz="2800" dirty="0"/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A78047-7919-2855-29F8-A032C4F80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74" y="3820485"/>
            <a:ext cx="4711700" cy="9271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82DBCBDD-DBF1-F8AE-5BD0-39DA438E0220}"/>
              </a:ext>
            </a:extLst>
          </p:cNvPr>
          <p:cNvSpPr/>
          <p:nvPr/>
        </p:nvSpPr>
        <p:spPr>
          <a:xfrm rot="20577687">
            <a:off x="9858442" y="565738"/>
            <a:ext cx="1706142" cy="43881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96823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CAE24C-A7C6-6A19-D07E-E8621184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39" y="4983764"/>
            <a:ext cx="4704155" cy="8864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19" y="0"/>
            <a:ext cx="10515600" cy="1325563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121212"/>
                </a:solidFill>
                <a:effectLst/>
              </a:rPr>
              <a:t>Architecture – Spatial Encoding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41" y="2378923"/>
            <a:ext cx="10515600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C</a:t>
            </a:r>
            <a:r>
              <a:rPr lang="en-TW" sz="2800" dirty="0"/>
              <a:t>onsider t</a:t>
            </a:r>
            <a:r>
              <a:rPr lang="en-US" sz="2800" dirty="0"/>
              <a:t>he</a:t>
            </a:r>
            <a:r>
              <a:rPr lang="en-TW" sz="2800" dirty="0"/>
              <a:t> multi-dimension or non-sequence case </a:t>
            </a:r>
            <a:r>
              <a:rPr lang="en-TW" sz="2800" dirty="0">
                <a:sym typeface="Wingdings" pitchFamily="2" charset="2"/>
              </a:rPr>
              <a:t> </a:t>
            </a:r>
            <a:r>
              <a:rPr lang="en-TW" sz="2800" b="1" dirty="0">
                <a:sym typeface="Wingdings" pitchFamily="2" charset="2"/>
              </a:rPr>
              <a:t>Graph</a:t>
            </a:r>
            <a:endParaRPr lang="en-US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Ø</a:t>
            </a:r>
            <a:r>
              <a:rPr lang="en-US" sz="2800" dirty="0">
                <a:sym typeface="Wingdings" pitchFamily="2" charset="2"/>
              </a:rPr>
              <a:t>(vi, </a:t>
            </a:r>
            <a:r>
              <a:rPr lang="en-US" sz="2800" dirty="0" err="1">
                <a:sym typeface="Wingdings" pitchFamily="2" charset="2"/>
              </a:rPr>
              <a:t>vj</a:t>
            </a:r>
            <a:r>
              <a:rPr lang="en-US" sz="2800" dirty="0">
                <a:sym typeface="Wingdings" pitchFamily="2" charset="2"/>
              </a:rPr>
              <a:t>) is defined as the SPD(shortest path distance) of vi and </a:t>
            </a:r>
            <a:r>
              <a:rPr lang="en-US" sz="2800" dirty="0" err="1">
                <a:sym typeface="Wingdings" pitchFamily="2" charset="2"/>
              </a:rPr>
              <a:t>vj</a:t>
            </a:r>
            <a:endParaRPr lang="en-US" sz="2800" dirty="0">
              <a:sym typeface="Wingdings" pitchFamily="2" charset="2"/>
            </a:endParaRPr>
          </a:p>
          <a:p>
            <a:pPr marL="742950" lvl="1" indent="-285750"/>
            <a:r>
              <a:rPr lang="en-US" dirty="0">
                <a:sym typeface="Wingdings" pitchFamily="2" charset="2"/>
              </a:rPr>
              <a:t>If not connected  set to -1</a:t>
            </a:r>
          </a:p>
          <a:p>
            <a:pPr marL="742950" lvl="1" indent="-285750"/>
            <a:r>
              <a:rPr lang="en-US" dirty="0">
                <a:sym typeface="Wingdings" pitchFamily="2" charset="2"/>
              </a:rPr>
              <a:t>Be a </a:t>
            </a:r>
            <a:r>
              <a:rPr lang="en-US" b="1" dirty="0">
                <a:sym typeface="Wingdings" pitchFamily="2" charset="2"/>
              </a:rPr>
              <a:t>bias term </a:t>
            </a:r>
            <a:r>
              <a:rPr lang="en-US" dirty="0">
                <a:sym typeface="Wingdings" pitchFamily="2" charset="2"/>
              </a:rPr>
              <a:t>of the attention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itchFamily="2" charset="2"/>
              </a:rPr>
              <a:t>Adaptively</a:t>
            </a:r>
            <a:r>
              <a:rPr lang="en-US" dirty="0">
                <a:sym typeface="Wingdings" pitchFamily="2" charset="2"/>
              </a:rPr>
              <a:t> attend to all other nodes according to the graph structure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C1A0-F8A6-7D6F-FBAE-D11AE434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0D2E4E-08CF-988B-AE34-1364955A4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065" y="109633"/>
            <a:ext cx="2040365" cy="219377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A7995AA-837C-A0D2-A722-4E64EF60D1CE}"/>
              </a:ext>
            </a:extLst>
          </p:cNvPr>
          <p:cNvSpPr/>
          <p:nvPr/>
        </p:nvSpPr>
        <p:spPr>
          <a:xfrm rot="1206887">
            <a:off x="9503077" y="970075"/>
            <a:ext cx="1706142" cy="126531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E4EC28-0D59-1C70-F3AC-0E0366CEC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239" y="5966865"/>
            <a:ext cx="7772400" cy="3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3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C247F5-C937-CB00-B753-0D1A8B99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521" y="57483"/>
            <a:ext cx="1677767" cy="180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570" y="140532"/>
            <a:ext cx="10515600" cy="1325563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121212"/>
                </a:solidFill>
                <a:effectLst/>
              </a:rPr>
              <a:t>Architecture – Edge Encoding </a:t>
            </a: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C1A0-F8A6-7D6F-FBAE-D11AE434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2F573-C468-025C-6677-0A3F0E0F2A35}"/>
              </a:ext>
            </a:extLst>
          </p:cNvPr>
          <p:cNvSpPr txBox="1"/>
          <p:nvPr/>
        </p:nvSpPr>
        <p:spPr>
          <a:xfrm>
            <a:off x="670560" y="1674539"/>
            <a:ext cx="107379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many case, edges also have structural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E.g., in molecular graph, atom pairs may have some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Compute the </a:t>
            </a:r>
            <a:r>
              <a:rPr lang="en-US" sz="2800" b="1" dirty="0"/>
              <a:t>average</a:t>
            </a:r>
            <a:r>
              <a:rPr lang="en-US" sz="2800" dirty="0"/>
              <a:t> of the </a:t>
            </a:r>
            <a:r>
              <a:rPr lang="en-US" sz="2800" b="1" dirty="0"/>
              <a:t>dot-products</a:t>
            </a:r>
            <a:r>
              <a:rPr lang="en-US" sz="2800" dirty="0"/>
              <a:t> of the edge features and a learnable embedding along the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b="1" dirty="0"/>
              <a:t>bias tram </a:t>
            </a:r>
            <a:r>
              <a:rPr lang="en-US" sz="2800" dirty="0"/>
              <a:t>of the attention module</a:t>
            </a:r>
          </a:p>
          <a:p>
            <a:pPr lvl="1"/>
            <a:br>
              <a:rPr lang="en-US" sz="2800" dirty="0"/>
            </a:br>
            <a:endParaRPr lang="en-TW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D2E04-C8BD-C2A0-19E3-4F0002F58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38" y="4145697"/>
            <a:ext cx="7772400" cy="1048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CD1ADC-8507-6383-1517-64020C00ADA5}"/>
              </a:ext>
            </a:extLst>
          </p:cNvPr>
          <p:cNvSpPr txBox="1"/>
          <p:nvPr/>
        </p:nvSpPr>
        <p:spPr>
          <a:xfrm>
            <a:off x="1002906" y="580025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, 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7DDE04-4581-5E3A-9774-FB60093B9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" y="5314010"/>
            <a:ext cx="7772400" cy="330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052554-CA90-4CA3-E28F-703D36127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2443" y="5853555"/>
            <a:ext cx="3832098" cy="2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9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19" y="0"/>
            <a:ext cx="10515600" cy="1325563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121212"/>
                </a:solidFill>
                <a:effectLst/>
              </a:rPr>
              <a:t>Input Format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91" y="1399150"/>
            <a:ext cx="10875740" cy="532232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 err="1"/>
              <a:t>jsonl</a:t>
            </a:r>
            <a:r>
              <a:rPr lang="en-US" dirty="0"/>
              <a:t>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Edge_index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contains the indices of nodes in edges, stored as a list containing two parallel lists of edge indices</a:t>
            </a:r>
            <a:endParaRPr lang="en-US" dirty="0"/>
          </a:p>
          <a:p>
            <a:r>
              <a:rPr lang="en-US" altLang="zh-TW" b="1" dirty="0"/>
              <a:t>Labels:</a:t>
            </a:r>
            <a:r>
              <a:rPr lang="en-US" altLang="zh-TW" dirty="0"/>
              <a:t> list or an integer contain the corresponding techniques</a:t>
            </a:r>
          </a:p>
          <a:p>
            <a:r>
              <a:rPr lang="en-US" altLang="zh-TW" b="1" dirty="0" err="1"/>
              <a:t>Nodes_nums</a:t>
            </a:r>
            <a:r>
              <a:rPr lang="en-US" altLang="zh-TW" b="1" dirty="0"/>
              <a:t>:</a:t>
            </a:r>
            <a:r>
              <a:rPr lang="en-US" altLang="zh-TW" dirty="0"/>
              <a:t> total number of the nodes</a:t>
            </a:r>
          </a:p>
          <a:p>
            <a:r>
              <a:rPr lang="en-US" altLang="zh-TW" sz="2800" b="1" dirty="0" err="1"/>
              <a:t>Node</a:t>
            </a:r>
            <a:r>
              <a:rPr lang="en-US" altLang="zh-TW" b="1" dirty="0" err="1"/>
              <a:t>_feat</a:t>
            </a:r>
            <a:r>
              <a:rPr lang="en-US" altLang="zh-TW" b="1" dirty="0"/>
              <a:t>:</a:t>
            </a:r>
            <a:r>
              <a:rPr lang="en-US" altLang="zh-TW" dirty="0"/>
              <a:t> </a:t>
            </a:r>
            <a:r>
              <a:rPr lang="en-US" dirty="0"/>
              <a:t>contains the available features of each node (if present)</a:t>
            </a:r>
            <a:endParaRPr lang="en-US" altLang="zh-TW" dirty="0"/>
          </a:p>
          <a:p>
            <a:r>
              <a:rPr lang="en-US" altLang="zh-TW" sz="2800" b="1" dirty="0" err="1"/>
              <a:t>Edge_feat</a:t>
            </a:r>
            <a:r>
              <a:rPr lang="en-US" altLang="zh-TW" sz="2800" b="1" dirty="0"/>
              <a:t>:</a:t>
            </a:r>
            <a:r>
              <a:rPr lang="en-US" altLang="zh-TW" sz="2800" dirty="0"/>
              <a:t> </a:t>
            </a:r>
            <a:r>
              <a:rPr lang="en-US" dirty="0"/>
              <a:t>contains the available features of each edge (if present)</a:t>
            </a:r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C1A0-F8A6-7D6F-FBAE-D11AE434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62C1CD-5763-671A-33E2-D10020EE6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932" y="3894354"/>
            <a:ext cx="4314899" cy="331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A52A64-7ABD-066A-AAB9-75AA8549F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475" y="1399148"/>
            <a:ext cx="7772400" cy="145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6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19" y="273269"/>
            <a:ext cx="10515600" cy="1325563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121212"/>
                </a:solidFill>
                <a:effectLst/>
              </a:rPr>
              <a:t>Possible Issue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19" y="2272835"/>
            <a:ext cx="10875740" cy="5322325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</a:rPr>
              <a:t>Graphormer</a:t>
            </a:r>
            <a:r>
              <a:rPr lang="en-US" dirty="0">
                <a:effectLst/>
              </a:rPr>
              <a:t> is more easily trapped in the </a:t>
            </a:r>
            <a:r>
              <a:rPr lang="en-US" b="1" dirty="0">
                <a:effectLst/>
              </a:rPr>
              <a:t>over-fitting</a:t>
            </a:r>
            <a:r>
              <a:rPr lang="en-US" dirty="0">
                <a:effectLst/>
              </a:rPr>
              <a:t> problem due to the </a:t>
            </a:r>
            <a:r>
              <a:rPr lang="en-US" b="1" dirty="0">
                <a:effectLst/>
              </a:rPr>
              <a:t>large</a:t>
            </a:r>
            <a:r>
              <a:rPr lang="en-US" dirty="0">
                <a:effectLst/>
              </a:rPr>
              <a:t> size of the model and the </a:t>
            </a:r>
            <a:r>
              <a:rPr lang="en-US" b="1" dirty="0">
                <a:effectLst/>
              </a:rPr>
              <a:t>small</a:t>
            </a:r>
            <a:r>
              <a:rPr lang="en-US" dirty="0">
                <a:effectLst/>
              </a:rPr>
              <a:t> size of the dataset.</a:t>
            </a:r>
          </a:p>
          <a:p>
            <a:r>
              <a:rPr lang="en-US" dirty="0">
                <a:effectLst/>
              </a:rPr>
              <a:t>Therefore,</a:t>
            </a:r>
            <a:r>
              <a:rPr lang="en-US" dirty="0"/>
              <a:t> we may need to</a:t>
            </a:r>
            <a:r>
              <a:rPr lang="en-US" dirty="0">
                <a:effectLst/>
              </a:rPr>
              <a:t> employ a widely used </a:t>
            </a:r>
            <a:r>
              <a:rPr lang="en-US" b="1" dirty="0">
                <a:effectLst/>
              </a:rPr>
              <a:t>data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augmentation</a:t>
            </a:r>
            <a:r>
              <a:rPr lang="en-US" dirty="0">
                <a:effectLst/>
              </a:rPr>
              <a:t> for graph - </a:t>
            </a:r>
            <a:r>
              <a:rPr lang="en-US" b="1" dirty="0">
                <a:effectLst/>
              </a:rPr>
              <a:t>FLAG</a:t>
            </a:r>
            <a:r>
              <a:rPr lang="en-US" dirty="0">
                <a:effectLst/>
              </a:rPr>
              <a:t> to mitigate the over-fitting problem on OGB datasets. </a:t>
            </a:r>
          </a:p>
          <a:p>
            <a:pPr lvl="1"/>
            <a:r>
              <a:rPr lang="en-US" u="none" strike="noStrike" dirty="0">
                <a:effectLst/>
                <a:latin typeface="Noto Sans" panose="020B0604020202020204" pitchFamily="34" charset="0"/>
              </a:rPr>
              <a:t>Paper: </a:t>
            </a:r>
            <a:r>
              <a:rPr lang="en-US" i="1" u="none" strike="noStrike" dirty="0">
                <a:effectLst/>
                <a:latin typeface="Noto Sans" panose="020B0604020202020204" pitchFamily="34" charset="0"/>
              </a:rPr>
              <a:t>Adversarial Data Augmentation for Graph Neural Networks</a:t>
            </a:r>
            <a:endParaRPr lang="en-US" i="1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C1A0-F8A6-7D6F-FBAE-D11AE434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3282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r>
              <a:rPr lang="en-TW" b="1" dirty="0"/>
              <a:t>Future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66337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121212"/>
                </a:solidFill>
                <a:effectLst/>
              </a:rPr>
              <a:t>Plan of Next Week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TW" dirty="0"/>
              <a:t>For </a:t>
            </a:r>
            <a:r>
              <a:rPr lang="en-TW" b="1" dirty="0"/>
              <a:t>TRAM</a:t>
            </a:r>
          </a:p>
          <a:p>
            <a:pPr lvl="1"/>
            <a:r>
              <a:rPr lang="en-TW" dirty="0"/>
              <a:t>Try to use the real dataset to upload and then labeled them</a:t>
            </a:r>
          </a:p>
          <a:p>
            <a:pPr marL="457200" lvl="1" indent="0">
              <a:buNone/>
            </a:pPr>
            <a:endParaRPr lang="en-TW" dirty="0"/>
          </a:p>
          <a:p>
            <a:r>
              <a:rPr lang="en-TW" dirty="0"/>
              <a:t>For </a:t>
            </a:r>
            <a:r>
              <a:rPr lang="en-TW" b="1" dirty="0"/>
              <a:t>Graphormer</a:t>
            </a:r>
          </a:p>
          <a:p>
            <a:pPr lvl="1"/>
            <a:r>
              <a:rPr lang="en-TW" dirty="0"/>
              <a:t>Try to successfully input the data(jsonl format)</a:t>
            </a:r>
          </a:p>
          <a:p>
            <a:pPr lvl="1"/>
            <a:r>
              <a:rPr lang="en-TW" dirty="0"/>
              <a:t>Try to implement or use the simplest model</a:t>
            </a:r>
            <a:r>
              <a:rPr lang="zh-TW" altLang="en-US" dirty="0"/>
              <a:t> </a:t>
            </a:r>
            <a:r>
              <a:rPr lang="en-US" altLang="zh-TW" dirty="0"/>
              <a:t>to train</a:t>
            </a:r>
          </a:p>
          <a:p>
            <a:pPr lvl="1"/>
            <a:r>
              <a:rPr lang="en-US" altLang="zh-TW" dirty="0"/>
              <a:t>If needed, try the data augmentation - FLAG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if </a:t>
            </a:r>
            <a:r>
              <a:rPr lang="en-US" altLang="zh-TW" dirty="0" err="1"/>
              <a:t>Graphormer</a:t>
            </a:r>
            <a:r>
              <a:rPr lang="en-US" altLang="zh-TW" dirty="0"/>
              <a:t> is not feasible, try some more models</a:t>
            </a: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C1A0-F8A6-7D6F-FBAE-D11AE434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8588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r>
              <a:rPr lang="en-TW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26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Graph Classification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Model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Background 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Architecture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Input Format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Possible Issue</a:t>
            </a:r>
          </a:p>
          <a:p>
            <a:pPr>
              <a:lnSpc>
                <a:spcPct val="110000"/>
              </a:lnSpc>
            </a:pPr>
            <a:r>
              <a:rPr lang="en-TW" b="1" dirty="0"/>
              <a:t>Future Plan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157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Transformer -encoder</a:t>
            </a:r>
            <a:endParaRPr lang="en-TW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702094-8BAD-F0AC-52E0-1066A4A58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2980" y="1429455"/>
            <a:ext cx="9626600" cy="11315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84D60-BFB8-F815-2434-6F7B24B5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21</a:t>
            </a:fld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45E70-FE15-1B45-2728-2D2353356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" y="2560971"/>
            <a:ext cx="5113020" cy="37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21212"/>
                </a:solidFill>
              </a:rPr>
              <a:t>O</a:t>
            </a:r>
            <a:r>
              <a:rPr lang="en-US" b="1" i="0" u="none" strike="noStrike" dirty="0">
                <a:solidFill>
                  <a:srgbClr val="121212"/>
                </a:solidFill>
                <a:effectLst/>
              </a:rPr>
              <a:t>thers may be useful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212529"/>
                </a:solidFill>
                <a:effectLst/>
              </a:rPr>
              <a:t>Graph Transformer </a:t>
            </a:r>
            <a:r>
              <a:rPr lang="en-US" i="0" u="none" strike="noStrike" dirty="0">
                <a:solidFill>
                  <a:srgbClr val="212529"/>
                </a:solidFill>
                <a:effectLst/>
              </a:rPr>
              <a:t>– improvement of the GNN</a:t>
            </a:r>
          </a:p>
          <a:p>
            <a:r>
              <a:rPr lang="en-US" b="1" i="0" u="none" strike="noStrike" dirty="0">
                <a:solidFill>
                  <a:srgbClr val="212529"/>
                </a:solidFill>
                <a:effectLst/>
              </a:rPr>
              <a:t>Graph attention network (GAT)</a:t>
            </a:r>
            <a:r>
              <a:rPr lang="en-US" i="0" u="none" strike="noStrike" dirty="0">
                <a:solidFill>
                  <a:srgbClr val="212529"/>
                </a:solidFill>
                <a:effectLst/>
              </a:rPr>
              <a:t> for node classification</a:t>
            </a:r>
            <a:r>
              <a:rPr lang="en-US" i="0" u="none" strike="noStrike" dirty="0">
                <a:solidFill>
                  <a:srgbClr val="121212"/>
                </a:solidFill>
                <a:effectLst/>
              </a:rPr>
              <a:t> </a:t>
            </a:r>
          </a:p>
          <a:p>
            <a:r>
              <a:rPr lang="en-TW" b="1" dirty="0"/>
              <a:t>Multilabel graph classification</a:t>
            </a:r>
            <a:r>
              <a:rPr lang="en-TW" dirty="0"/>
              <a:t> using </a:t>
            </a:r>
            <a:r>
              <a:rPr lang="en-US" dirty="0"/>
              <a:t>GAT</a:t>
            </a:r>
          </a:p>
          <a:p>
            <a:endParaRPr lang="en-US" i="0" u="none" strike="noStrike" dirty="0">
              <a:solidFill>
                <a:srgbClr val="121212"/>
              </a:solidFill>
              <a:effectLst/>
            </a:endParaRPr>
          </a:p>
          <a:p>
            <a:r>
              <a:rPr lang="en-US" dirty="0">
                <a:solidFill>
                  <a:srgbClr val="121212"/>
                </a:solidFill>
              </a:rPr>
              <a:t>MULTIHEADATTENTION</a:t>
            </a:r>
          </a:p>
          <a:p>
            <a:r>
              <a:rPr lang="en-TW" dirty="0"/>
              <a:t>Self-attention does not need O(n^2) memory</a:t>
            </a:r>
            <a:r>
              <a:rPr lang="en-US" dirty="0">
                <a:solidFill>
                  <a:srgbClr val="121212"/>
                </a:solidFill>
              </a:rPr>
              <a:t> </a:t>
            </a:r>
            <a:endParaRPr lang="en-US" i="0" u="none" strike="noStrike" dirty="0">
              <a:solidFill>
                <a:srgbClr val="121212"/>
              </a:solidFill>
              <a:effectLst/>
            </a:endParaRPr>
          </a:p>
          <a:p>
            <a:endParaRPr lang="en-TW" dirty="0"/>
          </a:p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C1A0-F8A6-7D6F-FBAE-D11AE434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29554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Self-attention does not need O(n^2)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8960" cy="677545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TW" dirty="0"/>
              <a:t>nly need O(log n) space complexity (usually considered to be O(n^2)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EE557-E483-15A7-F213-B797CA0C3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8798"/>
            <a:ext cx="10477620" cy="22473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10427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Self-attention does not need O(n^2) memory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https://arxiv.org/pdf/2112.05682.pdf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https://github.com/google-research/google-research/blob/master/memory_efficient_attention/memory_efficient_attention.ipynb</a:t>
            </a:r>
            <a:r>
              <a:rPr lang="en-US" dirty="0"/>
              <a:t> </a:t>
            </a: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579BF-1C78-41FE-3678-F96B41DD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9192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r>
              <a:rPr lang="en-TW" b="1" dirty="0"/>
              <a:t>Graph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298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028A34A-2364-8CCA-BD36-80B34C832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452" y="1219156"/>
            <a:ext cx="9532478" cy="3669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30" y="291703"/>
            <a:ext cx="10515600" cy="1325563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121212"/>
                </a:solidFill>
                <a:effectLst/>
              </a:rPr>
              <a:t>My task</a:t>
            </a: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51164-F339-4F89-DA4F-DD9E8359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E273354-9623-6465-77E6-994D5D9C0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24" y="4150200"/>
            <a:ext cx="10271011" cy="17642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TW" dirty="0"/>
              <a:t>Considering: </a:t>
            </a:r>
          </a:p>
          <a:p>
            <a:pPr marL="342900" indent="-342900">
              <a:buAutoNum type="arabicPeriod"/>
            </a:pPr>
            <a:r>
              <a:rPr lang="en-TW" dirty="0"/>
              <a:t>Sequence </a:t>
            </a:r>
          </a:p>
          <a:p>
            <a:pPr marL="342900" indent="-342900">
              <a:buAutoNum type="arabicPeriod"/>
            </a:pPr>
            <a:r>
              <a:rPr lang="en-US" dirty="0"/>
              <a:t>M</a:t>
            </a:r>
            <a:r>
              <a:rPr lang="en-TW" dirty="0"/>
              <a:t>ulti-relation</a:t>
            </a:r>
          </a:p>
          <a:p>
            <a:pPr marL="342900" indent="-342900">
              <a:buAutoNum type="arabicPeriod"/>
            </a:pPr>
            <a:r>
              <a:rPr lang="en-TW" dirty="0"/>
              <a:t>Different destinaiton nodes come from same source node</a:t>
            </a:r>
          </a:p>
        </p:txBody>
      </p:sp>
    </p:spTree>
    <p:extLst>
      <p:ext uri="{BB962C8B-B14F-4D97-AF65-F5344CB8AC3E}">
        <p14:creationId xmlns:p14="http://schemas.microsoft.com/office/powerpoint/2010/main" val="288409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4" y="262165"/>
            <a:ext cx="10515600" cy="1325563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121212"/>
                </a:solidFill>
                <a:effectLst/>
              </a:rPr>
              <a:t>Model - </a:t>
            </a:r>
            <a:r>
              <a:rPr lang="en-US" b="1" i="0" u="none" strike="noStrike" dirty="0" err="1">
                <a:solidFill>
                  <a:srgbClr val="121212"/>
                </a:solidFill>
                <a:effectLst/>
              </a:rPr>
              <a:t>Graphormer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77" y="1587727"/>
            <a:ext cx="10942159" cy="5008107"/>
          </a:xfrm>
        </p:spPr>
        <p:txBody>
          <a:bodyPr>
            <a:noAutofit/>
          </a:bodyPr>
          <a:lstStyle/>
          <a:p>
            <a:r>
              <a:rPr lang="en-US" dirty="0"/>
              <a:t>Published by </a:t>
            </a:r>
            <a:r>
              <a:rPr lang="en-US" i="1" dirty="0"/>
              <a:t>Microsoft</a:t>
            </a:r>
          </a:p>
          <a:p>
            <a:r>
              <a:rPr lang="en-US" dirty="0"/>
              <a:t>Paper: </a:t>
            </a:r>
            <a:r>
              <a:rPr lang="en-US" i="1" strike="noStrike" dirty="0">
                <a:solidFill>
                  <a:srgbClr val="000000"/>
                </a:solidFill>
                <a:effectLst/>
              </a:rPr>
              <a:t>Do Transformers Really Perform Bad for Graph Representation</a:t>
            </a:r>
          </a:p>
          <a:p>
            <a:r>
              <a:rPr lang="en-US" dirty="0">
                <a:solidFill>
                  <a:srgbClr val="111827"/>
                </a:solidFill>
                <a:latin typeface="Charter" panose="02040503050506020203" pitchFamily="18" charset="0"/>
              </a:rPr>
              <a:t>Author: </a:t>
            </a:r>
            <a:r>
              <a:rPr lang="en-US" b="0" i="1" dirty="0" err="1">
                <a:effectLst/>
              </a:rPr>
              <a:t>Chengxuan</a:t>
            </a:r>
            <a:r>
              <a:rPr lang="en-US" b="0" i="1" dirty="0">
                <a:effectLst/>
              </a:rPr>
              <a:t> Ying, </a:t>
            </a:r>
            <a:r>
              <a:rPr lang="en-US" b="0" i="1" dirty="0" err="1">
                <a:effectLst/>
              </a:rPr>
              <a:t>Tianle</a:t>
            </a:r>
            <a:r>
              <a:rPr lang="en-US" b="0" i="1" dirty="0">
                <a:effectLst/>
              </a:rPr>
              <a:t> Cai, </a:t>
            </a:r>
            <a:r>
              <a:rPr lang="en-US" b="0" i="1" dirty="0" err="1">
                <a:effectLst/>
              </a:rPr>
              <a:t>Shengjie</a:t>
            </a:r>
            <a:r>
              <a:rPr lang="en-US" b="0" i="1" dirty="0">
                <a:effectLst/>
              </a:rPr>
              <a:t> Luo, </a:t>
            </a:r>
            <a:r>
              <a:rPr lang="en-US" b="0" i="1" dirty="0" err="1">
                <a:effectLst/>
              </a:rPr>
              <a:t>Shuxin</a:t>
            </a:r>
            <a:r>
              <a:rPr lang="en-US" b="0" i="1" dirty="0">
                <a:effectLst/>
              </a:rPr>
              <a:t> Zheng</a:t>
            </a:r>
            <a:r>
              <a:rPr lang="en-US" i="1" dirty="0">
                <a:effectLst/>
              </a:rPr>
              <a:t>, </a:t>
            </a:r>
            <a:r>
              <a:rPr lang="en-US" b="0" i="1" dirty="0" err="1">
                <a:effectLst/>
              </a:rPr>
              <a:t>Guolin</a:t>
            </a:r>
            <a:r>
              <a:rPr lang="en-US" b="0" i="1" dirty="0">
                <a:effectLst/>
              </a:rPr>
              <a:t> </a:t>
            </a:r>
            <a:r>
              <a:rPr lang="en-US" b="0" i="1" dirty="0" err="1">
                <a:effectLst/>
              </a:rPr>
              <a:t>Ke</a:t>
            </a:r>
            <a:r>
              <a:rPr lang="en-US" i="1" dirty="0">
                <a:effectLst/>
              </a:rPr>
              <a:t>, </a:t>
            </a:r>
            <a:r>
              <a:rPr lang="en-US" b="0" i="1" dirty="0">
                <a:effectLst/>
              </a:rPr>
              <a:t>Di He</a:t>
            </a:r>
            <a:r>
              <a:rPr lang="en-US" i="1" dirty="0">
                <a:effectLst/>
              </a:rPr>
              <a:t>, </a:t>
            </a:r>
            <a:r>
              <a:rPr lang="en-US" b="0" i="1" dirty="0" err="1">
                <a:effectLst/>
              </a:rPr>
              <a:t>Yanming</a:t>
            </a:r>
            <a:r>
              <a:rPr lang="en-US" b="0" i="1" dirty="0">
                <a:effectLst/>
              </a:rPr>
              <a:t> Shen</a:t>
            </a:r>
            <a:r>
              <a:rPr lang="en-US" i="1" dirty="0">
                <a:effectLst/>
              </a:rPr>
              <a:t>, </a:t>
            </a:r>
            <a:r>
              <a:rPr lang="en-US" b="0" i="1" dirty="0">
                <a:effectLst/>
              </a:rPr>
              <a:t>Tie-Yan Liu</a:t>
            </a:r>
            <a:r>
              <a:rPr lang="en-US" i="1" dirty="0">
                <a:effectLst/>
              </a:rPr>
              <a:t> from Microsoft Research Asia </a:t>
            </a:r>
          </a:p>
          <a:p>
            <a:r>
              <a:rPr lang="en-US" dirty="0"/>
              <a:t>Published at: 2016 </a:t>
            </a:r>
            <a:r>
              <a:rPr lang="en-US" dirty="0" err="1"/>
              <a:t>arXiv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want to apply </a:t>
            </a:r>
            <a:r>
              <a:rPr lang="en-US" b="1" dirty="0"/>
              <a:t>Transformer</a:t>
            </a:r>
            <a:r>
              <a:rPr lang="en-US" dirty="0"/>
              <a:t> in the realm of the graph, and in the past, the only effective way is to replace some key modules </a:t>
            </a:r>
            <a:r>
              <a:rPr lang="en-US" dirty="0">
                <a:effectLst/>
                <a:latin typeface="NimbusRomNo9L"/>
              </a:rPr>
              <a:t>(e.g., feature aggregation) in classic GNN variants </a:t>
            </a:r>
            <a:r>
              <a:rPr lang="en-US" dirty="0"/>
              <a:t>by the </a:t>
            </a:r>
            <a:r>
              <a:rPr lang="en-US" dirty="0" err="1"/>
              <a:t>softmax</a:t>
            </a:r>
            <a:r>
              <a:rPr lang="en-US" dirty="0"/>
              <a:t> attention.</a:t>
            </a:r>
          </a:p>
          <a:p>
            <a:endParaRPr lang="en-US" dirty="0"/>
          </a:p>
          <a:p>
            <a:endParaRPr lang="en-US" i="1" dirty="0">
              <a:solidFill>
                <a:srgbClr val="111827"/>
              </a:solidFill>
              <a:latin typeface="Charter" panose="02040503050506020203" pitchFamily="18" charset="0"/>
            </a:endParaRPr>
          </a:p>
          <a:p>
            <a:endParaRPr lang="en-US" dirty="0"/>
          </a:p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45B25-F9BF-94A4-975E-B9872578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9800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50C62C37-9111-43C2-1360-70A89ED96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10" y="3140598"/>
            <a:ext cx="3862190" cy="32157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98A3D0-2F36-3416-4AFA-81998521C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304" y="762937"/>
            <a:ext cx="3880607" cy="2139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4" y="262165"/>
            <a:ext cx="10515600" cy="1325563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121212"/>
                </a:solidFill>
                <a:effectLst/>
              </a:rPr>
              <a:t>Background – Self-attention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63" y="1587728"/>
            <a:ext cx="6501487" cy="2139401"/>
          </a:xfrm>
        </p:spPr>
        <p:txBody>
          <a:bodyPr>
            <a:noAutofit/>
          </a:bodyPr>
          <a:lstStyle/>
          <a:p>
            <a:r>
              <a:rPr lang="en-TW" dirty="0"/>
              <a:t>Can do the sequence labeling task:</a:t>
            </a:r>
          </a:p>
          <a:p>
            <a:pPr lvl="1"/>
            <a:r>
              <a:rPr lang="en-TW" sz="2200" dirty="0"/>
              <a:t>Since considering the context (whole sequence)</a:t>
            </a:r>
          </a:p>
          <a:p>
            <a:pPr lvl="1"/>
            <a:r>
              <a:rPr lang="en-TW" sz="2200" dirty="0"/>
              <a:t>It can be apply on our task: </a:t>
            </a:r>
            <a:r>
              <a:rPr lang="en-TW" sz="2200" b="1" dirty="0"/>
              <a:t>considering t</a:t>
            </a:r>
            <a:r>
              <a:rPr lang="en-US" sz="2200" b="1" dirty="0"/>
              <a:t>he</a:t>
            </a:r>
            <a:r>
              <a:rPr lang="en-TW" sz="2200" b="1" dirty="0"/>
              <a:t> whole graph(causility)</a:t>
            </a:r>
          </a:p>
          <a:p>
            <a:pPr lvl="1"/>
            <a:r>
              <a:rPr lang="en-TW" sz="2200" dirty="0"/>
              <a:t>Steps: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45B25-F9BF-94A4-975E-B9872578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15E875-D2C1-892E-E4E9-1B50F8729B4A}"/>
                  </a:ext>
                </a:extLst>
              </p14:cNvPr>
              <p14:cNvContentPartPr/>
              <p14:nvPr/>
            </p14:nvContentPartPr>
            <p14:xfrm>
              <a:off x="5179236" y="4443815"/>
              <a:ext cx="167760" cy="191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15E875-D2C1-892E-E4E9-1B50F8729B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4916" y="4439495"/>
                <a:ext cx="176400" cy="1998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409DFB51-DB8C-DE79-4738-E7DECA7268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9304" y="3185894"/>
            <a:ext cx="3864004" cy="288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6B115CD-9F8E-1018-F1DF-84AE1A3D48C8}"/>
                  </a:ext>
                </a:extLst>
              </p14:cNvPr>
              <p14:cNvContentPartPr/>
              <p14:nvPr/>
            </p14:nvContentPartPr>
            <p14:xfrm>
              <a:off x="10555804" y="846373"/>
              <a:ext cx="36360" cy="166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6B115CD-9F8E-1018-F1DF-84AE1A3D48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51484" y="842053"/>
                <a:ext cx="450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F6722BF-DF12-C138-0945-82230784489F}"/>
                  </a:ext>
                </a:extLst>
              </p14:cNvPr>
              <p14:cNvContentPartPr/>
              <p14:nvPr/>
            </p14:nvContentPartPr>
            <p14:xfrm>
              <a:off x="9738964" y="1375573"/>
              <a:ext cx="6120" cy="3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F6722BF-DF12-C138-0945-8223078448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30324" y="1366573"/>
                <a:ext cx="237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0823B1B-EA16-A0F1-6238-F4875D8006A7}"/>
                  </a:ext>
                </a:extLst>
              </p14:cNvPr>
              <p14:cNvContentPartPr/>
              <p14:nvPr/>
            </p14:nvContentPartPr>
            <p14:xfrm>
              <a:off x="10526284" y="980653"/>
              <a:ext cx="84960" cy="77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0823B1B-EA16-A0F1-6238-F4875D8006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17284" y="971653"/>
                <a:ext cx="102600" cy="9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A2D4DA55-C12E-A021-3AA8-9871439616B5}"/>
              </a:ext>
            </a:extLst>
          </p:cNvPr>
          <p:cNvGrpSpPr/>
          <p:nvPr/>
        </p:nvGrpSpPr>
        <p:grpSpPr>
          <a:xfrm>
            <a:off x="10531324" y="798493"/>
            <a:ext cx="167760" cy="226440"/>
            <a:chOff x="10531324" y="798493"/>
            <a:chExt cx="16776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26D096C-1F21-4384-E6BA-637BA3916D22}"/>
                    </a:ext>
                  </a:extLst>
                </p14:cNvPr>
                <p14:cNvContentPartPr/>
                <p14:nvPr/>
              </p14:nvContentPartPr>
              <p14:xfrm>
                <a:off x="10531324" y="798493"/>
                <a:ext cx="122760" cy="199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26D096C-1F21-4384-E6BA-637BA3916D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22684" y="789853"/>
                  <a:ext cx="140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B8AC09-D981-E3C1-52FA-D8A24184E76B}"/>
                    </a:ext>
                  </a:extLst>
                </p14:cNvPr>
                <p14:cNvContentPartPr/>
                <p14:nvPr/>
              </p14:nvContentPartPr>
              <p14:xfrm>
                <a:off x="10606924" y="857173"/>
                <a:ext cx="61200" cy="73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B8AC09-D981-E3C1-52FA-D8A24184E7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97924" y="848533"/>
                  <a:ext cx="78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A76B357-BB8E-139A-2A3B-8EF269416627}"/>
                    </a:ext>
                  </a:extLst>
                </p14:cNvPr>
                <p14:cNvContentPartPr/>
                <p14:nvPr/>
              </p14:nvContentPartPr>
              <p14:xfrm>
                <a:off x="10553284" y="860053"/>
                <a:ext cx="145800" cy="136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A76B357-BB8E-139A-2A3B-8EF2694166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44284" y="851053"/>
                  <a:ext cx="163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C68949-80C0-F2A0-6552-122174315200}"/>
                    </a:ext>
                  </a:extLst>
                </p14:cNvPr>
                <p14:cNvContentPartPr/>
                <p14:nvPr/>
              </p14:nvContentPartPr>
              <p14:xfrm>
                <a:off x="10547164" y="927373"/>
                <a:ext cx="69840" cy="71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C68949-80C0-F2A0-6552-1221743152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38524" y="918733"/>
                  <a:ext cx="87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2B6B8E-BBDF-D4C0-6F30-C2D01F9F8C23}"/>
                    </a:ext>
                  </a:extLst>
                </p14:cNvPr>
                <p14:cNvContentPartPr/>
                <p14:nvPr/>
              </p14:nvContentPartPr>
              <p14:xfrm>
                <a:off x="10535644" y="919453"/>
                <a:ext cx="42480" cy="79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2B6B8E-BBDF-D4C0-6F30-C2D01F9F8C2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27004" y="910813"/>
                  <a:ext cx="60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F2F335-B55C-203A-7D36-5FCFD29A153F}"/>
                    </a:ext>
                  </a:extLst>
                </p14:cNvPr>
                <p14:cNvContentPartPr/>
                <p14:nvPr/>
              </p14:nvContentPartPr>
              <p14:xfrm>
                <a:off x="10546444" y="909373"/>
                <a:ext cx="95760" cy="115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F2F335-B55C-203A-7D36-5FCFD29A15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37444" y="900373"/>
                  <a:ext cx="113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937EA17-B645-2535-6F05-14962966AA42}"/>
                    </a:ext>
                  </a:extLst>
                </p14:cNvPr>
                <p14:cNvContentPartPr/>
                <p14:nvPr/>
              </p14:nvContentPartPr>
              <p14:xfrm>
                <a:off x="10577044" y="886333"/>
                <a:ext cx="52200" cy="98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937EA17-B645-2535-6F05-14962966AA4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68404" y="877693"/>
                  <a:ext cx="69840" cy="11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987C0BF-EE59-15B7-E2CE-642D7BAEB71D}"/>
              </a:ext>
            </a:extLst>
          </p:cNvPr>
          <p:cNvSpPr txBox="1"/>
          <p:nvPr/>
        </p:nvSpPr>
        <p:spPr>
          <a:xfrm>
            <a:off x="3559192" y="4305315"/>
            <a:ext cx="3940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200" dirty="0"/>
              <a:t>(W</a:t>
            </a:r>
            <a:r>
              <a:rPr lang="en-TW" sz="1200" baseline="30000" dirty="0"/>
              <a:t>q</a:t>
            </a:r>
            <a:r>
              <a:rPr lang="en-TW" sz="1200" dirty="0"/>
              <a:t>, W</a:t>
            </a:r>
            <a:r>
              <a:rPr lang="en-TW" sz="1200" baseline="30000" dirty="0"/>
              <a:t>k</a:t>
            </a:r>
            <a:r>
              <a:rPr lang="en-TW" sz="1200" dirty="0"/>
              <a:t>, W</a:t>
            </a:r>
            <a:r>
              <a:rPr lang="en-TW" sz="1200" baseline="30000" dirty="0"/>
              <a:t>v</a:t>
            </a:r>
            <a:r>
              <a:rPr lang="en-TW" sz="1200" dirty="0"/>
              <a:t> are what we need to learn)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19790B-BF54-8AE7-F9ED-EE7223EE3C87}"/>
              </a:ext>
            </a:extLst>
          </p:cNvPr>
          <p:cNvSpPr txBox="1"/>
          <p:nvPr/>
        </p:nvSpPr>
        <p:spPr>
          <a:xfrm>
            <a:off x="904746" y="6310184"/>
            <a:ext cx="659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Attention matrix: we’ll extract information based on attention scores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E6499E-06CC-90A6-7393-CAD633F2D3B9}"/>
              </a:ext>
            </a:extLst>
          </p:cNvPr>
          <p:cNvCxnSpPr>
            <a:cxnSpLocks/>
          </p:cNvCxnSpPr>
          <p:nvPr/>
        </p:nvCxnSpPr>
        <p:spPr>
          <a:xfrm flipH="1">
            <a:off x="2407640" y="5989739"/>
            <a:ext cx="830510" cy="36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4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4" y="262165"/>
            <a:ext cx="10515600" cy="1325563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121212"/>
                </a:solidFill>
                <a:effectLst/>
              </a:rPr>
              <a:t>Background –</a:t>
            </a:r>
            <a:r>
              <a:rPr lang="zh-TW" altLang="en-US" b="1" i="0" u="none" strike="noStrike" dirty="0">
                <a:solidFill>
                  <a:srgbClr val="121212"/>
                </a:solidFill>
                <a:effectLst/>
              </a:rPr>
              <a:t> </a:t>
            </a:r>
            <a:r>
              <a:rPr lang="en-US" b="1" i="0" u="none" strike="noStrike" dirty="0">
                <a:solidFill>
                  <a:srgbClr val="121212"/>
                </a:solidFill>
                <a:effectLst/>
              </a:rPr>
              <a:t>Self-attention</a:t>
            </a:r>
            <a:endParaRPr lang="en-TW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D1FEF4-494C-76F6-6CBB-F4F9E9A1B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94190" y="1509615"/>
            <a:ext cx="4170574" cy="31684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45B25-F9BF-94A4-975E-B9872578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15E875-D2C1-892E-E4E9-1B50F8729B4A}"/>
                  </a:ext>
                </a:extLst>
              </p14:cNvPr>
              <p14:cNvContentPartPr/>
              <p14:nvPr/>
            </p14:nvContentPartPr>
            <p14:xfrm>
              <a:off x="5179236" y="4443815"/>
              <a:ext cx="167760" cy="191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15E875-D2C1-892E-E4E9-1B50F8729B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4916" y="4439495"/>
                <a:ext cx="1764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6B115CD-9F8E-1018-F1DF-84AE1A3D48C8}"/>
                  </a:ext>
                </a:extLst>
              </p14:cNvPr>
              <p14:cNvContentPartPr/>
              <p14:nvPr/>
            </p14:nvContentPartPr>
            <p14:xfrm>
              <a:off x="10555804" y="846373"/>
              <a:ext cx="36360" cy="166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6B115CD-9F8E-1018-F1DF-84AE1A3D48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51484" y="842053"/>
                <a:ext cx="450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F6722BF-DF12-C138-0945-82230784489F}"/>
                  </a:ext>
                </a:extLst>
              </p14:cNvPr>
              <p14:cNvContentPartPr/>
              <p14:nvPr/>
            </p14:nvContentPartPr>
            <p14:xfrm>
              <a:off x="9738964" y="1375573"/>
              <a:ext cx="6120" cy="3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F6722BF-DF12-C138-0945-8223078448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30324" y="1366573"/>
                <a:ext cx="237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0823B1B-EA16-A0F1-6238-F4875D8006A7}"/>
                  </a:ext>
                </a:extLst>
              </p14:cNvPr>
              <p14:cNvContentPartPr/>
              <p14:nvPr/>
            </p14:nvContentPartPr>
            <p14:xfrm>
              <a:off x="10526284" y="980653"/>
              <a:ext cx="84960" cy="77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0823B1B-EA16-A0F1-6238-F4875D8006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17284" y="971653"/>
                <a:ext cx="102600" cy="9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A2D4DA55-C12E-A021-3AA8-9871439616B5}"/>
              </a:ext>
            </a:extLst>
          </p:cNvPr>
          <p:cNvGrpSpPr/>
          <p:nvPr/>
        </p:nvGrpSpPr>
        <p:grpSpPr>
          <a:xfrm>
            <a:off x="10531324" y="798493"/>
            <a:ext cx="167760" cy="226440"/>
            <a:chOff x="10531324" y="798493"/>
            <a:chExt cx="16776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26D096C-1F21-4384-E6BA-637BA3916D22}"/>
                    </a:ext>
                  </a:extLst>
                </p14:cNvPr>
                <p14:cNvContentPartPr/>
                <p14:nvPr/>
              </p14:nvContentPartPr>
              <p14:xfrm>
                <a:off x="10531324" y="798493"/>
                <a:ext cx="122760" cy="199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26D096C-1F21-4384-E6BA-637BA3916D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22684" y="789853"/>
                  <a:ext cx="140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B8AC09-D981-E3C1-52FA-D8A24184E76B}"/>
                    </a:ext>
                  </a:extLst>
                </p14:cNvPr>
                <p14:cNvContentPartPr/>
                <p14:nvPr/>
              </p14:nvContentPartPr>
              <p14:xfrm>
                <a:off x="10606924" y="857173"/>
                <a:ext cx="61200" cy="73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B8AC09-D981-E3C1-52FA-D8A24184E7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97924" y="848533"/>
                  <a:ext cx="78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A76B357-BB8E-139A-2A3B-8EF269416627}"/>
                    </a:ext>
                  </a:extLst>
                </p14:cNvPr>
                <p14:cNvContentPartPr/>
                <p14:nvPr/>
              </p14:nvContentPartPr>
              <p14:xfrm>
                <a:off x="10553284" y="860053"/>
                <a:ext cx="145800" cy="136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A76B357-BB8E-139A-2A3B-8EF2694166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44284" y="851053"/>
                  <a:ext cx="163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C68949-80C0-F2A0-6552-122174315200}"/>
                    </a:ext>
                  </a:extLst>
                </p14:cNvPr>
                <p14:cNvContentPartPr/>
                <p14:nvPr/>
              </p14:nvContentPartPr>
              <p14:xfrm>
                <a:off x="10547164" y="927373"/>
                <a:ext cx="69840" cy="71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C68949-80C0-F2A0-6552-1221743152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38524" y="918733"/>
                  <a:ext cx="87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2B6B8E-BBDF-D4C0-6F30-C2D01F9F8C23}"/>
                    </a:ext>
                  </a:extLst>
                </p14:cNvPr>
                <p14:cNvContentPartPr/>
                <p14:nvPr/>
              </p14:nvContentPartPr>
              <p14:xfrm>
                <a:off x="10535644" y="919453"/>
                <a:ext cx="42480" cy="79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2B6B8E-BBDF-D4C0-6F30-C2D01F9F8C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27004" y="910813"/>
                  <a:ext cx="60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F2F335-B55C-203A-7D36-5FCFD29A153F}"/>
                    </a:ext>
                  </a:extLst>
                </p14:cNvPr>
                <p14:cNvContentPartPr/>
                <p14:nvPr/>
              </p14:nvContentPartPr>
              <p14:xfrm>
                <a:off x="10546444" y="909373"/>
                <a:ext cx="95760" cy="115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F2F335-B55C-203A-7D36-5FCFD29A15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37444" y="900373"/>
                  <a:ext cx="113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937EA17-B645-2535-6F05-14962966AA42}"/>
                    </a:ext>
                  </a:extLst>
                </p14:cNvPr>
                <p14:cNvContentPartPr/>
                <p14:nvPr/>
              </p14:nvContentPartPr>
              <p14:xfrm>
                <a:off x="10577044" y="886333"/>
                <a:ext cx="52200" cy="98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937EA17-B645-2535-6F05-14962966AA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68404" y="877693"/>
                  <a:ext cx="69840" cy="11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6D88CB9-4263-4128-BB65-37DC4DAF8093}"/>
              </a:ext>
            </a:extLst>
          </p:cNvPr>
          <p:cNvSpPr txBox="1"/>
          <p:nvPr/>
        </p:nvSpPr>
        <p:spPr>
          <a:xfrm>
            <a:off x="692218" y="1587728"/>
            <a:ext cx="5361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800" b="1" dirty="0"/>
              <a:t>Multi-head Self-attetnion: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2000" dirty="0"/>
              <a:t>Each head has their own concern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2000" dirty="0"/>
              <a:t>They can learn more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2000" dirty="0"/>
              <a:t>Can be applied on our task: </a:t>
            </a:r>
            <a:r>
              <a:rPr lang="en-TW" sz="2000" b="1" dirty="0"/>
              <a:t>multi-relation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7ACFF-428D-8D33-6967-1BCCF142D9F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081801" y="2005179"/>
            <a:ext cx="1809380" cy="8433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ED519B-703E-84CD-87C7-1B267101CDB9}"/>
                  </a:ext>
                </a:extLst>
              </p14:cNvPr>
              <p14:cNvContentPartPr/>
              <p14:nvPr/>
            </p14:nvContentPartPr>
            <p14:xfrm>
              <a:off x="8137944" y="2170159"/>
              <a:ext cx="217440" cy="127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ED519B-703E-84CD-87C7-1B267101CDB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29304" y="2161519"/>
                <a:ext cx="235080" cy="1454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505BC0E-FCFA-AFCF-563B-BA80EF32F83A}"/>
              </a:ext>
            </a:extLst>
          </p:cNvPr>
          <p:cNvSpPr txBox="1"/>
          <p:nvPr/>
        </p:nvSpPr>
        <p:spPr>
          <a:xfrm>
            <a:off x="692218" y="5015463"/>
            <a:ext cx="97622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800" b="1" dirty="0"/>
              <a:t>Positional Encoding: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Every input is the same position to the self-attention – </a:t>
            </a:r>
            <a:r>
              <a:rPr lang="en-US" dirty="0" err="1"/>
              <a:t>天涯若比鄰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position is important, use positional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</a:t>
            </a:r>
            <a:r>
              <a:rPr lang="en-US" sz="2000" i="1" dirty="0"/>
              <a:t>Attention is all you need</a:t>
            </a:r>
            <a:r>
              <a:rPr lang="en-US" sz="2000" dirty="0"/>
              <a:t>: they use sin and cos function to get the positional vector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616446-E107-75B1-21C5-7EEF875212E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320776" y="4359841"/>
            <a:ext cx="1177070" cy="107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9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4" y="262165"/>
            <a:ext cx="10515600" cy="1325563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121212"/>
                </a:solidFill>
                <a:effectLst/>
              </a:rPr>
              <a:t>Background - Transformer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78" y="1467986"/>
            <a:ext cx="6644230" cy="5008107"/>
          </a:xfrm>
        </p:spPr>
        <p:txBody>
          <a:bodyPr>
            <a:noAutofit/>
          </a:bodyPr>
          <a:lstStyle/>
          <a:p>
            <a:r>
              <a:rPr lang="en-TW" b="1" dirty="0"/>
              <a:t>Encoder</a:t>
            </a:r>
            <a:r>
              <a:rPr lang="en-TW" dirty="0"/>
              <a:t>: input a sequence of vectors and output is a sequence of vectors too.</a:t>
            </a:r>
          </a:p>
          <a:p>
            <a:r>
              <a:rPr lang="en-TW" b="1" dirty="0"/>
              <a:t>Decoder</a:t>
            </a:r>
            <a:r>
              <a:rPr lang="en-TW" dirty="0"/>
              <a:t>: output is a set of probabilities.</a:t>
            </a:r>
          </a:p>
          <a:p>
            <a:r>
              <a:rPr lang="en-TW" dirty="0"/>
              <a:t>Positional Encoding: positonal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45B25-F9BF-94A4-975E-B9872578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1F355-A166-FBBD-9CB7-D71288342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756" y="0"/>
            <a:ext cx="508924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8C89C8-E9F2-4FB1-9EDA-0C81F21DF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720" y="3948443"/>
            <a:ext cx="3593144" cy="26436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15E875-D2C1-892E-E4E9-1B50F8729B4A}"/>
                  </a:ext>
                </a:extLst>
              </p14:cNvPr>
              <p14:cNvContentPartPr/>
              <p14:nvPr/>
            </p14:nvContentPartPr>
            <p14:xfrm>
              <a:off x="5179236" y="4443815"/>
              <a:ext cx="167760" cy="191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15E875-D2C1-892E-E4E9-1B50F8729B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4916" y="4439495"/>
                <a:ext cx="176400" cy="1998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38160F-0A5E-A4F2-4B72-DC5BC21560A7}"/>
              </a:ext>
            </a:extLst>
          </p:cNvPr>
          <p:cNvCxnSpPr>
            <a:cxnSpLocks/>
          </p:cNvCxnSpPr>
          <p:nvPr/>
        </p:nvCxnSpPr>
        <p:spPr>
          <a:xfrm flipH="1">
            <a:off x="5848864" y="4352544"/>
            <a:ext cx="2318476" cy="917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7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4" y="262165"/>
            <a:ext cx="10515600" cy="1325563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121212"/>
                </a:solidFill>
                <a:effectLst/>
              </a:rPr>
              <a:t>Background - Transformer</a:t>
            </a:r>
            <a:endParaRPr lang="en-TW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5A2DA9-043F-2064-955A-52760934F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064" y="2065836"/>
            <a:ext cx="6269037" cy="38486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45B25-F9BF-94A4-975E-B9872578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15E875-D2C1-892E-E4E9-1B50F8729B4A}"/>
                  </a:ext>
                </a:extLst>
              </p14:cNvPr>
              <p14:cNvContentPartPr/>
              <p14:nvPr/>
            </p14:nvContentPartPr>
            <p14:xfrm>
              <a:off x="5179236" y="4443815"/>
              <a:ext cx="167760" cy="191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15E875-D2C1-892E-E4E9-1B50F8729B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4916" y="4439495"/>
                <a:ext cx="176400" cy="1998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246DD3A-70E5-EFE2-CFC8-5FAFA61E4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972" y="2150011"/>
            <a:ext cx="4729652" cy="35861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49F850-6278-82F7-0165-F3E55519502F}"/>
              </a:ext>
            </a:extLst>
          </p:cNvPr>
          <p:cNvSpPr txBox="1"/>
          <p:nvPr/>
        </p:nvSpPr>
        <p:spPr>
          <a:xfrm>
            <a:off x="591064" y="1749901"/>
            <a:ext cx="455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b="1" dirty="0"/>
              <a:t>Encoder and decoder of the Transformer: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C4B3C-DCFE-549A-34A9-6476727B5FE3}"/>
              </a:ext>
            </a:extLst>
          </p:cNvPr>
          <p:cNvSpPr txBox="1"/>
          <p:nvPr/>
        </p:nvSpPr>
        <p:spPr>
          <a:xfrm>
            <a:off x="7041805" y="1765290"/>
            <a:ext cx="229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b="1" dirty="0"/>
              <a:t>Related task it can do: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DBC25DE-8C7A-90DC-F355-1286BDF9D37F}"/>
                  </a:ext>
                </a:extLst>
              </p14:cNvPr>
              <p14:cNvContentPartPr/>
              <p14:nvPr/>
            </p14:nvContentPartPr>
            <p14:xfrm>
              <a:off x="4751060" y="240148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DBC25DE-8C7A-90DC-F355-1286BDF9D3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3420" y="238384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38BD73C-7EC3-46F7-FC5E-8674490317E2}"/>
                  </a:ext>
                </a:extLst>
              </p14:cNvPr>
              <p14:cNvContentPartPr/>
              <p14:nvPr/>
            </p14:nvContentPartPr>
            <p14:xfrm>
              <a:off x="5288900" y="2348204"/>
              <a:ext cx="40680" cy="153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38BD73C-7EC3-46F7-FC5E-8674490317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70900" y="2330204"/>
                <a:ext cx="76320" cy="18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836C36C-0891-BE25-41E9-649A002B451B}"/>
              </a:ext>
            </a:extLst>
          </p:cNvPr>
          <p:cNvGrpSpPr/>
          <p:nvPr/>
        </p:nvGrpSpPr>
        <p:grpSpPr>
          <a:xfrm>
            <a:off x="5228060" y="2264684"/>
            <a:ext cx="202320" cy="319680"/>
            <a:chOff x="5228060" y="2264684"/>
            <a:chExt cx="20232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6CBFC9-128E-58AF-DE2E-76F416E37440}"/>
                    </a:ext>
                  </a:extLst>
                </p14:cNvPr>
                <p14:cNvContentPartPr/>
                <p14:nvPr/>
              </p14:nvContentPartPr>
              <p14:xfrm>
                <a:off x="5228060" y="2264684"/>
                <a:ext cx="202320" cy="31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6CBFC9-128E-58AF-DE2E-76F416E3744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10060" y="2247044"/>
                  <a:ext cx="2379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0FF77C0-5E88-8E55-6FEF-4BEE16CEE690}"/>
                    </a:ext>
                  </a:extLst>
                </p14:cNvPr>
                <p14:cNvContentPartPr/>
                <p14:nvPr/>
              </p14:nvContentPartPr>
              <p14:xfrm>
                <a:off x="5367740" y="2505884"/>
                <a:ext cx="13320" cy="51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0FF77C0-5E88-8E55-6FEF-4BEE16CEE69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49740" y="2487884"/>
                  <a:ext cx="48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4E2DD09-E83E-CF1A-9561-33131FF63BD0}"/>
                    </a:ext>
                  </a:extLst>
                </p14:cNvPr>
                <p14:cNvContentPartPr/>
                <p14:nvPr/>
              </p14:nvContentPartPr>
              <p14:xfrm>
                <a:off x="5397260" y="2498324"/>
                <a:ext cx="8640" cy="37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4E2DD09-E83E-CF1A-9561-33131FF63BD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79260" y="2480324"/>
                  <a:ext cx="44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A5C764-4844-CFDF-BAA9-2ED72355031A}"/>
                    </a:ext>
                  </a:extLst>
                </p14:cNvPr>
                <p14:cNvContentPartPr/>
                <p14:nvPr/>
              </p14:nvContentPartPr>
              <p14:xfrm>
                <a:off x="5323460" y="2344244"/>
                <a:ext cx="47880" cy="60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A5C764-4844-CFDF-BAA9-2ED72355031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05820" y="2326604"/>
                  <a:ext cx="83520" cy="96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FE4B17C-4178-2FDE-3DF0-8FB2CCBBB24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16021" y="1274421"/>
            <a:ext cx="2670077" cy="158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1830</Words>
  <Application>Microsoft Macintosh PowerPoint</Application>
  <PresentationFormat>Widescreen</PresentationFormat>
  <Paragraphs>208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-apple-system</vt:lpstr>
      <vt:lpstr>-webkit-standard</vt:lpstr>
      <vt:lpstr>MJXc-TeX-main-R</vt:lpstr>
      <vt:lpstr>MJXc-TeX-math-I</vt:lpstr>
      <vt:lpstr>NimbusRomNo9L</vt:lpstr>
      <vt:lpstr>Söhne</vt:lpstr>
      <vt:lpstr>source-serif-pro</vt:lpstr>
      <vt:lpstr>Arial</vt:lpstr>
      <vt:lpstr>Calibri</vt:lpstr>
      <vt:lpstr>Calibri Light</vt:lpstr>
      <vt:lpstr>Charter</vt:lpstr>
      <vt:lpstr>Noto Sans</vt:lpstr>
      <vt:lpstr>Office Theme</vt:lpstr>
      <vt:lpstr>Progess of the Project</vt:lpstr>
      <vt:lpstr>Outline</vt:lpstr>
      <vt:lpstr>Graph Classification</vt:lpstr>
      <vt:lpstr>My task</vt:lpstr>
      <vt:lpstr>Model - Graphormer</vt:lpstr>
      <vt:lpstr>Background – Self-attention</vt:lpstr>
      <vt:lpstr>Background – Self-attention</vt:lpstr>
      <vt:lpstr>Background - Transformer</vt:lpstr>
      <vt:lpstr>Background - Transformer</vt:lpstr>
      <vt:lpstr>Architecture</vt:lpstr>
      <vt:lpstr>Architecture</vt:lpstr>
      <vt:lpstr>Architecture – Graph</vt:lpstr>
      <vt:lpstr>Architecture – Centrality Encoding </vt:lpstr>
      <vt:lpstr>Architecture – Spatial Encoding</vt:lpstr>
      <vt:lpstr>Architecture – Edge Encoding </vt:lpstr>
      <vt:lpstr>Input Format</vt:lpstr>
      <vt:lpstr>Possible Issue</vt:lpstr>
      <vt:lpstr>Future Plan</vt:lpstr>
      <vt:lpstr>Plan of Next Week</vt:lpstr>
      <vt:lpstr>Appendix</vt:lpstr>
      <vt:lpstr>Transformer -encoder</vt:lpstr>
      <vt:lpstr>Others may be useful</vt:lpstr>
      <vt:lpstr>Self-attention does not need O(n^2) memory</vt:lpstr>
      <vt:lpstr>Self-attention does not need O(n^2)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12</cp:revision>
  <dcterms:created xsi:type="dcterms:W3CDTF">2023-07-11T02:48:10Z</dcterms:created>
  <dcterms:modified xsi:type="dcterms:W3CDTF">2023-07-19T02:39:03Z</dcterms:modified>
</cp:coreProperties>
</file>