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54" r:id="rId4"/>
    <p:sldId id="342" r:id="rId5"/>
    <p:sldId id="355" r:id="rId6"/>
    <p:sldId id="310" r:id="rId7"/>
    <p:sldId id="312" r:id="rId8"/>
    <p:sldId id="320" r:id="rId9"/>
    <p:sldId id="353" r:id="rId10"/>
    <p:sldId id="324" r:id="rId11"/>
    <p:sldId id="309" r:id="rId12"/>
    <p:sldId id="311" r:id="rId13"/>
    <p:sldId id="339" r:id="rId1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89453"/>
  </p:normalViewPr>
  <p:slideViewPr>
    <p:cSldViewPr snapToGrid="0">
      <p:cViewPr varScale="1">
        <p:scale>
          <a:sx n="98" d="100"/>
          <a:sy n="98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133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8/23/23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8/23/23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8/23/23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8/23/23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8/23/23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8/23/23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8/23/23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8/23/23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8/23/23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8/23/23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8/23/23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8/23/23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2023/8/23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1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TW" sz="2800" dirty="0"/>
                  <a:t>Successfully </a:t>
                </a:r>
                <a:r>
                  <a:rPr lang="en-TW" sz="2800" b="1" dirty="0"/>
                  <a:t>upload</a:t>
                </a:r>
                <a:r>
                  <a:rPr lang="en-TW" sz="2800" dirty="0"/>
                  <a:t> the pdf files</a:t>
                </a:r>
              </a:p>
              <a:p>
                <a:pPr lvl="1"/>
                <a:r>
                  <a:rPr lang="en-TW" sz="2800" dirty="0"/>
                  <a:t>Successfully </a:t>
                </a:r>
                <a:r>
                  <a:rPr lang="en-US" sz="2800" b="1" dirty="0"/>
                  <a:t>export</a:t>
                </a:r>
                <a:r>
                  <a:rPr lang="en-US" sz="2800" dirty="0"/>
                  <a:t> the pdf files</a:t>
                </a:r>
              </a:p>
              <a:p>
                <a:pPr lvl="2"/>
                <a:r>
                  <a:rPr lang="en-US" dirty="0"/>
                  <a:t>Click 3 times and then scroll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of the window size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  <a:blipFill>
                <a:blip r:embed="rId3"/>
                <a:stretch>
                  <a:fillRect t="-529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463" y="5829222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97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61B62-884D-678E-13E5-C0C0952D7135}"/>
              </a:ext>
            </a:extLst>
          </p:cNvPr>
          <p:cNvSpPr/>
          <p:nvPr/>
        </p:nvSpPr>
        <p:spPr>
          <a:xfrm>
            <a:off x="1348953" y="1995821"/>
            <a:ext cx="2656406" cy="2089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61" y="153307"/>
            <a:ext cx="10515600" cy="1325563"/>
          </a:xfrm>
        </p:spPr>
        <p:txBody>
          <a:bodyPr/>
          <a:lstStyle/>
          <a:p>
            <a:r>
              <a:rPr lang="en-TW" b="1" dirty="0"/>
              <a:t>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611B1-C22A-1A65-DA1D-8DA0D848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4" y="1450001"/>
            <a:ext cx="10515600" cy="4351338"/>
          </a:xfrm>
        </p:spPr>
        <p:txBody>
          <a:bodyPr/>
          <a:lstStyle/>
          <a:p>
            <a:r>
              <a:rPr lang="en-US" dirty="0"/>
              <a:t>69APs + 20benign x 10000 times in training</a:t>
            </a:r>
          </a:p>
          <a:p>
            <a:pPr lvl="1"/>
            <a:r>
              <a:rPr lang="en-US" dirty="0"/>
              <a:t> Larger learning rate </a:t>
            </a:r>
          </a:p>
          <a:p>
            <a:pPr lvl="2"/>
            <a:r>
              <a:rPr lang="en-US" dirty="0"/>
              <a:t>Since epoch 0(to epoch 157): </a:t>
            </a:r>
            <a:r>
              <a:rPr lang="en-TW" dirty="0"/>
              <a:t>validation accuracy = 0.6957</a:t>
            </a:r>
          </a:p>
          <a:p>
            <a:pPr lvl="2"/>
            <a:endParaRPr lang="en-US" dirty="0"/>
          </a:p>
          <a:p>
            <a:pPr lvl="1"/>
            <a:r>
              <a:rPr lang="en-TW" dirty="0"/>
              <a:t>Smaller learning rate with scheduler</a:t>
            </a:r>
          </a:p>
          <a:p>
            <a:pPr lvl="2"/>
            <a:r>
              <a:rPr lang="en-TW" dirty="0"/>
              <a:t>Since epoch 12 (to epoch 152): validation accuracy = 0.6957</a:t>
            </a:r>
          </a:p>
          <a:p>
            <a:pPr lvl="2"/>
            <a:endParaRPr lang="en-TW" dirty="0"/>
          </a:p>
          <a:p>
            <a:pPr lvl="2"/>
            <a:endParaRPr lang="en-TW" dirty="0"/>
          </a:p>
          <a:p>
            <a:r>
              <a:rPr lang="en-US" dirty="0"/>
              <a:t>165APs + 35 benign x 10000 times in training</a:t>
            </a:r>
          </a:p>
          <a:p>
            <a:pPr lvl="1"/>
            <a:r>
              <a:rPr lang="en-US" dirty="0"/>
              <a:t>Always guess benign</a:t>
            </a:r>
          </a:p>
          <a:p>
            <a:pPr lvl="2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Use the new dataset(1 label matching more graph)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 causing the currently bad performance on both 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Read some paper about these GNN models in classification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the </a:t>
            </a:r>
            <a:r>
              <a:rPr lang="en-TW" b="1" dirty="0"/>
              <a:t>GCN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22640</TotalTime>
  <Words>393</Words>
  <Application>Microsoft Macintosh PowerPoint</Application>
  <PresentationFormat>Widescreen</PresentationFormat>
  <Paragraphs>73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Söhne</vt:lpstr>
      <vt:lpstr>Arial</vt:lpstr>
      <vt:lpstr>Calibri</vt:lpstr>
      <vt:lpstr>Calibri Light</vt:lpstr>
      <vt:lpstr>Cambria Math</vt:lpstr>
      <vt:lpstr>Office Theme</vt:lpstr>
      <vt:lpstr>Progess of the Project</vt:lpstr>
      <vt:lpstr>Outline</vt:lpstr>
      <vt:lpstr>Graph Attention Network - GAT</vt:lpstr>
      <vt:lpstr>Graph Attention Network - GAT</vt:lpstr>
      <vt:lpstr>Observation</vt:lpstr>
      <vt:lpstr>Future Work</vt:lpstr>
      <vt:lpstr>Future Work</vt:lpstr>
      <vt:lpstr>Thanks!!</vt:lpstr>
      <vt:lpstr>Graph Convolutional Network - GCN</vt:lpstr>
      <vt:lpstr>Graph Convolutional Network - GCN</vt:lpstr>
      <vt:lpstr>TRAM</vt:lpstr>
      <vt:lpstr>Automation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39</cp:revision>
  <dcterms:created xsi:type="dcterms:W3CDTF">2023-07-11T02:48:10Z</dcterms:created>
  <dcterms:modified xsi:type="dcterms:W3CDTF">2023-08-23T03:05:47Z</dcterms:modified>
</cp:coreProperties>
</file>