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54" r:id="rId4"/>
    <p:sldId id="342" r:id="rId5"/>
    <p:sldId id="355" r:id="rId6"/>
    <p:sldId id="357" r:id="rId7"/>
    <p:sldId id="358" r:id="rId8"/>
    <p:sldId id="359" r:id="rId9"/>
    <p:sldId id="356" r:id="rId10"/>
    <p:sldId id="312" r:id="rId11"/>
    <p:sldId id="320" r:id="rId12"/>
    <p:sldId id="353" r:id="rId13"/>
    <p:sldId id="324" r:id="rId14"/>
    <p:sldId id="309" r:id="rId15"/>
    <p:sldId id="311" r:id="rId16"/>
    <p:sldId id="339" r:id="rId1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89470"/>
  </p:normalViewPr>
  <p:slideViewPr>
    <p:cSldViewPr snapToGrid="0">
      <p:cViewPr varScale="1">
        <p:scale>
          <a:sx n="101" d="100"/>
          <a:sy n="10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2023/8/24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668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133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8/24/23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8/24/23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8/24/23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8/24/23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8/24/23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8/24/23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8/24/23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8/24/23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8/24/23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8/24/23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8/24/23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8/24/23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2023/8/30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Use the new dataset(1 label matching more graph)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 causing the currently bad performance on both 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Read some paper about these GNN models in classification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the </a:t>
            </a:r>
            <a:r>
              <a:rPr lang="en-TW" b="1" dirty="0"/>
              <a:t>GCN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171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TW" b="1" dirty="0"/>
              <a:t>Automation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TW" sz="2800" dirty="0"/>
                  <a:t>Successfully </a:t>
                </a:r>
                <a:r>
                  <a:rPr lang="en-TW" sz="2800" b="1" dirty="0"/>
                  <a:t>upload</a:t>
                </a:r>
                <a:r>
                  <a:rPr lang="en-TW" sz="2800" dirty="0"/>
                  <a:t> the pdf files</a:t>
                </a:r>
              </a:p>
              <a:p>
                <a:pPr lvl="1"/>
                <a:r>
                  <a:rPr lang="en-TW" sz="2800" dirty="0"/>
                  <a:t>Successfully </a:t>
                </a:r>
                <a:r>
                  <a:rPr lang="en-US" sz="2800" b="1" dirty="0"/>
                  <a:t>export</a:t>
                </a:r>
                <a:r>
                  <a:rPr lang="en-US" sz="2800" dirty="0"/>
                  <a:t> the pdf files</a:t>
                </a:r>
              </a:p>
              <a:p>
                <a:pPr lvl="2"/>
                <a:r>
                  <a:rPr lang="en-US" dirty="0"/>
                  <a:t>Click 3 times and then scroll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of the window size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A74B-6281-327F-44E6-1E41A778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02" y="4396671"/>
                <a:ext cx="10343911" cy="2142241"/>
              </a:xfrm>
              <a:blipFill>
                <a:blip r:embed="rId3"/>
                <a:stretch>
                  <a:fillRect t="-529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5877"/>
            <a:ext cx="9898117" cy="30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C6975-B6D6-3E69-C959-BBFFABE9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463" y="5829222"/>
            <a:ext cx="6283206" cy="7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8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48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Dataset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Observation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4" y="2204440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680258"/>
            <a:ext cx="103006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dirty="0" err="1"/>
              <a:t>transR</a:t>
            </a:r>
            <a:r>
              <a:rPr lang="en-US" sz="2200" dirty="0"/>
              <a:t> 50-dim vector as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Benign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benign.txt</a:t>
            </a:r>
            <a:endParaRPr lang="en-TW" sz="2200" dirty="0"/>
          </a:p>
        </p:txBody>
      </p:sp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Observation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245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87" y="373259"/>
            <a:ext cx="10515600" cy="1325563"/>
          </a:xfrm>
        </p:spPr>
        <p:txBody>
          <a:bodyPr/>
          <a:lstStyle/>
          <a:p>
            <a:r>
              <a:rPr lang="en-TW" b="1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765857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27322</TotalTime>
  <Words>391</Words>
  <Application>Microsoft Macintosh PowerPoint</Application>
  <PresentationFormat>Widescreen</PresentationFormat>
  <Paragraphs>79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Söhne</vt:lpstr>
      <vt:lpstr>Arial</vt:lpstr>
      <vt:lpstr>Calibri</vt:lpstr>
      <vt:lpstr>Calibri Light</vt:lpstr>
      <vt:lpstr>Cambria Math</vt:lpstr>
      <vt:lpstr>Office Theme</vt:lpstr>
      <vt:lpstr>Progess of the Project</vt:lpstr>
      <vt:lpstr>Outline</vt:lpstr>
      <vt:lpstr>Graph Attention Network - GAT</vt:lpstr>
      <vt:lpstr>Graph Attention Network - GAT</vt:lpstr>
      <vt:lpstr>Dataset</vt:lpstr>
      <vt:lpstr>Observation</vt:lpstr>
      <vt:lpstr>TRAM</vt:lpstr>
      <vt:lpstr>Result</vt:lpstr>
      <vt:lpstr>Future Work</vt:lpstr>
      <vt:lpstr>Future Work</vt:lpstr>
      <vt:lpstr>Thanks!!</vt:lpstr>
      <vt:lpstr>Graph Convolutional Network - GCN</vt:lpstr>
      <vt:lpstr>Graph Convolutional Network - GCN</vt:lpstr>
      <vt:lpstr>TRAM</vt:lpstr>
      <vt:lpstr>Automation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40</cp:revision>
  <dcterms:created xsi:type="dcterms:W3CDTF">2023-07-11T02:48:10Z</dcterms:created>
  <dcterms:modified xsi:type="dcterms:W3CDTF">2023-08-27T16:25:31Z</dcterms:modified>
</cp:coreProperties>
</file>