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1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7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8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19-Jan-18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6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1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19-Jan-18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1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8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1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19-Jan-18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4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7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19-Jan-18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3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1746" y="12810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TRƯỜNG ĐẠI HỌC THÔNG TIN LÊN LẠC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KHOA: CÔNG NGHỆ THÔNG TIN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LỚP: DHCN 1B.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02010" y="2694324"/>
            <a:ext cx="125547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 CÁO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1802" y="3201773"/>
            <a:ext cx="511588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493010" algn="l"/>
              </a:tabLs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MÔN: LẬP TRÌNH TRÒ CHƠI VÀ MÔ PHỎNG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026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1293" y="510639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1293" y="1010600"/>
            <a:ext cx="6488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  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C#, java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xót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1293" y="2358678"/>
            <a:ext cx="8763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iệt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ùng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1293" y="3152758"/>
            <a:ext cx="364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07683"/>
              </p:ext>
            </p:extLst>
          </p:nvPr>
        </p:nvGraphicFramePr>
        <p:xfrm>
          <a:off x="988541" y="3783020"/>
          <a:ext cx="10107826" cy="1888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6415"/>
                <a:gridCol w="2526415"/>
                <a:gridCol w="2527498"/>
                <a:gridCol w="2527498"/>
              </a:tblGrid>
              <a:tr h="4591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số SV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Gmail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ĐT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1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Kim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Lợi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14ĐC141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lekimloi196@gmail.com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01633386576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91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Biện Nhật Tân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14ĐC164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minhtp1996@gmail.com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01665912379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91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 Tấn Minh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14ĐC144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biennhattan@gmail.com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01626358507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86739" y="3783528"/>
            <a:ext cx="114852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51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24279" y="753385"/>
            <a:ext cx="4747197" cy="400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TRÒ CHƠI GAME CON RẮN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1614" y="1229682"/>
            <a:ext cx="549252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GIÁO VIÊN HƯỚNG DẪN: NGUYỄN VIỆT HÙNG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49879" y="2226505"/>
            <a:ext cx="6096000" cy="17034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 SINH VIÊN THỰC HIỆN: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Kim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Tân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Minh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38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542" y="710126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7542" y="1913124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7542" y="3208455"/>
            <a:ext cx="8348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1992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Sun Microsystems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Java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0257" y="131162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032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0057" y="736271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1295" y="1211284"/>
            <a:ext cx="9155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b="1" dirty="0">
                <a:latin typeface="+mj-lt"/>
              </a:rPr>
              <a:t>C#</a:t>
            </a:r>
            <a:r>
              <a:rPr lang="vi-VN" dirty="0">
                <a:latin typeface="+mj-lt"/>
              </a:rPr>
              <a:t> (đọc là </a:t>
            </a:r>
            <a:r>
              <a:rPr lang="vi-VN" b="1" dirty="0">
                <a:latin typeface="+mj-lt"/>
              </a:rPr>
              <a:t>"C thăng"</a:t>
            </a:r>
            <a:r>
              <a:rPr lang="vi-VN" dirty="0">
                <a:latin typeface="+mj-lt"/>
              </a:rPr>
              <a:t> hay </a:t>
            </a:r>
            <a:r>
              <a:rPr lang="vi-VN" b="1" dirty="0">
                <a:latin typeface="+mj-lt"/>
              </a:rPr>
              <a:t>"C sharp"</a:t>
            </a:r>
            <a:r>
              <a:rPr lang="vi-VN" dirty="0">
                <a:latin typeface="+mj-lt"/>
              </a:rPr>
              <a:t> </a:t>
            </a:r>
            <a:r>
              <a:rPr lang="vi-VN" i="1" dirty="0">
                <a:latin typeface="+mj-lt"/>
              </a:rPr>
              <a:t>("xi-sáp")</a:t>
            </a:r>
            <a:r>
              <a:rPr lang="vi-VN" dirty="0">
                <a:latin typeface="+mj-lt"/>
              </a:rPr>
              <a:t>) là một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dirty="0">
                <a:latin typeface="+mj-lt"/>
              </a:rPr>
              <a:t> được phát triển bởi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vi-VN" dirty="0" smtClean="0">
                <a:latin typeface="+mj-lt"/>
              </a:rPr>
              <a:t>, </a:t>
            </a:r>
            <a:r>
              <a:rPr lang="vi-VN" dirty="0">
                <a:latin typeface="+mj-lt"/>
              </a:rPr>
              <a:t>là phần khởi đầu cho kế </a:t>
            </a:r>
            <a:r>
              <a:rPr lang="vi-VN" dirty="0" smtClean="0">
                <a:latin typeface="+mj-lt"/>
              </a:rPr>
              <a:t>hoạch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vi-VN" dirty="0">
                <a:latin typeface="+mj-lt"/>
              </a:rPr>
              <a:t> của họ. Tên của ngôn ngữ bao gồm ký tự thăng theo Microsoft nhưng theo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ECMA</a:t>
            </a:r>
            <a:r>
              <a:rPr lang="vi-VN" dirty="0">
                <a:latin typeface="+mj-lt"/>
              </a:rPr>
              <a:t> là </a:t>
            </a:r>
            <a:r>
              <a:rPr lang="vi-VN" b="1" dirty="0">
                <a:latin typeface="+mj-lt"/>
              </a:rPr>
              <a:t>C#</a:t>
            </a:r>
            <a:r>
              <a:rPr lang="vi-VN" dirty="0">
                <a:latin typeface="+mj-lt"/>
              </a:rPr>
              <a:t>, chỉ bao gồm dấu số thường. Microsoft phát triển C# dựa trên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vi-VN" dirty="0">
                <a:latin typeface="+mj-lt"/>
              </a:rPr>
              <a:t> và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vi-VN" dirty="0" smtClean="0">
                <a:latin typeface="+mj-lt"/>
              </a:rPr>
              <a:t>. </a:t>
            </a:r>
            <a:r>
              <a:rPr lang="vi-VN" dirty="0">
                <a:latin typeface="+mj-lt"/>
              </a:rPr>
              <a:t>C# được miêu tả là ngôn ngữ có được sự cân bằng giữa C++,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Basic</a:t>
            </a:r>
            <a:r>
              <a:rPr lang="vi-VN" dirty="0" smtClean="0">
                <a:latin typeface="+mj-lt"/>
              </a:rPr>
              <a:t>,</a:t>
            </a:r>
            <a:r>
              <a:rPr lang="vi-VN" dirty="0">
                <a:latin typeface="+mj-lt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Delphi</a:t>
            </a:r>
            <a:r>
              <a:rPr lang="vi-VN" dirty="0">
                <a:latin typeface="+mj-lt"/>
              </a:rPr>
              <a:t> và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vi-VN" dirty="0" smtClean="0">
                <a:latin typeface="+mj-lt"/>
              </a:rPr>
              <a:t>.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1295" y="2891690"/>
            <a:ext cx="321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con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rắn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0057" y="3358419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1295" y="3744319"/>
            <a:ext cx="9155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76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5044" y="66501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con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rắn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8694" y="1128601"/>
            <a:ext cx="9849104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 Light" panose="020F0302020204030204" pitchFamily="34" charset="0"/>
              <a:buChar char="-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game con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rắn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game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rắn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phím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mũi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xuống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trái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rắn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đâm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chướng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ngại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nằm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rắn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rắn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5044" y="3173641"/>
            <a:ext cx="352853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Môi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con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rắn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8694" y="3567161"/>
            <a:ext cx="443583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 Light" panose="020F0302020204030204" pitchFamily="34" charset="0"/>
              <a:buChar char="-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game con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rắn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: Java, JDK.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5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8625" y="1189903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chơi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8454" y="713693"/>
            <a:ext cx="4580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endParaRPr lang="en-US" dirty="0"/>
          </a:p>
        </p:txBody>
      </p:sp>
      <p:pic>
        <p:nvPicPr>
          <p:cNvPr id="4" name="Picture 3" descr="https://scontent.fdad3-2.fna.fbcdn.net/v/t34.0-12/26855872_393130874468501_224469171_n.png?oh=77ab0eaf1da78624d366909a03f610fb&amp;oe=5A5F07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448" y="1559235"/>
            <a:ext cx="2695575" cy="2581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25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2838" y="550828"/>
            <a:ext cx="217239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 Light" panose="020F0302020204030204" pitchFamily="34" charset="0"/>
              <a:buChar char="-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chơi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https://scontent.fdad3-2.fna.fbcdn.net/v/t34.0-12/26856264_393132437801678_1853303983_n.png?oh=8529c93923aa1af46ee0119fc0050979&amp;oe=5A5EC1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70" y="952773"/>
            <a:ext cx="288607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672838" y="3549250"/>
            <a:ext cx="312777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 Light" panose="020F0302020204030204" pitchFamily="34" charset="0"/>
              <a:buChar char="-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phím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rắn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63" y="4593895"/>
            <a:ext cx="6000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672838" y="4895004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Di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lên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884" y="4574845"/>
            <a:ext cx="5715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450870" y="4895004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Di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xuống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566" y="4050970"/>
            <a:ext cx="114300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8495566" y="4128241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Di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sang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041" y="4895004"/>
            <a:ext cx="11620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8540450" y="4967513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Di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sang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41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7638" y="705208"/>
            <a:ext cx="263405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 Light" panose="020F0302020204030204" pitchFamily="34" charset="0"/>
              <a:buChar char="-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thúc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game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Calibri Light" panose="020F0302020204030204" pitchFamily="34" charset="0"/>
              </a:rPr>
              <a:t>thị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665" y="1424173"/>
            <a:ext cx="5943600" cy="386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8493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5039" y="558140"/>
            <a:ext cx="386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3738" y="1052300"/>
            <a:ext cx="7266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rắn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5039" y="2422566"/>
            <a:ext cx="333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7967" y="282052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5039" y="3218490"/>
            <a:ext cx="6147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7967" y="447607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5039" y="4902671"/>
            <a:ext cx="6192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731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</dc:creator>
  <cp:lastModifiedBy>MINH</cp:lastModifiedBy>
  <cp:revision>10</cp:revision>
  <dcterms:created xsi:type="dcterms:W3CDTF">2018-01-19T04:32:59Z</dcterms:created>
  <dcterms:modified xsi:type="dcterms:W3CDTF">2018-01-19T05:56:39Z</dcterms:modified>
</cp:coreProperties>
</file>