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F42B-91AC-43C3-AB68-ED4FAE0B3D01}" type="datetimeFigureOut">
              <a:rPr lang="vi-VN" smtClean="0"/>
              <a:t>30/01/2018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ED481-0B4B-4040-ADB6-5F737F466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255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A3CA-B309-40C9-AF7B-A30B7A8A391A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C0A6-8839-425B-A9F3-73BD85B4804C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5BD-2B8D-4063-8515-7F078F355FA9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8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1D0D-A398-4A76-82BF-F78A1AC2F907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0A72-E8DC-45C0-9C95-56B2D11823AE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44F8-2B86-4D14-A5C5-B9F35EE2C254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432E-7AB7-415D-BB28-6F0A26620CB4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FED-2F2F-4887-8782-8F5F29797209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E913-67EC-483F-976F-BDE6651E9A28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03E6B1-27EE-4F26-AB99-D9A2EAE31B94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4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D6AD-AE0A-4841-A9CA-874F5DCC3B5C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7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8B514C-EF02-480F-AA92-9993E2B55E13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1746" y="12810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THÔNG TIN LÊN LẠC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KHOA: CÔNG NGHỆ THÔNG TIN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LỚP: DHCN 1B.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2010" y="2694324"/>
            <a:ext cx="125547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 CÁO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1802" y="3201773"/>
            <a:ext cx="511588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49301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MÔN: LẬP TRÌNH TRÒ CHƠI VÀ MÔ PHỎNG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155141"/>
            <a:ext cx="1358945" cy="669770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1293" y="510639"/>
            <a:ext cx="4940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1293" y="1010600"/>
            <a:ext cx="77620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C#, java</a:t>
            </a:r>
          </a:p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1293" y="3152758"/>
            <a:ext cx="4416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18375"/>
              </p:ext>
            </p:extLst>
          </p:nvPr>
        </p:nvGraphicFramePr>
        <p:xfrm>
          <a:off x="988541" y="3783020"/>
          <a:ext cx="10107826" cy="1888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7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SV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Gmail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ĐT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Kim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Lợi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14ĐC141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lekimloi196@gmail.com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01633386576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Tấn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Minh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minhtp1996@gmail.com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01665912379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Biện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14ĐC144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biennhattan@gmail.com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01626358507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86739" y="3783528"/>
            <a:ext cx="114852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7312" y="6492875"/>
            <a:ext cx="1312025" cy="40125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25908"/>
              </p:ext>
            </p:extLst>
          </p:nvPr>
        </p:nvGraphicFramePr>
        <p:xfrm>
          <a:off x="1569209" y="1247742"/>
          <a:ext cx="8188656" cy="4305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672">
                  <a:extLst>
                    <a:ext uri="{9D8B030D-6E8A-4147-A177-3AD203B41FA5}">
                      <a16:colId xmlns:a16="http://schemas.microsoft.com/office/drawing/2014/main" val="1593151966"/>
                    </a:ext>
                  </a:extLst>
                </a:gridCol>
                <a:gridCol w="1548063">
                  <a:extLst>
                    <a:ext uri="{9D8B030D-6E8A-4147-A177-3AD203B41FA5}">
                      <a16:colId xmlns:a16="http://schemas.microsoft.com/office/drawing/2014/main" val="1054579424"/>
                    </a:ext>
                  </a:extLst>
                </a:gridCol>
                <a:gridCol w="1812924">
                  <a:extLst>
                    <a:ext uri="{9D8B030D-6E8A-4147-A177-3AD203B41FA5}">
                      <a16:colId xmlns:a16="http://schemas.microsoft.com/office/drawing/2014/main" val="2158291499"/>
                    </a:ext>
                  </a:extLst>
                </a:gridCol>
                <a:gridCol w="2242997">
                  <a:extLst>
                    <a:ext uri="{9D8B030D-6E8A-4147-A177-3AD203B41FA5}">
                      <a16:colId xmlns:a16="http://schemas.microsoft.com/office/drawing/2014/main" val="2636250396"/>
                    </a:ext>
                  </a:extLst>
                </a:gridCol>
              </a:tblGrid>
              <a:tr h="32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thành viên trong nhóm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11472"/>
                  </a:ext>
                </a:extLst>
              </a:tr>
              <a:tr h="32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Kim Lợi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Biện Nhật Tân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Tấn Minh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715313"/>
                  </a:ext>
                </a:extLst>
              </a:tr>
              <a:tr h="10132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luật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810420"/>
                  </a:ext>
                </a:extLst>
              </a:tr>
              <a:tr h="32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 dựng giao diện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027429"/>
                  </a:ext>
                </a:extLst>
              </a:tr>
              <a:tr h="32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 dựng các đối tượng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752099"/>
                  </a:ext>
                </a:extLst>
              </a:tr>
              <a:tr h="32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 dựng lớp xử lí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947616"/>
                  </a:ext>
                </a:extLst>
              </a:tr>
              <a:tr h="32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019772"/>
                  </a:ext>
                </a:extLst>
              </a:tr>
              <a:tr h="32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2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2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658458"/>
                  </a:ext>
                </a:extLst>
              </a:tr>
              <a:tr h="3262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7769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4084" y="360910"/>
            <a:ext cx="88989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công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công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đánh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viên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kumimoji="0" lang="en-US" altLang="vi-V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endParaRPr kumimoji="0" lang="en-US" altLang="vi-V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7633" y="753385"/>
            <a:ext cx="5060489" cy="43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TRÒ CHƠI GAME CON 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RẮN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5813" y="1789719"/>
            <a:ext cx="6666440" cy="43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 VIÊN HƯỚNG DẪN: NGUYỄN VIỆT HÙNG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5813" y="2226505"/>
            <a:ext cx="6096000" cy="18492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 SINH VIÊN THỰC 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HIỆN:</a:t>
            </a:r>
          </a:p>
          <a:p>
            <a:pPr marL="3316288" indent="2730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 </a:t>
            </a:r>
            <a:r>
              <a:rPr lang="en-US" sz="2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316288" indent="2730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Tân</a:t>
            </a:r>
            <a:endParaRPr lang="en-US" sz="2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16288" indent="2730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Minh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2" y="710126"/>
            <a:ext cx="3358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2" y="1913124"/>
            <a:ext cx="8229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21.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65" y="3698228"/>
            <a:ext cx="83483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1995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 Microsystems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Java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0257" y="1311625"/>
            <a:ext cx="22829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3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1295" y="710192"/>
            <a:ext cx="3826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con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2491" y="1294488"/>
            <a:ext cx="1725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1295" y="1980833"/>
            <a:ext cx="91558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7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5044" y="665019"/>
            <a:ext cx="2829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con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694" y="1128601"/>
            <a:ext cx="9849104" cy="224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tả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con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mức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tùy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thuộc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bắt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khiển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4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phím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mũi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lên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xuống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trái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đường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bị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đâm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chướng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ngại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sẵn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nằm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ngẫu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nhiên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ăn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dài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tăng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lên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ăn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dài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4516" y="3409476"/>
            <a:ext cx="3163045" cy="454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2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8694" y="4037424"/>
            <a:ext cx="5299849" cy="43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chạy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con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: Java, JDK.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625" y="1189903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chơi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8454" y="713693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endParaRPr lang="en-US" dirty="0"/>
          </a:p>
        </p:txBody>
      </p:sp>
      <p:pic>
        <p:nvPicPr>
          <p:cNvPr id="4" name="Picture 3" descr="https://scontent.fdad3-2.fna.fbcdn.net/v/t34.0-12/26855872_393130874468501_224469171_n.png?oh=77ab0eaf1da78624d366909a03f610fb&amp;oe=5A5F07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448" y="1559235"/>
            <a:ext cx="26955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838" y="550828"/>
            <a:ext cx="21723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https://scontent.fdad3-2.fna.fbcdn.net/v/t34.0-12/26856264_393132437801678_1853303983_n.png?oh=8529c93923aa1af46ee0119fc0050979&amp;oe=5A5EC1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70" y="952773"/>
            <a:ext cx="28860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72838" y="3549250"/>
            <a:ext cx="312777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63" y="4593895"/>
            <a:ext cx="600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72838" y="4895004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84" y="4574845"/>
            <a:ext cx="5715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450870" y="4895004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66" y="4050970"/>
            <a:ext cx="11430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8495566" y="412824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41" y="4895004"/>
            <a:ext cx="1162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8540450" y="4967513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4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638" y="705208"/>
            <a:ext cx="26340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thị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65" y="1424173"/>
            <a:ext cx="594360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9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039" y="558140"/>
            <a:ext cx="4605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738" y="1052300"/>
            <a:ext cx="87735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5039" y="2422566"/>
            <a:ext cx="395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7967" y="2820528"/>
            <a:ext cx="1463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5039" y="3218490"/>
            <a:ext cx="74061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7967" y="4476079"/>
            <a:ext cx="1410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5039" y="4902671"/>
            <a:ext cx="7459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lôi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773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</dc:creator>
  <cp:lastModifiedBy>Windows 10 Gamer</cp:lastModifiedBy>
  <cp:revision>15</cp:revision>
  <dcterms:created xsi:type="dcterms:W3CDTF">2018-01-19T04:32:59Z</dcterms:created>
  <dcterms:modified xsi:type="dcterms:W3CDTF">2018-01-30T01:54:58Z</dcterms:modified>
</cp:coreProperties>
</file>