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O.NET" id="{C7308D29-CBE4-4E3B-9E68-63AEE2D849C8}">
          <p14:sldIdLst>
            <p14:sldId id="256"/>
            <p14:sldId id="257"/>
          </p14:sldIdLst>
        </p14:section>
        <p14:section name="Entity Framework" id="{43878D97-DAD0-4020-9BC1-A4863072CB5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1" autoAdjust="0"/>
    <p:restoredTop sz="61661" autoAdjust="0"/>
  </p:normalViewPr>
  <p:slideViewPr>
    <p:cSldViewPr snapToGrid="0">
      <p:cViewPr varScale="1">
        <p:scale>
          <a:sx n="49" d="100"/>
          <a:sy n="49" d="100"/>
        </p:scale>
        <p:origin x="9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6F23-02EF-4704-88F9-474644CC3FEE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A342-33DD-45BC-B6B0-C043583F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0A342-33DD-45BC-B6B0-C043583FF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0A342-33DD-45BC-B6B0-C043583FF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0A342-33DD-45BC-B6B0-C043583FF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14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0A13-DF37-433A-BA23-15E0908055D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t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619" y="540270"/>
            <a:ext cx="9952522" cy="605429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What is ado.net?</a:t>
            </a:r>
            <a:endParaRPr lang="en-US" dirty="0"/>
          </a:p>
          <a:p>
            <a:r>
              <a:rPr lang="en-US" dirty="0">
                <a:latin typeface="Maiandra GD" panose="020E0502030308020204" pitchFamily="34" charset="0"/>
              </a:rPr>
              <a:t>you can think of ADO.NET, as a set of classes (Framework), that can be used to interact with data sources like Databases and XML files. </a:t>
            </a:r>
          </a:p>
          <a:p>
            <a:r>
              <a:rPr lang="en-US" dirty="0">
                <a:latin typeface="Maiandra GD" panose="020E0502030308020204" pitchFamily="34" charset="0"/>
              </a:rPr>
              <a:t>retrieved data can be consumed in any .NET application. </a:t>
            </a:r>
          </a:p>
          <a:p>
            <a:r>
              <a:rPr lang="en-US" sz="2400" dirty="0">
                <a:solidFill>
                  <a:srgbClr val="FFFF00"/>
                </a:solidFill>
                <a:latin typeface="Imprint MT Shadow" panose="04020605060303030202" pitchFamily="82" charset="0"/>
              </a:rPr>
              <a:t>ADO</a:t>
            </a:r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Maiandra GD" panose="020E0502030308020204" pitchFamily="34" charset="0"/>
              </a:rPr>
              <a:t>stands for </a:t>
            </a:r>
            <a:r>
              <a:rPr lang="en-US" sz="2400" dirty="0">
                <a:solidFill>
                  <a:srgbClr val="FFFF00"/>
                </a:solidFill>
                <a:latin typeface="Imprint MT Shadow" panose="04020605060303030202" pitchFamily="82" charset="0"/>
              </a:rPr>
              <a:t>Microsoft ActiveX Data Objects</a:t>
            </a:r>
            <a:r>
              <a:rPr lang="en-US" sz="2400" dirty="0">
                <a:latin typeface="Buxton Sketch" panose="03080500000500000004" pitchFamily="66" charset="0"/>
              </a:rPr>
              <a:t>:</a:t>
            </a:r>
          </a:p>
          <a:p>
            <a:r>
              <a:rPr lang="en-US" dirty="0">
                <a:latin typeface="Maiandra GD" panose="020E0502030308020204" pitchFamily="34" charset="0"/>
              </a:rPr>
              <a:t>Several common objects are needed:</a:t>
            </a:r>
          </a:p>
          <a:p>
            <a:r>
              <a:rPr lang="en-US" sz="2400" b="1" dirty="0">
                <a:latin typeface="Buxton Sketch" panose="03080500000500000004" pitchFamily="66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1.</a:t>
            </a:r>
            <a:r>
              <a:rPr lang="en-US" dirty="0">
                <a:latin typeface="Maiandra GD" panose="020E0502030308020204" pitchFamily="34" charset="0"/>
              </a:rPr>
              <a:t> Connection – to connect to the database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2.</a:t>
            </a:r>
            <a:r>
              <a:rPr lang="en-US" dirty="0">
                <a:latin typeface="Maiandra GD" panose="020E0502030308020204" pitchFamily="34" charset="0"/>
              </a:rPr>
              <a:t> Command – to run an </a:t>
            </a:r>
            <a:r>
              <a:rPr lang="en-US" dirty="0" err="1">
                <a:latin typeface="Maiandra GD" panose="020E0502030308020204" pitchFamily="34" charset="0"/>
              </a:rPr>
              <a:t>sql</a:t>
            </a:r>
            <a:r>
              <a:rPr lang="en-US" dirty="0">
                <a:latin typeface="Maiandra GD" panose="020E0502030308020204" pitchFamily="34" charset="0"/>
              </a:rPr>
              <a:t> command/Query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3.</a:t>
            </a:r>
            <a:r>
              <a:rPr lang="en-US" dirty="0">
                <a:latin typeface="Maiandra GD" panose="020E0502030308020204" pitchFamily="34" charset="0"/>
              </a:rPr>
              <a:t> </a:t>
            </a:r>
            <a:r>
              <a:rPr lang="en-US" dirty="0" err="1">
                <a:latin typeface="Maiandra GD" panose="020E0502030308020204" pitchFamily="34" charset="0"/>
              </a:rPr>
              <a:t>DataReader</a:t>
            </a:r>
            <a:r>
              <a:rPr lang="en-US" dirty="0">
                <a:latin typeface="Maiandra GD" panose="020E0502030308020204" pitchFamily="34" charset="0"/>
              </a:rPr>
              <a:t> – to retrieve data from </a:t>
            </a:r>
            <a:r>
              <a:rPr lang="en-US" dirty="0" err="1">
                <a:latin typeface="Maiandra GD" panose="020E0502030308020204" pitchFamily="34" charset="0"/>
              </a:rPr>
              <a:t>db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4.</a:t>
            </a:r>
            <a:r>
              <a:rPr lang="en-US" dirty="0">
                <a:latin typeface="Maiandra GD" panose="020E0502030308020204" pitchFamily="34" charset="0"/>
              </a:rPr>
              <a:t> </a:t>
            </a:r>
            <a:r>
              <a:rPr lang="en-US" dirty="0" err="1">
                <a:latin typeface="Maiandra GD" panose="020E0502030308020204" pitchFamily="34" charset="0"/>
              </a:rPr>
              <a:t>DataAdapter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5.</a:t>
            </a:r>
            <a:r>
              <a:rPr lang="en-US" dirty="0">
                <a:latin typeface="Maiandra GD" panose="020E0502030308020204" pitchFamily="34" charset="0"/>
              </a:rPr>
              <a:t> </a:t>
            </a:r>
            <a:r>
              <a:rPr lang="en-US" dirty="0" err="1">
                <a:latin typeface="Maiandra GD" panose="020E0502030308020204" pitchFamily="34" charset="0"/>
              </a:rPr>
              <a:t>DataSet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1400" dirty="0">
                <a:latin typeface="Maiandra GD" panose="020E0502030308020204" pitchFamily="34" charset="0"/>
              </a:rPr>
              <a:t>* dataset/ </a:t>
            </a:r>
            <a:r>
              <a:rPr lang="en-US" sz="1400" dirty="0" err="1">
                <a:latin typeface="Maiandra GD" panose="020E0502030308020204" pitchFamily="34" charset="0"/>
              </a:rPr>
              <a:t>dataAdapter</a:t>
            </a:r>
            <a:r>
              <a:rPr lang="en-US" sz="1400" dirty="0">
                <a:latin typeface="Maiandra GD" panose="020E0502030308020204" pitchFamily="34" charset="0"/>
              </a:rPr>
              <a:t> are legacy technologies and not in use after </a:t>
            </a:r>
            <a:r>
              <a:rPr lang="en-US" sz="1400" dirty="0" err="1">
                <a:latin typeface="Maiandra GD" panose="020E0502030308020204" pitchFamily="34" charset="0"/>
              </a:rPr>
              <a:t>.Net</a:t>
            </a:r>
            <a:r>
              <a:rPr lang="en-US" sz="1400" dirty="0">
                <a:latin typeface="Maiandra GD" panose="020E0502030308020204" pitchFamily="34" charset="0"/>
              </a:rPr>
              <a:t> 3.5</a:t>
            </a:r>
          </a:p>
        </p:txBody>
      </p:sp>
    </p:spTree>
    <p:extLst>
      <p:ext uri="{BB962C8B-B14F-4D97-AF65-F5344CB8AC3E}">
        <p14:creationId xmlns:p14="http://schemas.microsoft.com/office/powerpoint/2010/main" val="6259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1056" y="474042"/>
            <a:ext cx="9326880" cy="424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Databases like </a:t>
            </a:r>
            <a:r>
              <a:rPr lang="en-US" sz="2400" cap="all" dirty="0" err="1">
                <a:solidFill>
                  <a:srgbClr val="FFFF00"/>
                </a:solidFill>
                <a:latin typeface="Imprint MT Shadow" panose="04020605060303030202" pitchFamily="82" charset="0"/>
              </a:rPr>
              <a:t>ms</a:t>
            </a:r>
            <a:r>
              <a:rPr lang="en-US" sz="2400" cap="all" dirty="0">
                <a:solidFill>
                  <a:srgbClr val="FFFF00"/>
                </a:solidFill>
                <a:latin typeface="Imprint MT Shadow" panose="04020605060303030202" pitchFamily="82" charset="0"/>
              </a:rPr>
              <a:t> SQL 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only understand SQL ( </a:t>
            </a:r>
            <a:r>
              <a:rPr lang="en-US" sz="2000" b="1" i="1" dirty="0">
                <a:solidFill>
                  <a:schemeClr val="tx2"/>
                </a:solidFill>
                <a:latin typeface="Maiandra GD" panose="020E0502030308020204" pitchFamily="34" charset="0"/>
              </a:rPr>
              <a:t>S</a:t>
            </a:r>
            <a:r>
              <a:rPr lang="en-US" sz="2000" i="1" dirty="0">
                <a:solidFill>
                  <a:schemeClr val="tx2"/>
                </a:solidFill>
                <a:latin typeface="Maiandra GD" panose="020E0502030308020204" pitchFamily="34" charset="0"/>
              </a:rPr>
              <a:t>TRUCTURED QUERY LANGUAGE  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).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If a .NET application ( </a:t>
            </a:r>
            <a:r>
              <a:rPr lang="en-US" sz="2000" i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Web, Windows, Console etc.. 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) has to retrieve data, then the application needs to: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000" cap="all" dirty="0">
              <a:solidFill>
                <a:srgbClr val="82FFFF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1.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Connect to the Database</a:t>
            </a: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2.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Prepare an SQL Command</a:t>
            </a: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3.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Execute the Command</a:t>
            </a: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4.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Retrieve the results and display some data in the application </a:t>
            </a:r>
          </a:p>
        </p:txBody>
      </p:sp>
    </p:spTree>
    <p:extLst>
      <p:ext uri="{BB962C8B-B14F-4D97-AF65-F5344CB8AC3E}">
        <p14:creationId xmlns:p14="http://schemas.microsoft.com/office/powerpoint/2010/main" val="17622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678" y="540270"/>
            <a:ext cx="10208463" cy="6054290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     DB apps with entity framework (</a:t>
            </a:r>
            <a:r>
              <a:rPr lang="en-US" sz="4000" dirty="0" err="1">
                <a:solidFill>
                  <a:srgbClr val="FFFF00"/>
                </a:solidFill>
                <a:latin typeface="Algerian" panose="04020705040A02060702" pitchFamily="82" charset="0"/>
              </a:rPr>
              <a:t>ef</a:t>
            </a:r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Entity framework is a “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standart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” for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orm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technology in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c#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.net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EF ALLOWS US TO “MAP OBJECTS” FROM RELATION DATABASES LIKE MSSQL TO OBJECT-ORIENTED MODEL IN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c#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WITH “DATABASE-FIRST” &amp; “CODE-FIRST” APPROACHES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POWERFULL OBJECT-ORIENTED API</a:t>
            </a:r>
            <a:r>
              <a:rPr lang="bg-BG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for requests to The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db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crud performance</a:t>
            </a:r>
            <a:endParaRPr lang="bg-BG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ORM is simply the concept of processing data from a relational database and modeling it in a format that is more readily usable by your code. </a:t>
            </a:r>
            <a:endParaRPr lang="bg-BG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Instead of looping through rows in a table you model each row as an object and loop through a collection of objects, called 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hlinkClick r:id="rId3"/>
              </a:rPr>
              <a:t>entities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  <a:br>
              <a:rPr lang="en-US" dirty="0">
                <a:solidFill>
                  <a:srgbClr val="00B0F0"/>
                </a:solidFill>
                <a:latin typeface="Maiandra GD" panose="020E0502030308020204" pitchFamily="34" charset="0"/>
              </a:rPr>
            </a:b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1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149</TotalTime>
  <Words>189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Algerian</vt:lpstr>
      <vt:lpstr>Arial</vt:lpstr>
      <vt:lpstr>Buxton Sketch</vt:lpstr>
      <vt:lpstr>Calibri</vt:lpstr>
      <vt:lpstr>Imprint MT Shadow</vt:lpstr>
      <vt:lpstr>Maiandra GD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17</cp:revision>
  <dcterms:created xsi:type="dcterms:W3CDTF">2016-07-26T23:18:47Z</dcterms:created>
  <dcterms:modified xsi:type="dcterms:W3CDTF">2017-03-14T21:30:55Z</dcterms:modified>
</cp:coreProperties>
</file>