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76509" y="1265645"/>
            <a:ext cx="8438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Deploy Angular application</a:t>
            </a:r>
          </a:p>
          <a:p>
            <a:pPr algn="ctr"/>
            <a:r>
              <a:rPr lang="en-US" sz="4000" dirty="0" smtClean="0"/>
              <a:t>On GitHub Pages</a:t>
            </a:r>
          </a:p>
          <a:p>
            <a:pPr algn="ctr"/>
            <a:endParaRPr lang="en-US" sz="4000" dirty="0" smtClean="0"/>
          </a:p>
          <a:p>
            <a:pPr marL="571500" indent="-571500">
              <a:buFontTx/>
              <a:buChar char="-"/>
            </a:pPr>
            <a:r>
              <a:rPr lang="en-US" dirty="0" smtClean="0"/>
              <a:t>Basics ‘How to’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Watch your steps</a:t>
            </a:r>
          </a:p>
          <a:p>
            <a:pPr marL="571500" indent="-571500">
              <a:buFontTx/>
              <a:buChar char="-"/>
            </a:pPr>
            <a:r>
              <a:rPr lang="en-US" dirty="0"/>
              <a:t>GitHub </a:t>
            </a:r>
            <a:r>
              <a:rPr lang="en-US" dirty="0" smtClean="0"/>
              <a:t>account</a:t>
            </a:r>
          </a:p>
          <a:p>
            <a:pPr marL="571500" indent="-571500">
              <a:buFontTx/>
              <a:buChar char="-"/>
            </a:pPr>
            <a:r>
              <a:rPr lang="en-US" dirty="0"/>
              <a:t>Node.js® and </a:t>
            </a:r>
            <a:r>
              <a:rPr lang="en-US" dirty="0" err="1" smtClean="0"/>
              <a:t>npm</a:t>
            </a:r>
            <a:endParaRPr lang="en-US" dirty="0" smtClean="0"/>
          </a:p>
          <a:p>
            <a:pPr marL="571500" indent="-571500">
              <a:buFontTx/>
              <a:buChar char="-"/>
            </a:pPr>
            <a:r>
              <a:rPr lang="en-US" dirty="0"/>
              <a:t>PowerShell </a:t>
            </a:r>
            <a:r>
              <a:rPr lang="en-US" dirty="0" smtClean="0"/>
              <a:t>console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Visual Studio Code</a:t>
            </a:r>
          </a:p>
          <a:p>
            <a:pPr marL="571500" indent="-571500">
              <a:buFontTx/>
              <a:buChar char="-"/>
            </a:pPr>
            <a:r>
              <a:rPr lang="en-US" dirty="0"/>
              <a:t>If you fuck it up – ask Google for help!</a:t>
            </a:r>
          </a:p>
          <a:p>
            <a:pPr marL="571500" indent="-571500">
              <a:buFontTx/>
              <a:buChar char="-"/>
            </a:pPr>
            <a:endParaRPr lang="en-US" dirty="0"/>
          </a:p>
          <a:p>
            <a:pPr marL="571500" indent="-571500">
              <a:buFontTx/>
              <a:buChar char="-"/>
            </a:pPr>
            <a:endParaRPr lang="en-US" dirty="0"/>
          </a:p>
          <a:p>
            <a:pPr marL="571500" indent="-571500">
              <a:buFontTx/>
              <a:buChar char="-"/>
            </a:pPr>
            <a:endParaRPr lang="en-US" dirty="0"/>
          </a:p>
          <a:p>
            <a:pPr marL="571500" indent="-571500">
              <a:buFontTx/>
              <a:buChar char="-"/>
            </a:pPr>
            <a:endParaRPr lang="en-US" dirty="0" smtClean="0"/>
          </a:p>
          <a:p>
            <a:pPr marL="571500" indent="-5715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111</TotalTime>
  <Words>36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Lyuben Kikov</dc:creator>
  <cp:lastModifiedBy>Lyuben Kikov</cp:lastModifiedBy>
  <cp:revision>5</cp:revision>
  <dcterms:created xsi:type="dcterms:W3CDTF">2017-12-01T13:09:50Z</dcterms:created>
  <dcterms:modified xsi:type="dcterms:W3CDTF">2017-12-01T15:01:10Z</dcterms:modified>
</cp:coreProperties>
</file>