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3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6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76DE-262E-463F-8E9B-946512E8B9AF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F7A3-4073-45D9-8C9D-D7BD9CAF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1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36741">
            <a:off x="-86389" y="4431604"/>
            <a:ext cx="2476500" cy="247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94136" y="-94989"/>
            <a:ext cx="475542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Пр</a:t>
            </a:r>
            <a:r>
              <a:rPr lang="bg-BG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иложения за бази данни </a:t>
            </a:r>
            <a:endParaRPr lang="en-US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</a:endParaRPr>
          </a:p>
          <a:p>
            <a:pPr algn="ctr"/>
            <a:r>
              <a:rPr lang="bg-BG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с 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Entity Framework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6049" y="3919000"/>
            <a:ext cx="5681171" cy="24314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Записване – отсреща!</a:t>
            </a:r>
          </a:p>
          <a:p>
            <a:pPr algn="ctr"/>
            <a:endParaRPr lang="bg-BG" sz="4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bg-BG" sz="3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Все още има заниятия в залата.</a:t>
            </a:r>
          </a:p>
          <a:p>
            <a:pPr algn="ctr"/>
            <a:r>
              <a:rPr lang="bg-BG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Моля, не ги безпокойте.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20" y="3658159"/>
            <a:ext cx="2455638" cy="1195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94136" cy="34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10" y="95797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Приложения за бази данни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/>
            </a:r>
            <a:b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</a:br>
            <a:r>
              <a:rPr lang="bg-BG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с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>Entity Framework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  <a:t/>
            </a:r>
            <a:b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6648" y="3108012"/>
            <a:ext cx="5040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Записване – тук!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0" y="3661595"/>
            <a:ext cx="4247084" cy="23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2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Приложения за бази данни  с Entity Framework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Lyuben Kikov</dc:creator>
  <cp:lastModifiedBy>Lyuben Kikov</cp:lastModifiedBy>
  <cp:revision>3</cp:revision>
  <dcterms:created xsi:type="dcterms:W3CDTF">2017-11-21T00:07:47Z</dcterms:created>
  <dcterms:modified xsi:type="dcterms:W3CDTF">2017-11-21T00:39:52Z</dcterms:modified>
</cp:coreProperties>
</file>