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3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11/9/2015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571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953000"/>
            <a:ext cx="8940800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13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20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987"/>
              <a:t>11/9/2015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987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53" y="39575"/>
            <a:ext cx="11809507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63" y="1151124"/>
            <a:ext cx="11807897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15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63" y="275208"/>
            <a:ext cx="11807897" cy="6446269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94" y="1288350"/>
            <a:ext cx="3426249" cy="4419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339" y="2226155"/>
            <a:ext cx="3173860" cy="34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94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01" y="1896413"/>
            <a:ext cx="4813814" cy="3575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601" y="2164504"/>
            <a:ext cx="3200401" cy="349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7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35" y="155731"/>
            <a:ext cx="1670449" cy="1646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49" y="155731"/>
            <a:ext cx="4554107" cy="413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97" y="2506066"/>
            <a:ext cx="4162217" cy="383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30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SoftUni 16x9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Luben Kikov</dc:creator>
  <cp:lastModifiedBy>Luben Kikov</cp:lastModifiedBy>
  <cp:revision>2</cp:revision>
  <dcterms:created xsi:type="dcterms:W3CDTF">2015-11-09T18:27:30Z</dcterms:created>
  <dcterms:modified xsi:type="dcterms:W3CDTF">2015-11-09T18:44:30Z</dcterms:modified>
</cp:coreProperties>
</file>