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6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www.youtube.com/user/coolcsn/videos</a:t>
          </a:r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b="1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smtClean="0">
              <a:latin typeface="Buxton Sketch" panose="03080500000500000004" pitchFamily="66" charset="0"/>
            </a:rPr>
            <a:t>от СофтУни.</a:t>
          </a:r>
          <a:endParaRPr lang="bg-BG" sz="2000" b="1" dirty="0" smtClean="0">
            <a:latin typeface="Buxton Sketch" panose="03080500000500000004" pitchFamily="66" charset="0"/>
          </a:endParaRPr>
        </a:p>
        <a:p>
          <a:r>
            <a:rPr lang="en-US" sz="2000" b="1" dirty="0" smtClean="0">
              <a:latin typeface="Buxton Sketch" panose="03080500000500000004" pitchFamily="66" charset="0"/>
            </a:rPr>
            <a:t>https://www.youtube.com/playlist?list=PLW9cNZuPMHVR_VHWPQoie_a5a9vFxbxLY</a:t>
          </a:r>
          <a:endParaRPr lang="en-US" sz="2000" b="1" dirty="0" smtClean="0">
            <a:latin typeface="Buxton Sketch" panose="03080500000500000004" pitchFamily="66" charset="0"/>
          </a:endParaRP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263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2631"/>
          <a:ext cx="2447388" cy="538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Buxton Sketch" panose="03080500000500000004" pitchFamily="66" charset="0"/>
            </a:rPr>
            <a:t>Useful links</a:t>
          </a:r>
          <a:endParaRPr lang="en-US" sz="6400" kern="1200" dirty="0">
            <a:latin typeface="Buxton Sketch" panose="03080500000500000004" pitchFamily="66" charset="0"/>
          </a:endParaRPr>
        </a:p>
      </dsp:txBody>
      <dsp:txXfrm>
        <a:off x="0" y="2631"/>
        <a:ext cx="2447388" cy="5383601"/>
      </dsp:txXfrm>
    </dsp:sp>
    <dsp:sp modelId="{F8106273-3EEB-4CE6-BD56-FDBCA776B834}">
      <dsp:nvSpPr>
        <dsp:cNvPr id="0" name=""/>
        <dsp:cNvSpPr/>
      </dsp:nvSpPr>
      <dsp:spPr>
        <a:xfrm>
          <a:off x="2567155" y="247101"/>
          <a:ext cx="7557313" cy="488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uxton Sketch" panose="03080500000500000004" pitchFamily="66" charset="0"/>
            </a:rPr>
            <a:t>Kudvenkat</a:t>
          </a:r>
          <a:r>
            <a:rPr lang="en-US" sz="2000" b="1" kern="1200" dirty="0" smtClean="0">
              <a:latin typeface="Buxton Sketch" panose="03080500000500000004" pitchFamily="66" charset="0"/>
            </a:rPr>
            <a:t>  - C# tutorials for beginners.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kern="120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Git</a:t>
          </a:r>
          <a:r>
            <a:rPr lang="en-US" sz="2000" b="0" i="0" kern="1200" dirty="0" smtClean="0">
              <a:latin typeface="Buxton Sketch" panose="03080500000500000004" pitchFamily="66" charset="0"/>
            </a:rPr>
            <a:t> </a:t>
          </a:r>
          <a:r>
            <a:rPr lang="bg-BG" sz="2000" b="0" i="0" kern="1200" dirty="0" smtClean="0">
              <a:latin typeface="Buxton Sketch" panose="03080500000500000004" pitchFamily="66" charset="0"/>
            </a:rPr>
            <a:t>и </a:t>
          </a:r>
          <a:r>
            <a:rPr lang="en-US" sz="2000" b="0" i="0" kern="1200" dirty="0" smtClean="0">
              <a:latin typeface="Buxton Sketch" panose="03080500000500000004" pitchFamily="66" charset="0"/>
            </a:rPr>
            <a:t>GitHub </a:t>
          </a:r>
          <a:r>
            <a:rPr lang="bg-BG" sz="2000" b="0" i="0" kern="1200" dirty="0" smtClean="0">
              <a:latin typeface="Buxton Sketch" panose="03080500000500000004" pitchFamily="66" charset="0"/>
            </a:rPr>
            <a:t>във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kern="1200" dirty="0" smtClean="0">
              <a:latin typeface="Buxton Sketch" panose="03080500000500000004" pitchFamily="66" charset="0"/>
            </a:rPr>
            <a:t>. </a:t>
          </a: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</a:t>
          </a: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www.youtube.com/user/coolcsn/videos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kern="1200" smtClean="0">
              <a:latin typeface="Buxton Sketch" panose="03080500000500000004" pitchFamily="66" charset="0"/>
            </a:rPr>
            <a:t>от СофтУни.</a:t>
          </a:r>
          <a:endParaRPr lang="bg-BG" sz="2000" b="1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uxton Sketch" panose="03080500000500000004" pitchFamily="66" charset="0"/>
            </a:rPr>
            <a:t>https://www.youtube.com/playlist?list=PLW9cNZuPMHVR_VHWPQoie_a5a9vFxbxLY</a:t>
          </a:r>
          <a:endParaRPr lang="en-US" sz="2000" b="1" kern="1200" dirty="0" smtClean="0">
            <a:latin typeface="Buxton Sketch" panose="03080500000500000004" pitchFamily="66" charset="0"/>
          </a:endParaRPr>
        </a:p>
      </dsp:txBody>
      <dsp:txXfrm>
        <a:off x="2567155" y="247101"/>
        <a:ext cx="7557313" cy="4889403"/>
      </dsp:txXfrm>
    </dsp:sp>
    <dsp:sp modelId="{B150277F-A2CA-4F1B-AA39-E3634A3B878C}">
      <dsp:nvSpPr>
        <dsp:cNvPr id="0" name=""/>
        <dsp:cNvSpPr/>
      </dsp:nvSpPr>
      <dsp:spPr>
        <a:xfrm>
          <a:off x="2473577" y="3640644"/>
          <a:ext cx="6387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84952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Body</a:t>
            </a: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771</TotalTime>
  <Words>693</Words>
  <Application>Microsoft Office PowerPoint</Application>
  <PresentationFormat>Widescreen</PresentationFormat>
  <Paragraphs>206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Buxton Sketch</vt:lpstr>
      <vt:lpstr>Calibri</vt:lpstr>
      <vt:lpstr>Calibri Light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55</cp:revision>
  <dcterms:created xsi:type="dcterms:W3CDTF">2016-06-24T10:37:00Z</dcterms:created>
  <dcterms:modified xsi:type="dcterms:W3CDTF">2016-10-25T10:19:02Z</dcterms:modified>
</cp:coreProperties>
</file>