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765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user/coolcsn/videos" TargetMode="External"/><Relationship Id="rId1" Type="http://schemas.openxmlformats.org/officeDocument/2006/relationships/hyperlink" Target="https://www.youtube.com/watch?v=SXmVym6L8dw&amp;list=PLAC325451207E3105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943FFD-7656-4F48-A313-8873B00A9D6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074064-CC0F-4FA0-BD5C-A3D31BBD00B3}">
      <dgm:prSet phldrT="[Text]"/>
      <dgm:spPr/>
      <dgm:t>
        <a:bodyPr/>
        <a:lstStyle/>
        <a:p>
          <a:r>
            <a:rPr lang="en-US" dirty="0" smtClean="0">
              <a:latin typeface="Buxton Sketch" panose="03080500000500000004" pitchFamily="66" charset="0"/>
            </a:rPr>
            <a:t>Useful links</a:t>
          </a:r>
          <a:endParaRPr lang="en-US" dirty="0">
            <a:latin typeface="Buxton Sketch" panose="03080500000500000004" pitchFamily="66" charset="0"/>
          </a:endParaRPr>
        </a:p>
      </dgm:t>
    </dgm:pt>
    <dgm:pt modelId="{593E202D-F6D0-4025-BCED-F86ADF8138FA}" type="parTrans" cxnId="{FAB16B57-F90D-4828-9E4E-A49686170778}">
      <dgm:prSet/>
      <dgm:spPr/>
      <dgm:t>
        <a:bodyPr/>
        <a:lstStyle/>
        <a:p>
          <a:endParaRPr lang="en-US"/>
        </a:p>
      </dgm:t>
    </dgm:pt>
    <dgm:pt modelId="{46E49970-1C96-4D6A-9EA1-7819FC85BBB0}" type="sibTrans" cxnId="{FAB16B57-F90D-4828-9E4E-A49686170778}">
      <dgm:prSet/>
      <dgm:spPr/>
      <dgm:t>
        <a:bodyPr/>
        <a:lstStyle/>
        <a:p>
          <a:endParaRPr lang="en-US"/>
        </a:p>
      </dgm:t>
    </dgm:pt>
    <dgm:pt modelId="{74B4AA64-D156-4200-95AF-DCCC8698887D}">
      <dgm:prSet phldrT="[Text]" custT="1"/>
      <dgm:spPr/>
      <dgm:t>
        <a:bodyPr/>
        <a:lstStyle/>
        <a:p>
          <a:r>
            <a:rPr lang="en-US" sz="2000" b="1" dirty="0" err="1" smtClean="0">
              <a:latin typeface="Buxton Sketch" panose="03080500000500000004" pitchFamily="66" charset="0"/>
            </a:rPr>
            <a:t>Kudvenkat</a:t>
          </a:r>
          <a:r>
            <a:rPr lang="en-US" sz="2000" b="1" dirty="0" smtClean="0">
              <a:latin typeface="Buxton Sketch" panose="03080500000500000004" pitchFamily="66" charset="0"/>
            </a:rPr>
            <a:t>  - C# tutorials for beginners.</a:t>
          </a:r>
        </a:p>
        <a:p>
          <a:r>
            <a:rPr lang="en-US" sz="2000" dirty="0" smtClean="0">
              <a:latin typeface="Buxton Sketch" panose="03080500000500000004" pitchFamily="66" charset="0"/>
              <a:hlinkClick xmlns:r="http://schemas.openxmlformats.org/officeDocument/2006/relationships" r:id="rId1"/>
            </a:rPr>
            <a:t>https://www.youtube.com/watch?v=SXmVym6L8dw&amp;list=PLAC325451207E3105</a:t>
          </a:r>
          <a:endParaRPr lang="en-US" sz="2000" dirty="0" smtClean="0">
            <a:latin typeface="Buxton Sketch" panose="03080500000500000004" pitchFamily="66" charset="0"/>
          </a:endParaRPr>
        </a:p>
        <a:p>
          <a:endParaRPr lang="en-US" sz="2000" dirty="0" smtClean="0">
            <a:latin typeface="Buxton Sketch" panose="03080500000500000004" pitchFamily="66" charset="0"/>
          </a:endParaRPr>
        </a:p>
        <a:p>
          <a:r>
            <a:rPr lang="bg-BG" sz="2000" dirty="0" smtClean="0">
              <a:latin typeface="Buxton Sketch" panose="03080500000500000004" pitchFamily="66" charset="0"/>
            </a:rPr>
            <a:t>Стоян Черешаров - </a:t>
          </a:r>
          <a:r>
            <a:rPr lang="bg-BG" sz="2000" b="0" i="0" dirty="0" smtClean="0">
              <a:latin typeface="Buxton Sketch" panose="03080500000500000004" pitchFamily="66" charset="0"/>
            </a:rPr>
            <a:t>Работа с </a:t>
          </a:r>
          <a:r>
            <a:rPr lang="en-US" sz="2000" b="0" i="0" dirty="0" err="1" smtClean="0">
              <a:latin typeface="Buxton Sketch" panose="03080500000500000004" pitchFamily="66" charset="0"/>
            </a:rPr>
            <a:t>Git</a:t>
          </a:r>
          <a:r>
            <a:rPr lang="en-US" sz="2000" b="0" i="0" dirty="0" smtClean="0">
              <a:latin typeface="Buxton Sketch" panose="03080500000500000004" pitchFamily="66" charset="0"/>
            </a:rPr>
            <a:t> </a:t>
          </a:r>
          <a:r>
            <a:rPr lang="bg-BG" sz="2000" b="0" i="0" dirty="0" smtClean="0">
              <a:latin typeface="Buxton Sketch" panose="03080500000500000004" pitchFamily="66" charset="0"/>
            </a:rPr>
            <a:t>и </a:t>
          </a:r>
          <a:r>
            <a:rPr lang="en-US" sz="2000" b="0" i="0" dirty="0" smtClean="0">
              <a:latin typeface="Buxton Sketch" panose="03080500000500000004" pitchFamily="66" charset="0"/>
            </a:rPr>
            <a:t>GitHub </a:t>
          </a:r>
          <a:r>
            <a:rPr lang="bg-BG" sz="2000" b="0" i="0" dirty="0" smtClean="0">
              <a:latin typeface="Buxton Sketch" panose="03080500000500000004" pitchFamily="66" charset="0"/>
            </a:rPr>
            <a:t>във </a:t>
          </a:r>
          <a:r>
            <a:rPr lang="en-US" sz="2000" b="0" i="0" dirty="0" err="1" smtClean="0">
              <a:latin typeface="Buxton Sketch" panose="03080500000500000004" pitchFamily="66" charset="0"/>
            </a:rPr>
            <a:t>VisialStudio</a:t>
          </a:r>
          <a:r>
            <a:rPr lang="en-US" sz="2000" b="0" i="0" dirty="0" smtClean="0">
              <a:latin typeface="Buxton Sketch" panose="03080500000500000004" pitchFamily="66" charset="0"/>
            </a:rPr>
            <a:t>. </a:t>
          </a:r>
          <a:r>
            <a:rPr lang="en-US" sz="2000" dirty="0" smtClean="0">
              <a:latin typeface="Buxton Sketch" panose="03080500000500000004" pitchFamily="66" charset="0"/>
              <a:hlinkClick xmlns:r="http://schemas.openxmlformats.org/officeDocument/2006/relationships" r:id="rId2"/>
            </a:rPr>
            <a:t>https://www.youtube.com/user/coolcsn/videos</a:t>
          </a:r>
          <a:endParaRPr lang="en-US" sz="2000" dirty="0" smtClean="0">
            <a:latin typeface="Buxton Sketch" panose="03080500000500000004" pitchFamily="66" charset="0"/>
          </a:endParaRPr>
        </a:p>
        <a:p>
          <a:r>
            <a:rPr lang="bg-BG" sz="2000" b="1" dirty="0" smtClean="0">
              <a:latin typeface="Buxton Sketch" panose="03080500000500000004" pitchFamily="66" charset="0"/>
            </a:rPr>
            <a:t>Любен Киков – задачи </a:t>
          </a:r>
          <a:r>
            <a:rPr lang="bg-BG" sz="2000" b="1" smtClean="0">
              <a:latin typeface="Buxton Sketch" panose="03080500000500000004" pitchFamily="66" charset="0"/>
            </a:rPr>
            <a:t>от СофтУни.</a:t>
          </a:r>
          <a:endParaRPr lang="bg-BG" sz="2000" b="1" dirty="0" smtClean="0">
            <a:latin typeface="Buxton Sketch" panose="03080500000500000004" pitchFamily="66" charset="0"/>
          </a:endParaRPr>
        </a:p>
        <a:p>
          <a:r>
            <a:rPr lang="en-US" sz="2000" b="1" dirty="0" smtClean="0">
              <a:latin typeface="Buxton Sketch" panose="03080500000500000004" pitchFamily="66" charset="0"/>
            </a:rPr>
            <a:t>https://www.youtube.com/playlist?list=PLW9cNZuPMHVR_VHWPQoie_a5a9vFxbxLY</a:t>
          </a:r>
        </a:p>
      </dgm:t>
    </dgm:pt>
    <dgm:pt modelId="{9FFC59D3-D27C-40C7-99A6-EA187B0A38A7}" type="sibTrans" cxnId="{7ABE7916-443E-40CC-91F3-085085EE19CC}">
      <dgm:prSet/>
      <dgm:spPr/>
      <dgm:t>
        <a:bodyPr/>
        <a:lstStyle/>
        <a:p>
          <a:endParaRPr lang="en-US"/>
        </a:p>
      </dgm:t>
    </dgm:pt>
    <dgm:pt modelId="{ACE373D5-3555-4344-88B1-4890EE742329}" type="parTrans" cxnId="{7ABE7916-443E-40CC-91F3-085085EE19CC}">
      <dgm:prSet/>
      <dgm:spPr/>
      <dgm:t>
        <a:bodyPr/>
        <a:lstStyle/>
        <a:p>
          <a:endParaRPr lang="en-US"/>
        </a:p>
      </dgm:t>
    </dgm:pt>
    <dgm:pt modelId="{760F0CC2-631E-4265-A1D0-AC73EB58A8A5}" type="pres">
      <dgm:prSet presAssocID="{9A943FFD-7656-4F48-A313-8873B00A9D6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12C78D3-4B45-43FB-ABCC-83F3DB5D17F4}" type="pres">
      <dgm:prSet presAssocID="{13074064-CC0F-4FA0-BD5C-A3D31BBD00B3}" presName="thickLine" presStyleLbl="alignNode1" presStyleIdx="0" presStyleCnt="1"/>
      <dgm:spPr/>
    </dgm:pt>
    <dgm:pt modelId="{62C300C3-539A-4F84-8720-E8EFE909DF70}" type="pres">
      <dgm:prSet presAssocID="{13074064-CC0F-4FA0-BD5C-A3D31BBD00B3}" presName="horz1" presStyleCnt="0"/>
      <dgm:spPr/>
    </dgm:pt>
    <dgm:pt modelId="{599D6219-B278-4C20-9A95-7F8F137EE331}" type="pres">
      <dgm:prSet presAssocID="{13074064-CC0F-4FA0-BD5C-A3D31BBD00B3}" presName="tx1" presStyleLbl="revTx" presStyleIdx="0" presStyleCnt="2" custScaleX="153260"/>
      <dgm:spPr/>
      <dgm:t>
        <a:bodyPr/>
        <a:lstStyle/>
        <a:p>
          <a:endParaRPr lang="en-US"/>
        </a:p>
      </dgm:t>
    </dgm:pt>
    <dgm:pt modelId="{9BF63AE6-0BD0-4A4F-BF3C-6BFA6695BE17}" type="pres">
      <dgm:prSet presAssocID="{13074064-CC0F-4FA0-BD5C-A3D31BBD00B3}" presName="vert1" presStyleCnt="0"/>
      <dgm:spPr/>
    </dgm:pt>
    <dgm:pt modelId="{C3D8BB17-26AD-4EAD-A32E-2253B2F65575}" type="pres">
      <dgm:prSet presAssocID="{74B4AA64-D156-4200-95AF-DCCC8698887D}" presName="vertSpace2a" presStyleCnt="0"/>
      <dgm:spPr/>
    </dgm:pt>
    <dgm:pt modelId="{0A5A50CD-39C7-4D3C-B0D1-624FCD9BF538}" type="pres">
      <dgm:prSet presAssocID="{74B4AA64-D156-4200-95AF-DCCC8698887D}" presName="horz2" presStyleCnt="0"/>
      <dgm:spPr/>
    </dgm:pt>
    <dgm:pt modelId="{5D12FBE0-F33F-4A3C-A3B9-CB9532FEF93F}" type="pres">
      <dgm:prSet presAssocID="{74B4AA64-D156-4200-95AF-DCCC8698887D}" presName="horzSpace2" presStyleCnt="0"/>
      <dgm:spPr/>
    </dgm:pt>
    <dgm:pt modelId="{F8106273-3EEB-4CE6-BD56-FDBCA776B834}" type="pres">
      <dgm:prSet presAssocID="{74B4AA64-D156-4200-95AF-DCCC8698887D}" presName="tx2" presStyleLbl="revTx" presStyleIdx="1" presStyleCnt="2" custScaleX="120574" custScaleY="100000"/>
      <dgm:spPr/>
      <dgm:t>
        <a:bodyPr/>
        <a:lstStyle/>
        <a:p>
          <a:endParaRPr lang="en-US"/>
        </a:p>
      </dgm:t>
    </dgm:pt>
    <dgm:pt modelId="{C1B117F7-0C01-4648-8DAB-026E32972208}" type="pres">
      <dgm:prSet presAssocID="{74B4AA64-D156-4200-95AF-DCCC8698887D}" presName="vert2" presStyleCnt="0"/>
      <dgm:spPr/>
    </dgm:pt>
    <dgm:pt modelId="{B150277F-A2CA-4F1B-AA39-E3634A3B878C}" type="pres">
      <dgm:prSet presAssocID="{74B4AA64-D156-4200-95AF-DCCC8698887D}" presName="thinLine2b" presStyleLbl="callout" presStyleIdx="0" presStyleCnt="1" custLinFactY="-500000" custLinFactNeighborX="410" custLinFactNeighborY="-538250"/>
      <dgm:spPr/>
    </dgm:pt>
    <dgm:pt modelId="{3A135D6D-5CD5-493B-B295-1B37E3A1F782}" type="pres">
      <dgm:prSet presAssocID="{74B4AA64-D156-4200-95AF-DCCC8698887D}" presName="vertSpace2b" presStyleCnt="0"/>
      <dgm:spPr/>
    </dgm:pt>
  </dgm:ptLst>
  <dgm:cxnLst>
    <dgm:cxn modelId="{9EE648DE-C0C7-4A9A-B414-817020F5B9A7}" type="presOf" srcId="{13074064-CC0F-4FA0-BD5C-A3D31BBD00B3}" destId="{599D6219-B278-4C20-9A95-7F8F137EE331}" srcOrd="0" destOrd="0" presId="urn:microsoft.com/office/officeart/2008/layout/LinedList"/>
    <dgm:cxn modelId="{FAB16B57-F90D-4828-9E4E-A49686170778}" srcId="{9A943FFD-7656-4F48-A313-8873B00A9D66}" destId="{13074064-CC0F-4FA0-BD5C-A3D31BBD00B3}" srcOrd="0" destOrd="0" parTransId="{593E202D-F6D0-4025-BCED-F86ADF8138FA}" sibTransId="{46E49970-1C96-4D6A-9EA1-7819FC85BBB0}"/>
    <dgm:cxn modelId="{96AA7AC4-A894-44ED-AB9B-18B5788D5FCB}" type="presOf" srcId="{74B4AA64-D156-4200-95AF-DCCC8698887D}" destId="{F8106273-3EEB-4CE6-BD56-FDBCA776B834}" srcOrd="0" destOrd="0" presId="urn:microsoft.com/office/officeart/2008/layout/LinedList"/>
    <dgm:cxn modelId="{7ABE7916-443E-40CC-91F3-085085EE19CC}" srcId="{13074064-CC0F-4FA0-BD5C-A3D31BBD00B3}" destId="{74B4AA64-D156-4200-95AF-DCCC8698887D}" srcOrd="0" destOrd="0" parTransId="{ACE373D5-3555-4344-88B1-4890EE742329}" sibTransId="{9FFC59D3-D27C-40C7-99A6-EA187B0A38A7}"/>
    <dgm:cxn modelId="{F80D53AE-E94E-4067-B66C-4A763348376D}" type="presOf" srcId="{9A943FFD-7656-4F48-A313-8873B00A9D66}" destId="{760F0CC2-631E-4265-A1D0-AC73EB58A8A5}" srcOrd="0" destOrd="0" presId="urn:microsoft.com/office/officeart/2008/layout/LinedList"/>
    <dgm:cxn modelId="{FB89B061-9B6B-4694-BE74-74EC57D79888}" type="presParOf" srcId="{760F0CC2-631E-4265-A1D0-AC73EB58A8A5}" destId="{E12C78D3-4B45-43FB-ABCC-83F3DB5D17F4}" srcOrd="0" destOrd="0" presId="urn:microsoft.com/office/officeart/2008/layout/LinedList"/>
    <dgm:cxn modelId="{B5A53C49-301A-4D45-8376-615402EE321A}" type="presParOf" srcId="{760F0CC2-631E-4265-A1D0-AC73EB58A8A5}" destId="{62C300C3-539A-4F84-8720-E8EFE909DF70}" srcOrd="1" destOrd="0" presId="urn:microsoft.com/office/officeart/2008/layout/LinedList"/>
    <dgm:cxn modelId="{DD38EDF8-F48B-4447-97EE-AE3E3569DBB2}" type="presParOf" srcId="{62C300C3-539A-4F84-8720-E8EFE909DF70}" destId="{599D6219-B278-4C20-9A95-7F8F137EE331}" srcOrd="0" destOrd="0" presId="urn:microsoft.com/office/officeart/2008/layout/LinedList"/>
    <dgm:cxn modelId="{8A631CD4-3641-43B6-9EF8-71129977DBDA}" type="presParOf" srcId="{62C300C3-539A-4F84-8720-E8EFE909DF70}" destId="{9BF63AE6-0BD0-4A4F-BF3C-6BFA6695BE17}" srcOrd="1" destOrd="0" presId="urn:microsoft.com/office/officeart/2008/layout/LinedList"/>
    <dgm:cxn modelId="{B55A0378-A6E5-48D0-BC86-323609ABD9D1}" type="presParOf" srcId="{9BF63AE6-0BD0-4A4F-BF3C-6BFA6695BE17}" destId="{C3D8BB17-26AD-4EAD-A32E-2253B2F65575}" srcOrd="0" destOrd="0" presId="urn:microsoft.com/office/officeart/2008/layout/LinedList"/>
    <dgm:cxn modelId="{E6E52507-BC3F-4AA8-A918-291FE4B2F2E1}" type="presParOf" srcId="{9BF63AE6-0BD0-4A4F-BF3C-6BFA6695BE17}" destId="{0A5A50CD-39C7-4D3C-B0D1-624FCD9BF538}" srcOrd="1" destOrd="0" presId="urn:microsoft.com/office/officeart/2008/layout/LinedList"/>
    <dgm:cxn modelId="{AF387BF6-A6CC-4EA4-942C-0C97D345FB22}" type="presParOf" srcId="{0A5A50CD-39C7-4D3C-B0D1-624FCD9BF538}" destId="{5D12FBE0-F33F-4A3C-A3B9-CB9532FEF93F}" srcOrd="0" destOrd="0" presId="urn:microsoft.com/office/officeart/2008/layout/LinedList"/>
    <dgm:cxn modelId="{AC10E0BA-E44B-4100-AB5C-24FEF81733AF}" type="presParOf" srcId="{0A5A50CD-39C7-4D3C-B0D1-624FCD9BF538}" destId="{F8106273-3EEB-4CE6-BD56-FDBCA776B834}" srcOrd="1" destOrd="0" presId="urn:microsoft.com/office/officeart/2008/layout/LinedList"/>
    <dgm:cxn modelId="{6D6C61D2-DD74-43A9-A306-E3D2F2061208}" type="presParOf" srcId="{0A5A50CD-39C7-4D3C-B0D1-624FCD9BF538}" destId="{C1B117F7-0C01-4648-8DAB-026E32972208}" srcOrd="2" destOrd="0" presId="urn:microsoft.com/office/officeart/2008/layout/LinedList"/>
    <dgm:cxn modelId="{7D6C6DFB-A65A-48AA-8F18-9744FCA3FC9A}" type="presParOf" srcId="{9BF63AE6-0BD0-4A4F-BF3C-6BFA6695BE17}" destId="{B150277F-A2CA-4F1B-AA39-E3634A3B878C}" srcOrd="2" destOrd="0" presId="urn:microsoft.com/office/officeart/2008/layout/LinedList"/>
    <dgm:cxn modelId="{50D71B5C-5D72-4056-85EB-61F13F74AEE5}" type="presParOf" srcId="{9BF63AE6-0BD0-4A4F-BF3C-6BFA6695BE17}" destId="{3A135D6D-5CD5-493B-B295-1B37E3A1F782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3EAC8-EB82-4F6A-8D06-D56EAB4F2A6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5402F2-BEA5-49F7-809B-903625BF736E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Primitive Types &amp; Variables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C6BE0D55-C2E7-48AE-BB3F-082F4F988962}" type="parTrans" cxnId="{8DB8B1EB-150A-4A9A-9BD9-C4B1E80E3712}">
      <dgm:prSet/>
      <dgm:spPr/>
      <dgm:t>
        <a:bodyPr/>
        <a:lstStyle/>
        <a:p>
          <a:endParaRPr lang="en-US"/>
        </a:p>
      </dgm:t>
    </dgm:pt>
    <dgm:pt modelId="{2814CE31-1BCE-42CA-A306-E93A3A60B4CA}" type="sibTrans" cxnId="{8DB8B1EB-150A-4A9A-9BD9-C4B1E80E3712}">
      <dgm:prSet/>
      <dgm:spPr/>
      <dgm:t>
        <a:bodyPr/>
        <a:lstStyle/>
        <a:p>
          <a:endParaRPr lang="en-US"/>
        </a:p>
      </dgm:t>
    </dgm:pt>
    <dgm:pt modelId="{C126F985-76AD-484A-A69B-DDF3D806FE0F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Data Types</a:t>
          </a:r>
          <a:endParaRPr lang="en-US" dirty="0">
            <a:latin typeface="Informal Roman" panose="030604020304060B0204" pitchFamily="66" charset="0"/>
          </a:endParaRPr>
        </a:p>
      </dgm:t>
    </dgm:pt>
    <dgm:pt modelId="{0A95BFD2-845F-495C-9231-4AC5D041A1E0}" type="parTrans" cxnId="{0B57F6F0-FDA0-4FE3-A813-0B2469FBF59D}">
      <dgm:prSet/>
      <dgm:spPr/>
      <dgm:t>
        <a:bodyPr/>
        <a:lstStyle/>
        <a:p>
          <a:endParaRPr lang="en-US"/>
        </a:p>
      </dgm:t>
    </dgm:pt>
    <dgm:pt modelId="{A416BFD5-5AA1-4E79-BD35-17D75167842D}" type="sibTrans" cxnId="{0B57F6F0-FDA0-4FE3-A813-0B2469FBF59D}">
      <dgm:prSet/>
      <dgm:spPr/>
      <dgm:t>
        <a:bodyPr/>
        <a:lstStyle/>
        <a:p>
          <a:endParaRPr lang="en-US"/>
        </a:p>
      </dgm:t>
    </dgm:pt>
    <dgm:pt modelId="{4418F4B4-C9EC-4E03-9FAF-68625801DAB3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Variables</a:t>
          </a:r>
          <a:endParaRPr lang="en-US" dirty="0">
            <a:latin typeface="Informal Roman" panose="030604020304060B0204" pitchFamily="66" charset="0"/>
          </a:endParaRPr>
        </a:p>
      </dgm:t>
    </dgm:pt>
    <dgm:pt modelId="{D047EE12-9427-4F9C-B051-5487B9722854}" type="parTrans" cxnId="{7AE33FD6-A29B-4386-92CE-CA67A10ABF12}">
      <dgm:prSet/>
      <dgm:spPr/>
      <dgm:t>
        <a:bodyPr/>
        <a:lstStyle/>
        <a:p>
          <a:endParaRPr lang="en-US"/>
        </a:p>
      </dgm:t>
    </dgm:pt>
    <dgm:pt modelId="{B864507F-EFA5-4D77-A3C9-4CE493469ABF}" type="sibTrans" cxnId="{7AE33FD6-A29B-4386-92CE-CA67A10ABF12}">
      <dgm:prSet/>
      <dgm:spPr/>
      <dgm:t>
        <a:bodyPr/>
        <a:lstStyle/>
        <a:p>
          <a:endParaRPr lang="en-US"/>
        </a:p>
      </dgm:t>
    </dgm:pt>
    <dgm:pt modelId="{1245BD05-4B42-487F-9E0E-6EF7C9201228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Literals</a:t>
          </a:r>
          <a:endParaRPr lang="en-US" dirty="0">
            <a:latin typeface="Informal Roman" panose="030604020304060B0204" pitchFamily="66" charset="0"/>
          </a:endParaRPr>
        </a:p>
      </dgm:t>
    </dgm:pt>
    <dgm:pt modelId="{660510F2-2AC1-409A-9C66-163AECDF52C3}" type="parTrans" cxnId="{FEE574A4-56D8-45EF-9BCA-F847A38AE824}">
      <dgm:prSet/>
      <dgm:spPr/>
      <dgm:t>
        <a:bodyPr/>
        <a:lstStyle/>
        <a:p>
          <a:endParaRPr lang="en-US"/>
        </a:p>
      </dgm:t>
    </dgm:pt>
    <dgm:pt modelId="{A014A80E-A99A-4EE9-B524-9F2BEDEC404F}" type="sibTrans" cxnId="{FEE574A4-56D8-45EF-9BCA-F847A38AE824}">
      <dgm:prSet/>
      <dgm:spPr/>
      <dgm:t>
        <a:bodyPr/>
        <a:lstStyle/>
        <a:p>
          <a:endParaRPr lang="en-US"/>
        </a:p>
      </dgm:t>
    </dgm:pt>
    <dgm:pt modelId="{FF195D09-5EA7-45CF-B030-3E9FE7C96F83}" type="asst">
      <dgm:prSet custT="1"/>
      <dgm:spPr/>
      <dgm:t>
        <a:bodyPr/>
        <a:lstStyle/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Name: </a:t>
          </a:r>
          <a:r>
            <a:rPr lang="en-US" sz="2400" b="1" dirty="0" err="1" smtClean="0">
              <a:latin typeface="Buxton Sketch" panose="03080500000500000004" pitchFamily="66" charset="0"/>
            </a:rPr>
            <a:t>int</a:t>
          </a:r>
          <a:r>
            <a:rPr lang="en-US" sz="2400" b="1" dirty="0" smtClean="0">
              <a:latin typeface="Buxton Sketch" panose="03080500000500000004" pitchFamily="66" charset="0"/>
            </a:rPr>
            <a:t>, double, string, char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Size: </a:t>
          </a:r>
          <a:r>
            <a:rPr lang="en-US" sz="2400" b="1" dirty="0" smtClean="0">
              <a:latin typeface="Buxton Sketch" panose="03080500000500000004" pitchFamily="66" charset="0"/>
            </a:rPr>
            <a:t>4 bytes, 16 bytes ….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Default value: </a:t>
          </a:r>
          <a:r>
            <a:rPr lang="en-US" sz="2400" b="1" dirty="0" smtClean="0">
              <a:latin typeface="Buxton Sketch" panose="03080500000500000004" pitchFamily="66" charset="0"/>
            </a:rPr>
            <a:t>0, null …</a:t>
          </a:r>
        </a:p>
        <a:p>
          <a:pPr algn="ctr"/>
          <a:r>
            <a:rPr lang="en-US" sz="2400" b="1" dirty="0" smtClean="0">
              <a:solidFill>
                <a:srgbClr val="FFFF00"/>
              </a:solidFill>
              <a:latin typeface="Buxton Sketch" panose="03080500000500000004" pitchFamily="66" charset="0"/>
            </a:rPr>
            <a:t>Example: 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string</a:t>
          </a:r>
          <a:r>
            <a:rPr lang="en-US" sz="2400" b="1" dirty="0" smtClean="0">
              <a:latin typeface="Buxton Sketch" panose="03080500000500000004" pitchFamily="66" charset="0"/>
            </a:rPr>
            <a:t> name = “Bugs Bunny”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</a:t>
          </a:r>
          <a:r>
            <a:rPr lang="en-US" sz="2400" b="1" dirty="0" err="1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int</a:t>
          </a:r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</a:rPr>
            <a:t> </a:t>
          </a:r>
          <a:r>
            <a:rPr lang="en-US" sz="2400" b="1" dirty="0" smtClean="0">
              <a:latin typeface="Buxton Sketch" panose="03080500000500000004" pitchFamily="66" charset="0"/>
            </a:rPr>
            <a:t>number = 0;</a:t>
          </a:r>
        </a:p>
        <a:p>
          <a:pPr algn="l"/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 bool </a:t>
          </a:r>
          <a:r>
            <a:rPr lang="en-US" sz="2400" b="1" dirty="0" smtClean="0">
              <a:latin typeface="Buxton Sketch" panose="03080500000500000004" pitchFamily="66" charset="0"/>
            </a:rPr>
            <a:t>male = true;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Informal Roman" panose="030604020304060B0204" pitchFamily="66" charset="0"/>
            </a:rPr>
            <a:t> </a:t>
          </a:r>
          <a:endParaRPr lang="en-US" sz="2400" dirty="0">
            <a:latin typeface="Informal Roman" panose="030604020304060B0204" pitchFamily="66" charset="0"/>
          </a:endParaRPr>
        </a:p>
      </dgm:t>
    </dgm:pt>
    <dgm:pt modelId="{B7BBC0FA-9B63-42CE-9D1A-2BFCAB285777}" type="parTrans" cxnId="{276E6AD5-F452-4A4B-BA51-B516A2553ECC}">
      <dgm:prSet/>
      <dgm:spPr/>
      <dgm:t>
        <a:bodyPr/>
        <a:lstStyle/>
        <a:p>
          <a:endParaRPr lang="en-US"/>
        </a:p>
      </dgm:t>
    </dgm:pt>
    <dgm:pt modelId="{686C13B0-B9DF-4490-95F9-70F098927891}" type="sibTrans" cxnId="{276E6AD5-F452-4A4B-BA51-B516A2553ECC}">
      <dgm:prSet/>
      <dgm:spPr/>
      <dgm:t>
        <a:bodyPr/>
        <a:lstStyle/>
        <a:p>
          <a:endParaRPr lang="en-US"/>
        </a:p>
      </dgm:t>
    </dgm:pt>
    <dgm:pt modelId="{C31F078E-337A-4789-8A09-82502AD1DB93}" type="asst">
      <dgm:prSet custT="1"/>
      <dgm:spPr/>
      <dgm:t>
        <a:bodyPr/>
        <a:lstStyle/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Name(identifier): </a:t>
          </a:r>
          <a:r>
            <a:rPr lang="en-US" sz="2400" b="1" dirty="0" smtClean="0">
              <a:latin typeface="Buxton Sketch" panose="03080500000500000004" pitchFamily="66" charset="0"/>
            </a:rPr>
            <a:t>age, name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Type: </a:t>
          </a:r>
          <a:r>
            <a:rPr lang="en-US" sz="2400" b="1" dirty="0" err="1" smtClean="0">
              <a:latin typeface="Buxton Sketch" panose="03080500000500000004" pitchFamily="66" charset="0"/>
            </a:rPr>
            <a:t>int</a:t>
          </a:r>
          <a:r>
            <a:rPr lang="en-US" sz="2400" b="1" dirty="0" smtClean="0">
              <a:latin typeface="Buxton Sketch" panose="03080500000500000004" pitchFamily="66" charset="0"/>
            </a:rPr>
            <a:t>, string, char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</a:rPr>
            <a:t>-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</a:rPr>
            <a:t>Value: </a:t>
          </a:r>
          <a:r>
            <a:rPr lang="en-US" sz="2400" b="1" dirty="0" smtClean="0">
              <a:latin typeface="Buxton Sketch" panose="03080500000500000004" pitchFamily="66" charset="0"/>
            </a:rPr>
            <a:t>101, Daffy Duck, </a:t>
          </a:r>
          <a:r>
            <a:rPr lang="en-US" sz="2400" b="1" dirty="0" smtClean="0">
              <a:latin typeface="Buxton Sketch" panose="03080500000500000004" pitchFamily="66" charset="0"/>
              <a:sym typeface="Wingdings" panose="05000000000000000000" pitchFamily="2" charset="2"/>
            </a:rPr>
            <a:t></a:t>
          </a:r>
        </a:p>
        <a:p>
          <a:pPr algn="ctr"/>
          <a:r>
            <a:rPr lang="en-US" sz="2400" b="1" dirty="0" smtClean="0">
              <a:solidFill>
                <a:srgbClr val="FFFF00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Example:</a:t>
          </a:r>
        </a:p>
        <a:p>
          <a:pPr algn="l"/>
          <a:r>
            <a:rPr lang="en-US" sz="2400" b="1" dirty="0" smtClean="0">
              <a:latin typeface="Buxton Sketch" panose="03080500000500000004" pitchFamily="66" charset="0"/>
              <a:sym typeface="Wingdings" panose="05000000000000000000" pitchFamily="2" charset="2"/>
            </a:rPr>
            <a:t> string </a:t>
          </a:r>
          <a:r>
            <a:rPr lang="en-US" sz="2400" b="1" dirty="0" err="1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myName</a:t>
          </a:r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= “Bugsy“;</a:t>
          </a:r>
        </a:p>
        <a:p>
          <a:pPr algn="l"/>
          <a:r>
            <a:rPr lang="en-US" sz="2400" b="1" dirty="0" smtClean="0">
              <a:solidFill>
                <a:schemeClr val="bg2">
                  <a:lumMod val="50000"/>
                </a:schemeClr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err="1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int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err="1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myAge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= 101;</a:t>
          </a:r>
        </a:p>
        <a:p>
          <a:pPr algn="l"/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bool </a:t>
          </a:r>
          <a:r>
            <a:rPr lang="en-US" sz="2400" b="1" dirty="0" smtClean="0">
              <a:solidFill>
                <a:schemeClr val="bg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male</a:t>
          </a:r>
          <a:r>
            <a:rPr lang="en-US" sz="2400" b="1" dirty="0" smtClean="0">
              <a:solidFill>
                <a:schemeClr val="tx1"/>
              </a:solidFill>
              <a:latin typeface="Buxton Sketch" panose="03080500000500000004" pitchFamily="66" charset="0"/>
              <a:sym typeface="Wingdings" panose="05000000000000000000" pitchFamily="2" charset="2"/>
            </a:rPr>
            <a:t> = false;</a:t>
          </a:r>
          <a:endParaRPr lang="en-US" sz="2400" b="1" dirty="0" smtClean="0">
            <a:solidFill>
              <a:schemeClr val="bg1"/>
            </a:solidFill>
            <a:latin typeface="Buxton Sketch" panose="03080500000500000004" pitchFamily="66" charset="0"/>
            <a:sym typeface="Wingdings" panose="05000000000000000000" pitchFamily="2" charset="2"/>
          </a:endParaRPr>
        </a:p>
        <a:p>
          <a:pPr algn="l"/>
          <a:r>
            <a:rPr lang="en-US" sz="2400" dirty="0" smtClean="0">
              <a:latin typeface="Informal Roman" panose="030604020304060B0204" pitchFamily="66" charset="0"/>
            </a:rPr>
            <a:t> </a:t>
          </a:r>
          <a:endParaRPr lang="en-US" sz="2400" dirty="0">
            <a:latin typeface="Informal Roman" panose="030604020304060B0204" pitchFamily="66" charset="0"/>
          </a:endParaRPr>
        </a:p>
      </dgm:t>
    </dgm:pt>
    <dgm:pt modelId="{58FA62FA-38F8-4F95-A259-6E29E258DE14}" type="parTrans" cxnId="{30AABB49-633F-4F73-9641-72342953A8A8}">
      <dgm:prSet/>
      <dgm:spPr/>
      <dgm:t>
        <a:bodyPr/>
        <a:lstStyle/>
        <a:p>
          <a:endParaRPr lang="en-US"/>
        </a:p>
      </dgm:t>
    </dgm:pt>
    <dgm:pt modelId="{F9C6D7C7-0A0D-4A98-87AA-C4D26695EFC3}" type="sibTrans" cxnId="{30AABB49-633F-4F73-9641-72342953A8A8}">
      <dgm:prSet/>
      <dgm:spPr/>
      <dgm:t>
        <a:bodyPr/>
        <a:lstStyle/>
        <a:p>
          <a:endParaRPr lang="en-US"/>
        </a:p>
      </dgm:t>
    </dgm:pt>
    <dgm:pt modelId="{147F4996-5651-41B4-8819-B60CAB27C5E3}" type="asst">
      <dgm:prSet custT="1"/>
      <dgm:spPr/>
      <dgm:t>
        <a:bodyPr/>
        <a:lstStyle/>
        <a:p>
          <a:pPr algn="ctr"/>
          <a:r>
            <a:rPr lang="en-US" sz="2400" dirty="0" smtClean="0">
              <a:latin typeface="Buxton Sketch" panose="03080500000500000004" pitchFamily="66" charset="0"/>
            </a:rPr>
            <a:t>Variable values who are set directly in the source code in the program.</a:t>
          </a:r>
        </a:p>
        <a:p>
          <a:pPr algn="ctr"/>
          <a:r>
            <a:rPr lang="en-US" sz="2400" dirty="0" smtClean="0">
              <a:solidFill>
                <a:srgbClr val="FFFF00"/>
              </a:solidFill>
              <a:latin typeface="Buxton Sketch" panose="03080500000500000004" pitchFamily="66" charset="0"/>
            </a:rPr>
            <a:t>Example: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“Bugsy”,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101,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true/false</a:t>
          </a:r>
        </a:p>
        <a:p>
          <a:pPr algn="ctr"/>
          <a:r>
            <a:rPr lang="en-US" sz="2400" dirty="0" smtClean="0">
              <a:solidFill>
                <a:srgbClr val="FFFF00"/>
              </a:solidFill>
              <a:latin typeface="Buxton Sketch" panose="03080500000500000004" pitchFamily="66" charset="0"/>
            </a:rPr>
            <a:t>…</a:t>
          </a:r>
        </a:p>
        <a:p>
          <a:pPr algn="ctr"/>
          <a:endParaRPr lang="en-US" sz="24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AA347A67-7A43-474F-A218-3B2C95DF923A}" type="parTrans" cxnId="{D653A8B3-4B1F-4601-BDB4-7D7F39A4DCBD}">
      <dgm:prSet/>
      <dgm:spPr/>
      <dgm:t>
        <a:bodyPr/>
        <a:lstStyle/>
        <a:p>
          <a:endParaRPr lang="en-US"/>
        </a:p>
      </dgm:t>
    </dgm:pt>
    <dgm:pt modelId="{E121A867-2D56-4EB2-9208-EFB85768EDA0}" type="sibTrans" cxnId="{D653A8B3-4B1F-4601-BDB4-7D7F39A4DCBD}">
      <dgm:prSet/>
      <dgm:spPr/>
      <dgm:t>
        <a:bodyPr/>
        <a:lstStyle/>
        <a:p>
          <a:endParaRPr lang="en-US"/>
        </a:p>
      </dgm:t>
    </dgm:pt>
    <dgm:pt modelId="{2DCD10C8-8F39-46BB-9BCF-F5627B7E782F}" type="pres">
      <dgm:prSet presAssocID="{26F3EAC8-EB82-4F6A-8D06-D56EAB4F2A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50583C-45F8-4867-BA0A-62B9D2BC3F4B}" type="pres">
      <dgm:prSet presAssocID="{3C5402F2-BEA5-49F7-809B-903625BF736E}" presName="hierRoot1" presStyleCnt="0">
        <dgm:presLayoutVars>
          <dgm:hierBranch val="init"/>
        </dgm:presLayoutVars>
      </dgm:prSet>
      <dgm:spPr/>
    </dgm:pt>
    <dgm:pt modelId="{4E7E6979-4156-44D3-9D28-693147C78D50}" type="pres">
      <dgm:prSet presAssocID="{3C5402F2-BEA5-49F7-809B-903625BF736E}" presName="rootComposite1" presStyleCnt="0"/>
      <dgm:spPr/>
    </dgm:pt>
    <dgm:pt modelId="{90C255C2-D8F8-4A6E-9BEA-5CDCF6AE41FC}" type="pres">
      <dgm:prSet presAssocID="{3C5402F2-BEA5-49F7-809B-903625BF736E}" presName="rootText1" presStyleLbl="node0" presStyleIdx="0" presStyleCnt="1" custScaleX="659993" custScaleY="133844" custLinFactNeighborX="-90039" custLinFactNeighborY="129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A666E5-0FBE-49B9-8593-31B276322A5B}" type="pres">
      <dgm:prSet presAssocID="{3C5402F2-BEA5-49F7-809B-903625BF736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5964025-9A0D-456F-ADE8-674BE58DD4EB}" type="pres">
      <dgm:prSet presAssocID="{3C5402F2-BEA5-49F7-809B-903625BF736E}" presName="hierChild2" presStyleCnt="0"/>
      <dgm:spPr/>
    </dgm:pt>
    <dgm:pt modelId="{60B5D03D-50D5-487C-8731-01E7A216279A}" type="pres">
      <dgm:prSet presAssocID="{0A95BFD2-845F-495C-9231-4AC5D041A1E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34F8A26D-14A7-4E48-97F7-1FB753E85571}" type="pres">
      <dgm:prSet presAssocID="{C126F985-76AD-484A-A69B-DDF3D806FE0F}" presName="hierRoot2" presStyleCnt="0">
        <dgm:presLayoutVars>
          <dgm:hierBranch val="init"/>
        </dgm:presLayoutVars>
      </dgm:prSet>
      <dgm:spPr/>
    </dgm:pt>
    <dgm:pt modelId="{A2CA0390-82F3-488E-8A1C-B94F43EC1A25}" type="pres">
      <dgm:prSet presAssocID="{C126F985-76AD-484A-A69B-DDF3D806FE0F}" presName="rootComposite" presStyleCnt="0"/>
      <dgm:spPr/>
    </dgm:pt>
    <dgm:pt modelId="{C20FB165-149B-4467-8314-5BAE14E5CA8C}" type="pres">
      <dgm:prSet presAssocID="{C126F985-76AD-484A-A69B-DDF3D806FE0F}" presName="rootText" presStyleLbl="node2" presStyleIdx="0" presStyleCnt="3" custScaleX="152548" custScaleY="148299" custLinFactNeighborX="-99632" custLinFactNeighborY="374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5E5A67-8D6E-44DF-A7B7-814F70281876}" type="pres">
      <dgm:prSet presAssocID="{C126F985-76AD-484A-A69B-DDF3D806FE0F}" presName="rootConnector" presStyleLbl="node2" presStyleIdx="0" presStyleCnt="3"/>
      <dgm:spPr/>
      <dgm:t>
        <a:bodyPr/>
        <a:lstStyle/>
        <a:p>
          <a:endParaRPr lang="en-US"/>
        </a:p>
      </dgm:t>
    </dgm:pt>
    <dgm:pt modelId="{1225FC6C-85F4-4D15-98AB-CD51AF957A82}" type="pres">
      <dgm:prSet presAssocID="{C126F985-76AD-484A-A69B-DDF3D806FE0F}" presName="hierChild4" presStyleCnt="0"/>
      <dgm:spPr/>
    </dgm:pt>
    <dgm:pt modelId="{D656C89C-2241-4C15-942B-FE18046D951C}" type="pres">
      <dgm:prSet presAssocID="{C126F985-76AD-484A-A69B-DDF3D806FE0F}" presName="hierChild5" presStyleCnt="0"/>
      <dgm:spPr/>
    </dgm:pt>
    <dgm:pt modelId="{77793F53-D11D-43C7-9AFA-5D40F0C710F4}" type="pres">
      <dgm:prSet presAssocID="{B7BBC0FA-9B63-42CE-9D1A-2BFCAB285777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342CEF57-EE81-40AA-A9E8-8DA7C20685B4}" type="pres">
      <dgm:prSet presAssocID="{FF195D09-5EA7-45CF-B030-3E9FE7C96F83}" presName="hierRoot3" presStyleCnt="0">
        <dgm:presLayoutVars>
          <dgm:hierBranch val="init"/>
        </dgm:presLayoutVars>
      </dgm:prSet>
      <dgm:spPr/>
    </dgm:pt>
    <dgm:pt modelId="{C1C2D942-D866-4443-A40B-560F2B285D56}" type="pres">
      <dgm:prSet presAssocID="{FF195D09-5EA7-45CF-B030-3E9FE7C96F83}" presName="rootComposite3" presStyleCnt="0"/>
      <dgm:spPr/>
    </dgm:pt>
    <dgm:pt modelId="{7549AA70-C3D3-4FE9-939D-63B6EE6245FD}" type="pres">
      <dgm:prSet presAssocID="{FF195D09-5EA7-45CF-B030-3E9FE7C96F83}" presName="rootText3" presStyleLbl="asst2" presStyleIdx="0" presStyleCnt="3" custScaleX="251508" custScaleY="525888" custLinFactNeighborX="16553" custLinFactNeighborY="323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BEAA87-CBF9-435A-AEC2-FA038ACD3129}" type="pres">
      <dgm:prSet presAssocID="{FF195D09-5EA7-45CF-B030-3E9FE7C96F83}" presName="rootConnector3" presStyleLbl="asst2" presStyleIdx="0" presStyleCnt="3"/>
      <dgm:spPr/>
      <dgm:t>
        <a:bodyPr/>
        <a:lstStyle/>
        <a:p>
          <a:endParaRPr lang="en-US"/>
        </a:p>
      </dgm:t>
    </dgm:pt>
    <dgm:pt modelId="{CEBD1964-0DF7-46B5-9271-B5CA391DCB37}" type="pres">
      <dgm:prSet presAssocID="{FF195D09-5EA7-45CF-B030-3E9FE7C96F83}" presName="hierChild6" presStyleCnt="0"/>
      <dgm:spPr/>
    </dgm:pt>
    <dgm:pt modelId="{B0FAEE75-84DE-44EF-8D90-037E921AF85F}" type="pres">
      <dgm:prSet presAssocID="{FF195D09-5EA7-45CF-B030-3E9FE7C96F83}" presName="hierChild7" presStyleCnt="0"/>
      <dgm:spPr/>
    </dgm:pt>
    <dgm:pt modelId="{DFE7F7D0-AC27-44A3-9CA2-8EF13AF968CF}" type="pres">
      <dgm:prSet presAssocID="{D047EE12-9427-4F9C-B051-5487B9722854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09F2E78-4C72-4B4C-B726-EB2F8B167E6C}" type="pres">
      <dgm:prSet presAssocID="{4418F4B4-C9EC-4E03-9FAF-68625801DAB3}" presName="hierRoot2" presStyleCnt="0">
        <dgm:presLayoutVars>
          <dgm:hierBranch val="init"/>
        </dgm:presLayoutVars>
      </dgm:prSet>
      <dgm:spPr/>
    </dgm:pt>
    <dgm:pt modelId="{0849797D-8C4A-47D0-9DE4-81C8D1185D7B}" type="pres">
      <dgm:prSet presAssocID="{4418F4B4-C9EC-4E03-9FAF-68625801DAB3}" presName="rootComposite" presStyleCnt="0"/>
      <dgm:spPr/>
    </dgm:pt>
    <dgm:pt modelId="{895AB612-A75C-40B5-8D50-63BBED3726CA}" type="pres">
      <dgm:prSet presAssocID="{4418F4B4-C9EC-4E03-9FAF-68625801DAB3}" presName="rootText" presStyleLbl="node2" presStyleIdx="1" presStyleCnt="3" custScaleX="193646" custScaleY="108828" custLinFactX="-12250" custLinFactNeighborX="-100000" custLinFactNeighborY="4134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64D80B-264D-473F-83A8-7163108D58A5}" type="pres">
      <dgm:prSet presAssocID="{4418F4B4-C9EC-4E03-9FAF-68625801DAB3}" presName="rootConnector" presStyleLbl="node2" presStyleIdx="1" presStyleCnt="3"/>
      <dgm:spPr/>
      <dgm:t>
        <a:bodyPr/>
        <a:lstStyle/>
        <a:p>
          <a:endParaRPr lang="en-US"/>
        </a:p>
      </dgm:t>
    </dgm:pt>
    <dgm:pt modelId="{39B0A773-44AF-4353-93B7-41F4221DB540}" type="pres">
      <dgm:prSet presAssocID="{4418F4B4-C9EC-4E03-9FAF-68625801DAB3}" presName="hierChild4" presStyleCnt="0"/>
      <dgm:spPr/>
    </dgm:pt>
    <dgm:pt modelId="{CADF1FF7-B079-40CB-8032-5D8FBD5CA0EF}" type="pres">
      <dgm:prSet presAssocID="{4418F4B4-C9EC-4E03-9FAF-68625801DAB3}" presName="hierChild5" presStyleCnt="0"/>
      <dgm:spPr/>
    </dgm:pt>
    <dgm:pt modelId="{30F8120F-480B-4E7A-8A98-F48A7BBB2533}" type="pres">
      <dgm:prSet presAssocID="{58FA62FA-38F8-4F95-A259-6E29E258DE14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E931755F-5F4F-485C-9D81-CA295126FA7B}" type="pres">
      <dgm:prSet presAssocID="{C31F078E-337A-4789-8A09-82502AD1DB93}" presName="hierRoot3" presStyleCnt="0">
        <dgm:presLayoutVars>
          <dgm:hierBranch val="init"/>
        </dgm:presLayoutVars>
      </dgm:prSet>
      <dgm:spPr/>
    </dgm:pt>
    <dgm:pt modelId="{26E40469-034C-42B3-8079-EBD921FA0C5F}" type="pres">
      <dgm:prSet presAssocID="{C31F078E-337A-4789-8A09-82502AD1DB93}" presName="rootComposite3" presStyleCnt="0"/>
      <dgm:spPr/>
    </dgm:pt>
    <dgm:pt modelId="{0C797A68-FBD4-499D-B19D-9425146D7EE6}" type="pres">
      <dgm:prSet presAssocID="{C31F078E-337A-4789-8A09-82502AD1DB93}" presName="rootText3" presStyleLbl="asst2" presStyleIdx="1" presStyleCnt="3" custScaleX="250989" custScaleY="541415" custLinFactNeighborX="29607" custLinFactNeighborY="546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07EC24-1EDF-4452-BBC8-DC71A7B80745}" type="pres">
      <dgm:prSet presAssocID="{C31F078E-337A-4789-8A09-82502AD1DB93}" presName="rootConnector3" presStyleLbl="asst2" presStyleIdx="1" presStyleCnt="3"/>
      <dgm:spPr/>
      <dgm:t>
        <a:bodyPr/>
        <a:lstStyle/>
        <a:p>
          <a:endParaRPr lang="en-US"/>
        </a:p>
      </dgm:t>
    </dgm:pt>
    <dgm:pt modelId="{4E53D2AF-8EFD-4F5E-9E32-83CCD68E4318}" type="pres">
      <dgm:prSet presAssocID="{C31F078E-337A-4789-8A09-82502AD1DB93}" presName="hierChild6" presStyleCnt="0"/>
      <dgm:spPr/>
    </dgm:pt>
    <dgm:pt modelId="{03454BEA-EE64-4648-8F1C-A4C803359EFF}" type="pres">
      <dgm:prSet presAssocID="{C31F078E-337A-4789-8A09-82502AD1DB93}" presName="hierChild7" presStyleCnt="0"/>
      <dgm:spPr/>
    </dgm:pt>
    <dgm:pt modelId="{81D0F9E9-FC7E-4AB1-8790-9F606B0F98A3}" type="pres">
      <dgm:prSet presAssocID="{660510F2-2AC1-409A-9C66-163AECDF52C3}" presName="Name37" presStyleLbl="parChTrans1D2" presStyleIdx="2" presStyleCnt="3"/>
      <dgm:spPr/>
      <dgm:t>
        <a:bodyPr/>
        <a:lstStyle/>
        <a:p>
          <a:endParaRPr lang="en-US"/>
        </a:p>
      </dgm:t>
    </dgm:pt>
    <dgm:pt modelId="{21219048-874F-4573-8591-F1DA512FE2F4}" type="pres">
      <dgm:prSet presAssocID="{1245BD05-4B42-487F-9E0E-6EF7C9201228}" presName="hierRoot2" presStyleCnt="0">
        <dgm:presLayoutVars>
          <dgm:hierBranch val="init"/>
        </dgm:presLayoutVars>
      </dgm:prSet>
      <dgm:spPr/>
    </dgm:pt>
    <dgm:pt modelId="{F67C9FD8-C57B-410A-839C-58788BD3AD24}" type="pres">
      <dgm:prSet presAssocID="{1245BD05-4B42-487F-9E0E-6EF7C9201228}" presName="rootComposite" presStyleCnt="0"/>
      <dgm:spPr/>
    </dgm:pt>
    <dgm:pt modelId="{24997362-E2FE-4324-9EA2-55AE0DA44CA4}" type="pres">
      <dgm:prSet presAssocID="{1245BD05-4B42-487F-9E0E-6EF7C9201228}" presName="rootText" presStyleLbl="node2" presStyleIdx="2" presStyleCnt="3" custScaleX="132923" custScaleY="153470" custLinFactNeighborX="-58204" custLinFactNeighborY="103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CA250C-D4B5-4569-BB33-454B34ADE675}" type="pres">
      <dgm:prSet presAssocID="{1245BD05-4B42-487F-9E0E-6EF7C9201228}" presName="rootConnector" presStyleLbl="node2" presStyleIdx="2" presStyleCnt="3"/>
      <dgm:spPr/>
      <dgm:t>
        <a:bodyPr/>
        <a:lstStyle/>
        <a:p>
          <a:endParaRPr lang="en-US"/>
        </a:p>
      </dgm:t>
    </dgm:pt>
    <dgm:pt modelId="{798A67DC-1BF6-4B71-98FC-7090B2AA01BE}" type="pres">
      <dgm:prSet presAssocID="{1245BD05-4B42-487F-9E0E-6EF7C9201228}" presName="hierChild4" presStyleCnt="0"/>
      <dgm:spPr/>
    </dgm:pt>
    <dgm:pt modelId="{B49AC822-270E-48C6-8809-F65A72D207C5}" type="pres">
      <dgm:prSet presAssocID="{1245BD05-4B42-487F-9E0E-6EF7C9201228}" presName="hierChild5" presStyleCnt="0"/>
      <dgm:spPr/>
    </dgm:pt>
    <dgm:pt modelId="{EE15B19E-6568-4DF1-BDBE-60A57902ABAE}" type="pres">
      <dgm:prSet presAssocID="{AA347A67-7A43-474F-A218-3B2C95DF923A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4B2D6284-CF87-411F-8615-1F4288E527CF}" type="pres">
      <dgm:prSet presAssocID="{147F4996-5651-41B4-8819-B60CAB27C5E3}" presName="hierRoot3" presStyleCnt="0">
        <dgm:presLayoutVars>
          <dgm:hierBranch val="init"/>
        </dgm:presLayoutVars>
      </dgm:prSet>
      <dgm:spPr/>
    </dgm:pt>
    <dgm:pt modelId="{90C2B861-A7E1-400B-A1B9-A22EA6664B91}" type="pres">
      <dgm:prSet presAssocID="{147F4996-5651-41B4-8819-B60CAB27C5E3}" presName="rootComposite3" presStyleCnt="0"/>
      <dgm:spPr/>
    </dgm:pt>
    <dgm:pt modelId="{F0D45978-6E3C-4653-B772-BCF7BA415A17}" type="pres">
      <dgm:prSet presAssocID="{147F4996-5651-41B4-8819-B60CAB27C5E3}" presName="rootText3" presStyleLbl="asst2" presStyleIdx="2" presStyleCnt="3" custScaleX="219980" custScaleY="561864" custLinFactNeighborX="38141" custLinFactNeighborY="-9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BF8ED4-6FD6-43E3-84F8-8DFFDEBCC86B}" type="pres">
      <dgm:prSet presAssocID="{147F4996-5651-41B4-8819-B60CAB27C5E3}" presName="rootConnector3" presStyleLbl="asst2" presStyleIdx="2" presStyleCnt="3"/>
      <dgm:spPr/>
      <dgm:t>
        <a:bodyPr/>
        <a:lstStyle/>
        <a:p>
          <a:endParaRPr lang="en-US"/>
        </a:p>
      </dgm:t>
    </dgm:pt>
    <dgm:pt modelId="{332B107B-8F91-434E-884C-D1516005AB0A}" type="pres">
      <dgm:prSet presAssocID="{147F4996-5651-41B4-8819-B60CAB27C5E3}" presName="hierChild6" presStyleCnt="0"/>
      <dgm:spPr/>
    </dgm:pt>
    <dgm:pt modelId="{613E0500-078E-45A0-B8A8-EA3CD4CCEFEA}" type="pres">
      <dgm:prSet presAssocID="{147F4996-5651-41B4-8819-B60CAB27C5E3}" presName="hierChild7" presStyleCnt="0"/>
      <dgm:spPr/>
    </dgm:pt>
    <dgm:pt modelId="{E68501F5-A5FA-46CF-8E09-EE137B9C91BB}" type="pres">
      <dgm:prSet presAssocID="{3C5402F2-BEA5-49F7-809B-903625BF736E}" presName="hierChild3" presStyleCnt="0"/>
      <dgm:spPr/>
    </dgm:pt>
  </dgm:ptLst>
  <dgm:cxnLst>
    <dgm:cxn modelId="{E8444F3A-986F-4BEE-B31B-3C920288A70C}" type="presOf" srcId="{AA347A67-7A43-474F-A218-3B2C95DF923A}" destId="{EE15B19E-6568-4DF1-BDBE-60A57902ABAE}" srcOrd="0" destOrd="0" presId="urn:microsoft.com/office/officeart/2005/8/layout/orgChart1"/>
    <dgm:cxn modelId="{AD630413-F9CC-48D7-8208-3810A28BCB98}" type="presOf" srcId="{3C5402F2-BEA5-49F7-809B-903625BF736E}" destId="{8AA666E5-0FBE-49B9-8593-31B276322A5B}" srcOrd="1" destOrd="0" presId="urn:microsoft.com/office/officeart/2005/8/layout/orgChart1"/>
    <dgm:cxn modelId="{89A3437D-211D-454E-9647-D70CC215ED47}" type="presOf" srcId="{4418F4B4-C9EC-4E03-9FAF-68625801DAB3}" destId="{AC64D80B-264D-473F-83A8-7163108D58A5}" srcOrd="1" destOrd="0" presId="urn:microsoft.com/office/officeart/2005/8/layout/orgChart1"/>
    <dgm:cxn modelId="{CCFFCD51-7681-4597-8FB2-BE8FEE31E49D}" type="presOf" srcId="{58FA62FA-38F8-4F95-A259-6E29E258DE14}" destId="{30F8120F-480B-4E7A-8A98-F48A7BBB2533}" srcOrd="0" destOrd="0" presId="urn:microsoft.com/office/officeart/2005/8/layout/orgChart1"/>
    <dgm:cxn modelId="{2AC3B6A9-3672-45A3-B2B7-BAEBB7114EC5}" type="presOf" srcId="{C31F078E-337A-4789-8A09-82502AD1DB93}" destId="{3D07EC24-1EDF-4452-BBC8-DC71A7B80745}" srcOrd="1" destOrd="0" presId="urn:microsoft.com/office/officeart/2005/8/layout/orgChart1"/>
    <dgm:cxn modelId="{D0E3192B-4450-4D16-AC47-ED95D02FBE0C}" type="presOf" srcId="{D047EE12-9427-4F9C-B051-5487B9722854}" destId="{DFE7F7D0-AC27-44A3-9CA2-8EF13AF968CF}" srcOrd="0" destOrd="0" presId="urn:microsoft.com/office/officeart/2005/8/layout/orgChart1"/>
    <dgm:cxn modelId="{8DB8B1EB-150A-4A9A-9BD9-C4B1E80E3712}" srcId="{26F3EAC8-EB82-4F6A-8D06-D56EAB4F2A66}" destId="{3C5402F2-BEA5-49F7-809B-903625BF736E}" srcOrd="0" destOrd="0" parTransId="{C6BE0D55-C2E7-48AE-BB3F-082F4F988962}" sibTransId="{2814CE31-1BCE-42CA-A306-E93A3A60B4CA}"/>
    <dgm:cxn modelId="{276E6AD5-F452-4A4B-BA51-B516A2553ECC}" srcId="{C126F985-76AD-484A-A69B-DDF3D806FE0F}" destId="{FF195D09-5EA7-45CF-B030-3E9FE7C96F83}" srcOrd="0" destOrd="0" parTransId="{B7BBC0FA-9B63-42CE-9D1A-2BFCAB285777}" sibTransId="{686C13B0-B9DF-4490-95F9-70F098927891}"/>
    <dgm:cxn modelId="{7BCD735D-503F-433A-A307-CD27E4A0DEA6}" type="presOf" srcId="{3C5402F2-BEA5-49F7-809B-903625BF736E}" destId="{90C255C2-D8F8-4A6E-9BEA-5CDCF6AE41FC}" srcOrd="0" destOrd="0" presId="urn:microsoft.com/office/officeart/2005/8/layout/orgChart1"/>
    <dgm:cxn modelId="{7AE33FD6-A29B-4386-92CE-CA67A10ABF12}" srcId="{3C5402F2-BEA5-49F7-809B-903625BF736E}" destId="{4418F4B4-C9EC-4E03-9FAF-68625801DAB3}" srcOrd="1" destOrd="0" parTransId="{D047EE12-9427-4F9C-B051-5487B9722854}" sibTransId="{B864507F-EFA5-4D77-A3C9-4CE493469ABF}"/>
    <dgm:cxn modelId="{A11D0864-D38A-454E-8A5C-A1FFE23CFFA3}" type="presOf" srcId="{0A95BFD2-845F-495C-9231-4AC5D041A1E0}" destId="{60B5D03D-50D5-487C-8731-01E7A216279A}" srcOrd="0" destOrd="0" presId="urn:microsoft.com/office/officeart/2005/8/layout/orgChart1"/>
    <dgm:cxn modelId="{750B2E5F-1711-4154-860B-02BF997F46CD}" type="presOf" srcId="{1245BD05-4B42-487F-9E0E-6EF7C9201228}" destId="{24997362-E2FE-4324-9EA2-55AE0DA44CA4}" srcOrd="0" destOrd="0" presId="urn:microsoft.com/office/officeart/2005/8/layout/orgChart1"/>
    <dgm:cxn modelId="{30AABB49-633F-4F73-9641-72342953A8A8}" srcId="{4418F4B4-C9EC-4E03-9FAF-68625801DAB3}" destId="{C31F078E-337A-4789-8A09-82502AD1DB93}" srcOrd="0" destOrd="0" parTransId="{58FA62FA-38F8-4F95-A259-6E29E258DE14}" sibTransId="{F9C6D7C7-0A0D-4A98-87AA-C4D26695EFC3}"/>
    <dgm:cxn modelId="{A93B737C-7FB1-4993-897F-F54706BCB636}" type="presOf" srcId="{FF195D09-5EA7-45CF-B030-3E9FE7C96F83}" destId="{7549AA70-C3D3-4FE9-939D-63B6EE6245FD}" srcOrd="0" destOrd="0" presId="urn:microsoft.com/office/officeart/2005/8/layout/orgChart1"/>
    <dgm:cxn modelId="{E8583E00-CE0C-42AD-AB20-BB053EEE1C8C}" type="presOf" srcId="{660510F2-2AC1-409A-9C66-163AECDF52C3}" destId="{81D0F9E9-FC7E-4AB1-8790-9F606B0F98A3}" srcOrd="0" destOrd="0" presId="urn:microsoft.com/office/officeart/2005/8/layout/orgChart1"/>
    <dgm:cxn modelId="{B53C2A99-7825-4979-BEC3-FB04B9C1172D}" type="presOf" srcId="{26F3EAC8-EB82-4F6A-8D06-D56EAB4F2A66}" destId="{2DCD10C8-8F39-46BB-9BCF-F5627B7E782F}" srcOrd="0" destOrd="0" presId="urn:microsoft.com/office/officeart/2005/8/layout/orgChart1"/>
    <dgm:cxn modelId="{00B4CA59-D4EE-4B81-9034-8CF8F81D95E7}" type="presOf" srcId="{4418F4B4-C9EC-4E03-9FAF-68625801DAB3}" destId="{895AB612-A75C-40B5-8D50-63BBED3726CA}" srcOrd="0" destOrd="0" presId="urn:microsoft.com/office/officeart/2005/8/layout/orgChart1"/>
    <dgm:cxn modelId="{0B57F6F0-FDA0-4FE3-A813-0B2469FBF59D}" srcId="{3C5402F2-BEA5-49F7-809B-903625BF736E}" destId="{C126F985-76AD-484A-A69B-DDF3D806FE0F}" srcOrd="0" destOrd="0" parTransId="{0A95BFD2-845F-495C-9231-4AC5D041A1E0}" sibTransId="{A416BFD5-5AA1-4E79-BD35-17D75167842D}"/>
    <dgm:cxn modelId="{9136F67E-45A2-4F5C-9C45-663D69332404}" type="presOf" srcId="{C126F985-76AD-484A-A69B-DDF3D806FE0F}" destId="{C20FB165-149B-4467-8314-5BAE14E5CA8C}" srcOrd="0" destOrd="0" presId="urn:microsoft.com/office/officeart/2005/8/layout/orgChart1"/>
    <dgm:cxn modelId="{FF0D2FD4-B75B-4B09-BB10-6EE7FE71722D}" type="presOf" srcId="{C31F078E-337A-4789-8A09-82502AD1DB93}" destId="{0C797A68-FBD4-499D-B19D-9425146D7EE6}" srcOrd="0" destOrd="0" presId="urn:microsoft.com/office/officeart/2005/8/layout/orgChart1"/>
    <dgm:cxn modelId="{9D7DE100-88AE-41B4-9957-0FE51C8D4DFA}" type="presOf" srcId="{147F4996-5651-41B4-8819-B60CAB27C5E3}" destId="{44BF8ED4-6FD6-43E3-84F8-8DFFDEBCC86B}" srcOrd="1" destOrd="0" presId="urn:microsoft.com/office/officeart/2005/8/layout/orgChart1"/>
    <dgm:cxn modelId="{ECAC69BF-D26C-4A04-8A25-2AB4E96622E2}" type="presOf" srcId="{147F4996-5651-41B4-8819-B60CAB27C5E3}" destId="{F0D45978-6E3C-4653-B772-BCF7BA415A17}" srcOrd="0" destOrd="0" presId="urn:microsoft.com/office/officeart/2005/8/layout/orgChart1"/>
    <dgm:cxn modelId="{6A822668-5E00-42AD-845B-EA2AAB69DD5B}" type="presOf" srcId="{C126F985-76AD-484A-A69B-DDF3D806FE0F}" destId="{095E5A67-8D6E-44DF-A7B7-814F70281876}" srcOrd="1" destOrd="0" presId="urn:microsoft.com/office/officeart/2005/8/layout/orgChart1"/>
    <dgm:cxn modelId="{FEE574A4-56D8-45EF-9BCA-F847A38AE824}" srcId="{3C5402F2-BEA5-49F7-809B-903625BF736E}" destId="{1245BD05-4B42-487F-9E0E-6EF7C9201228}" srcOrd="2" destOrd="0" parTransId="{660510F2-2AC1-409A-9C66-163AECDF52C3}" sibTransId="{A014A80E-A99A-4EE9-B524-9F2BEDEC404F}"/>
    <dgm:cxn modelId="{00D1B8DF-B00D-442D-8033-698AC66F6B2F}" type="presOf" srcId="{B7BBC0FA-9B63-42CE-9D1A-2BFCAB285777}" destId="{77793F53-D11D-43C7-9AFA-5D40F0C710F4}" srcOrd="0" destOrd="0" presId="urn:microsoft.com/office/officeart/2005/8/layout/orgChart1"/>
    <dgm:cxn modelId="{D653A8B3-4B1F-4601-BDB4-7D7F39A4DCBD}" srcId="{1245BD05-4B42-487F-9E0E-6EF7C9201228}" destId="{147F4996-5651-41B4-8819-B60CAB27C5E3}" srcOrd="0" destOrd="0" parTransId="{AA347A67-7A43-474F-A218-3B2C95DF923A}" sibTransId="{E121A867-2D56-4EB2-9208-EFB85768EDA0}"/>
    <dgm:cxn modelId="{A5A6016F-8571-474A-8BE6-D312C16DA9CF}" type="presOf" srcId="{FF195D09-5EA7-45CF-B030-3E9FE7C96F83}" destId="{5DBEAA87-CBF9-435A-AEC2-FA038ACD3129}" srcOrd="1" destOrd="0" presId="urn:microsoft.com/office/officeart/2005/8/layout/orgChart1"/>
    <dgm:cxn modelId="{347FA93A-C1E8-4012-A423-E09598664BE7}" type="presOf" srcId="{1245BD05-4B42-487F-9E0E-6EF7C9201228}" destId="{07CA250C-D4B5-4569-BB33-454B34ADE675}" srcOrd="1" destOrd="0" presId="urn:microsoft.com/office/officeart/2005/8/layout/orgChart1"/>
    <dgm:cxn modelId="{7FA4D2F8-9078-41D3-8FAD-3F5662BE35CE}" type="presParOf" srcId="{2DCD10C8-8F39-46BB-9BCF-F5627B7E782F}" destId="{4650583C-45F8-4867-BA0A-62B9D2BC3F4B}" srcOrd="0" destOrd="0" presId="urn:microsoft.com/office/officeart/2005/8/layout/orgChart1"/>
    <dgm:cxn modelId="{F08C3C01-92B9-442C-B7F9-993D71D1BF75}" type="presParOf" srcId="{4650583C-45F8-4867-BA0A-62B9D2BC3F4B}" destId="{4E7E6979-4156-44D3-9D28-693147C78D50}" srcOrd="0" destOrd="0" presId="urn:microsoft.com/office/officeart/2005/8/layout/orgChart1"/>
    <dgm:cxn modelId="{97C666AF-662C-46AF-A289-CF902666FF64}" type="presParOf" srcId="{4E7E6979-4156-44D3-9D28-693147C78D50}" destId="{90C255C2-D8F8-4A6E-9BEA-5CDCF6AE41FC}" srcOrd="0" destOrd="0" presId="urn:microsoft.com/office/officeart/2005/8/layout/orgChart1"/>
    <dgm:cxn modelId="{7891B312-CFEA-426D-BDF3-5D652E611E76}" type="presParOf" srcId="{4E7E6979-4156-44D3-9D28-693147C78D50}" destId="{8AA666E5-0FBE-49B9-8593-31B276322A5B}" srcOrd="1" destOrd="0" presId="urn:microsoft.com/office/officeart/2005/8/layout/orgChart1"/>
    <dgm:cxn modelId="{36B496F1-8FF4-4C2A-BEA1-7FC40F3BEFA7}" type="presParOf" srcId="{4650583C-45F8-4867-BA0A-62B9D2BC3F4B}" destId="{95964025-9A0D-456F-ADE8-674BE58DD4EB}" srcOrd="1" destOrd="0" presId="urn:microsoft.com/office/officeart/2005/8/layout/orgChart1"/>
    <dgm:cxn modelId="{AE8F77A1-9019-4707-BB0E-B48FE14B34A3}" type="presParOf" srcId="{95964025-9A0D-456F-ADE8-674BE58DD4EB}" destId="{60B5D03D-50D5-487C-8731-01E7A216279A}" srcOrd="0" destOrd="0" presId="urn:microsoft.com/office/officeart/2005/8/layout/orgChart1"/>
    <dgm:cxn modelId="{3229DD36-A232-42A0-81D2-EA64F5E29B68}" type="presParOf" srcId="{95964025-9A0D-456F-ADE8-674BE58DD4EB}" destId="{34F8A26D-14A7-4E48-97F7-1FB753E85571}" srcOrd="1" destOrd="0" presId="urn:microsoft.com/office/officeart/2005/8/layout/orgChart1"/>
    <dgm:cxn modelId="{6730E92E-460F-4217-81A4-D9588EEAC432}" type="presParOf" srcId="{34F8A26D-14A7-4E48-97F7-1FB753E85571}" destId="{A2CA0390-82F3-488E-8A1C-B94F43EC1A25}" srcOrd="0" destOrd="0" presId="urn:microsoft.com/office/officeart/2005/8/layout/orgChart1"/>
    <dgm:cxn modelId="{266C1FA7-17FD-4C46-BA54-B9A046BDD41B}" type="presParOf" srcId="{A2CA0390-82F3-488E-8A1C-B94F43EC1A25}" destId="{C20FB165-149B-4467-8314-5BAE14E5CA8C}" srcOrd="0" destOrd="0" presId="urn:microsoft.com/office/officeart/2005/8/layout/orgChart1"/>
    <dgm:cxn modelId="{2F3D73E0-7C28-4BB8-B15F-A28392BFF3A1}" type="presParOf" srcId="{A2CA0390-82F3-488E-8A1C-B94F43EC1A25}" destId="{095E5A67-8D6E-44DF-A7B7-814F70281876}" srcOrd="1" destOrd="0" presId="urn:microsoft.com/office/officeart/2005/8/layout/orgChart1"/>
    <dgm:cxn modelId="{FA44AE90-A884-462B-9BD8-A41EF29974B7}" type="presParOf" srcId="{34F8A26D-14A7-4E48-97F7-1FB753E85571}" destId="{1225FC6C-85F4-4D15-98AB-CD51AF957A82}" srcOrd="1" destOrd="0" presId="urn:microsoft.com/office/officeart/2005/8/layout/orgChart1"/>
    <dgm:cxn modelId="{528C3F6A-0D41-45F1-B3FC-9E24D91F748D}" type="presParOf" srcId="{34F8A26D-14A7-4E48-97F7-1FB753E85571}" destId="{D656C89C-2241-4C15-942B-FE18046D951C}" srcOrd="2" destOrd="0" presId="urn:microsoft.com/office/officeart/2005/8/layout/orgChart1"/>
    <dgm:cxn modelId="{643333C8-DCEB-48A0-B28E-5418D8123022}" type="presParOf" srcId="{D656C89C-2241-4C15-942B-FE18046D951C}" destId="{77793F53-D11D-43C7-9AFA-5D40F0C710F4}" srcOrd="0" destOrd="0" presId="urn:microsoft.com/office/officeart/2005/8/layout/orgChart1"/>
    <dgm:cxn modelId="{4CC44DD8-9AAB-470C-AE21-54EEE0571BB6}" type="presParOf" srcId="{D656C89C-2241-4C15-942B-FE18046D951C}" destId="{342CEF57-EE81-40AA-A9E8-8DA7C20685B4}" srcOrd="1" destOrd="0" presId="urn:microsoft.com/office/officeart/2005/8/layout/orgChart1"/>
    <dgm:cxn modelId="{D790B1A1-D344-4A16-A18C-92B2BF869EF2}" type="presParOf" srcId="{342CEF57-EE81-40AA-A9E8-8DA7C20685B4}" destId="{C1C2D942-D866-4443-A40B-560F2B285D56}" srcOrd="0" destOrd="0" presId="urn:microsoft.com/office/officeart/2005/8/layout/orgChart1"/>
    <dgm:cxn modelId="{1AF61855-BF60-4732-82EA-E5C573448434}" type="presParOf" srcId="{C1C2D942-D866-4443-A40B-560F2B285D56}" destId="{7549AA70-C3D3-4FE9-939D-63B6EE6245FD}" srcOrd="0" destOrd="0" presId="urn:microsoft.com/office/officeart/2005/8/layout/orgChart1"/>
    <dgm:cxn modelId="{E9E0D7D1-6F05-4C0C-9F29-BE6E4DC5A501}" type="presParOf" srcId="{C1C2D942-D866-4443-A40B-560F2B285D56}" destId="{5DBEAA87-CBF9-435A-AEC2-FA038ACD3129}" srcOrd="1" destOrd="0" presId="urn:microsoft.com/office/officeart/2005/8/layout/orgChart1"/>
    <dgm:cxn modelId="{3CAA0AAB-069B-4E54-BBC5-B338B21FA4D1}" type="presParOf" srcId="{342CEF57-EE81-40AA-A9E8-8DA7C20685B4}" destId="{CEBD1964-0DF7-46B5-9271-B5CA391DCB37}" srcOrd="1" destOrd="0" presId="urn:microsoft.com/office/officeart/2005/8/layout/orgChart1"/>
    <dgm:cxn modelId="{9B5B90CC-C595-4531-9C64-68173A26B553}" type="presParOf" srcId="{342CEF57-EE81-40AA-A9E8-8DA7C20685B4}" destId="{B0FAEE75-84DE-44EF-8D90-037E921AF85F}" srcOrd="2" destOrd="0" presId="urn:microsoft.com/office/officeart/2005/8/layout/orgChart1"/>
    <dgm:cxn modelId="{61C45A83-443D-440E-B626-5EBA8FB11EEF}" type="presParOf" srcId="{95964025-9A0D-456F-ADE8-674BE58DD4EB}" destId="{DFE7F7D0-AC27-44A3-9CA2-8EF13AF968CF}" srcOrd="2" destOrd="0" presId="urn:microsoft.com/office/officeart/2005/8/layout/orgChart1"/>
    <dgm:cxn modelId="{0A1D874E-F204-409F-ACA8-C4501BCC07A0}" type="presParOf" srcId="{95964025-9A0D-456F-ADE8-674BE58DD4EB}" destId="{409F2E78-4C72-4B4C-B726-EB2F8B167E6C}" srcOrd="3" destOrd="0" presId="urn:microsoft.com/office/officeart/2005/8/layout/orgChart1"/>
    <dgm:cxn modelId="{51D935E0-B60D-4F43-9CE5-3E4B265BB884}" type="presParOf" srcId="{409F2E78-4C72-4B4C-B726-EB2F8B167E6C}" destId="{0849797D-8C4A-47D0-9DE4-81C8D1185D7B}" srcOrd="0" destOrd="0" presId="urn:microsoft.com/office/officeart/2005/8/layout/orgChart1"/>
    <dgm:cxn modelId="{5753D419-7C62-4085-A301-86CAE590F458}" type="presParOf" srcId="{0849797D-8C4A-47D0-9DE4-81C8D1185D7B}" destId="{895AB612-A75C-40B5-8D50-63BBED3726CA}" srcOrd="0" destOrd="0" presId="urn:microsoft.com/office/officeart/2005/8/layout/orgChart1"/>
    <dgm:cxn modelId="{49E506E4-878F-4475-9026-9C8B0C1C40D9}" type="presParOf" srcId="{0849797D-8C4A-47D0-9DE4-81C8D1185D7B}" destId="{AC64D80B-264D-473F-83A8-7163108D58A5}" srcOrd="1" destOrd="0" presId="urn:microsoft.com/office/officeart/2005/8/layout/orgChart1"/>
    <dgm:cxn modelId="{8D1DA3F8-6607-4E0A-8BB5-69F4CB5BB94C}" type="presParOf" srcId="{409F2E78-4C72-4B4C-B726-EB2F8B167E6C}" destId="{39B0A773-44AF-4353-93B7-41F4221DB540}" srcOrd="1" destOrd="0" presId="urn:microsoft.com/office/officeart/2005/8/layout/orgChart1"/>
    <dgm:cxn modelId="{C2C83192-E67C-4E0C-A692-A483F021FAA3}" type="presParOf" srcId="{409F2E78-4C72-4B4C-B726-EB2F8B167E6C}" destId="{CADF1FF7-B079-40CB-8032-5D8FBD5CA0EF}" srcOrd="2" destOrd="0" presId="urn:microsoft.com/office/officeart/2005/8/layout/orgChart1"/>
    <dgm:cxn modelId="{403A0883-D3FD-4AC7-918F-2F34197D8BF3}" type="presParOf" srcId="{CADF1FF7-B079-40CB-8032-5D8FBD5CA0EF}" destId="{30F8120F-480B-4E7A-8A98-F48A7BBB2533}" srcOrd="0" destOrd="0" presId="urn:microsoft.com/office/officeart/2005/8/layout/orgChart1"/>
    <dgm:cxn modelId="{B0739C67-E041-4BD3-A0AD-CF804C4E10DC}" type="presParOf" srcId="{CADF1FF7-B079-40CB-8032-5D8FBD5CA0EF}" destId="{E931755F-5F4F-485C-9D81-CA295126FA7B}" srcOrd="1" destOrd="0" presId="urn:microsoft.com/office/officeart/2005/8/layout/orgChart1"/>
    <dgm:cxn modelId="{1490F09F-6DA9-4982-8E8B-C31E53A4144D}" type="presParOf" srcId="{E931755F-5F4F-485C-9D81-CA295126FA7B}" destId="{26E40469-034C-42B3-8079-EBD921FA0C5F}" srcOrd="0" destOrd="0" presId="urn:microsoft.com/office/officeart/2005/8/layout/orgChart1"/>
    <dgm:cxn modelId="{07556788-0860-49A5-8199-0525D3990292}" type="presParOf" srcId="{26E40469-034C-42B3-8079-EBD921FA0C5F}" destId="{0C797A68-FBD4-499D-B19D-9425146D7EE6}" srcOrd="0" destOrd="0" presId="urn:microsoft.com/office/officeart/2005/8/layout/orgChart1"/>
    <dgm:cxn modelId="{8DC38822-CE23-4513-A63D-8B5B74C26C72}" type="presParOf" srcId="{26E40469-034C-42B3-8079-EBD921FA0C5F}" destId="{3D07EC24-1EDF-4452-BBC8-DC71A7B80745}" srcOrd="1" destOrd="0" presId="urn:microsoft.com/office/officeart/2005/8/layout/orgChart1"/>
    <dgm:cxn modelId="{A1884277-5573-448C-88E5-D8E4F1E621E4}" type="presParOf" srcId="{E931755F-5F4F-485C-9D81-CA295126FA7B}" destId="{4E53D2AF-8EFD-4F5E-9E32-83CCD68E4318}" srcOrd="1" destOrd="0" presId="urn:microsoft.com/office/officeart/2005/8/layout/orgChart1"/>
    <dgm:cxn modelId="{BA0FE62D-23C6-4634-802D-0AB2AFE7A8B8}" type="presParOf" srcId="{E931755F-5F4F-485C-9D81-CA295126FA7B}" destId="{03454BEA-EE64-4648-8F1C-A4C803359EFF}" srcOrd="2" destOrd="0" presId="urn:microsoft.com/office/officeart/2005/8/layout/orgChart1"/>
    <dgm:cxn modelId="{C833D476-88DE-4E92-BDD3-C1AFBCA1A490}" type="presParOf" srcId="{95964025-9A0D-456F-ADE8-674BE58DD4EB}" destId="{81D0F9E9-FC7E-4AB1-8790-9F606B0F98A3}" srcOrd="4" destOrd="0" presId="urn:microsoft.com/office/officeart/2005/8/layout/orgChart1"/>
    <dgm:cxn modelId="{381552C3-ECE9-413B-8CF4-0271B0BFFD1F}" type="presParOf" srcId="{95964025-9A0D-456F-ADE8-674BE58DD4EB}" destId="{21219048-874F-4573-8591-F1DA512FE2F4}" srcOrd="5" destOrd="0" presId="urn:microsoft.com/office/officeart/2005/8/layout/orgChart1"/>
    <dgm:cxn modelId="{D1AC9651-BCA6-4BAB-A669-22B7779BCC8A}" type="presParOf" srcId="{21219048-874F-4573-8591-F1DA512FE2F4}" destId="{F67C9FD8-C57B-410A-839C-58788BD3AD24}" srcOrd="0" destOrd="0" presId="urn:microsoft.com/office/officeart/2005/8/layout/orgChart1"/>
    <dgm:cxn modelId="{B82542A0-EB51-41BA-A42C-011FFF237680}" type="presParOf" srcId="{F67C9FD8-C57B-410A-839C-58788BD3AD24}" destId="{24997362-E2FE-4324-9EA2-55AE0DA44CA4}" srcOrd="0" destOrd="0" presId="urn:microsoft.com/office/officeart/2005/8/layout/orgChart1"/>
    <dgm:cxn modelId="{0C29D50A-851F-4B30-AC34-E10B9DE5836F}" type="presParOf" srcId="{F67C9FD8-C57B-410A-839C-58788BD3AD24}" destId="{07CA250C-D4B5-4569-BB33-454B34ADE675}" srcOrd="1" destOrd="0" presId="urn:microsoft.com/office/officeart/2005/8/layout/orgChart1"/>
    <dgm:cxn modelId="{D6B818BA-B1B3-4503-A4A7-2B345CF176E9}" type="presParOf" srcId="{21219048-874F-4573-8591-F1DA512FE2F4}" destId="{798A67DC-1BF6-4B71-98FC-7090B2AA01BE}" srcOrd="1" destOrd="0" presId="urn:microsoft.com/office/officeart/2005/8/layout/orgChart1"/>
    <dgm:cxn modelId="{C116F5DD-24FE-4D0E-841C-DE91C77763F1}" type="presParOf" srcId="{21219048-874F-4573-8591-F1DA512FE2F4}" destId="{B49AC822-270E-48C6-8809-F65A72D207C5}" srcOrd="2" destOrd="0" presId="urn:microsoft.com/office/officeart/2005/8/layout/orgChart1"/>
    <dgm:cxn modelId="{D3E9D1B4-8235-4D0A-91C4-CE5881967CF0}" type="presParOf" srcId="{B49AC822-270E-48C6-8809-F65A72D207C5}" destId="{EE15B19E-6568-4DF1-BDBE-60A57902ABAE}" srcOrd="0" destOrd="0" presId="urn:microsoft.com/office/officeart/2005/8/layout/orgChart1"/>
    <dgm:cxn modelId="{07D1E18D-37DE-41CA-A2BD-FBCDD8124521}" type="presParOf" srcId="{B49AC822-270E-48C6-8809-F65A72D207C5}" destId="{4B2D6284-CF87-411F-8615-1F4288E527CF}" srcOrd="1" destOrd="0" presId="urn:microsoft.com/office/officeart/2005/8/layout/orgChart1"/>
    <dgm:cxn modelId="{DC660033-78EC-4732-AC12-E8E653BA12DC}" type="presParOf" srcId="{4B2D6284-CF87-411F-8615-1F4288E527CF}" destId="{90C2B861-A7E1-400B-A1B9-A22EA6664B91}" srcOrd="0" destOrd="0" presId="urn:microsoft.com/office/officeart/2005/8/layout/orgChart1"/>
    <dgm:cxn modelId="{D808FBAC-7DAB-490B-B922-B855E85E1D4C}" type="presParOf" srcId="{90C2B861-A7E1-400B-A1B9-A22EA6664B91}" destId="{F0D45978-6E3C-4653-B772-BCF7BA415A17}" srcOrd="0" destOrd="0" presId="urn:microsoft.com/office/officeart/2005/8/layout/orgChart1"/>
    <dgm:cxn modelId="{F378309B-5439-460C-AFBC-A2A979C78171}" type="presParOf" srcId="{90C2B861-A7E1-400B-A1B9-A22EA6664B91}" destId="{44BF8ED4-6FD6-43E3-84F8-8DFFDEBCC86B}" srcOrd="1" destOrd="0" presId="urn:microsoft.com/office/officeart/2005/8/layout/orgChart1"/>
    <dgm:cxn modelId="{CD32CCA7-31C3-46EC-ADBE-4468EEAEEF36}" type="presParOf" srcId="{4B2D6284-CF87-411F-8615-1F4288E527CF}" destId="{332B107B-8F91-434E-884C-D1516005AB0A}" srcOrd="1" destOrd="0" presId="urn:microsoft.com/office/officeart/2005/8/layout/orgChart1"/>
    <dgm:cxn modelId="{8CEAD50A-CD62-4B6B-9FFB-19C38E9BF982}" type="presParOf" srcId="{4B2D6284-CF87-411F-8615-1F4288E527CF}" destId="{613E0500-078E-45A0-B8A8-EA3CD4CCEFEA}" srcOrd="2" destOrd="0" presId="urn:microsoft.com/office/officeart/2005/8/layout/orgChart1"/>
    <dgm:cxn modelId="{29AB3532-FCA2-4813-94B3-0C584496B55A}" type="presParOf" srcId="{4650583C-45F8-4867-BA0A-62B9D2BC3F4B}" destId="{E68501F5-A5FA-46CF-8E09-EE137B9C91B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2AF6AB-122B-4DAC-87EA-43F9D400B83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957492-E32E-4D66-9472-6053A6821E55}">
      <dgm:prSet phldrT="[Text]" custT="1"/>
      <dgm:spPr/>
      <dgm:t>
        <a:bodyPr/>
        <a:lstStyle/>
        <a:p>
          <a:r>
            <a:rPr lang="en-US" sz="6600" dirty="0" smtClean="0">
              <a:solidFill>
                <a:srgbClr val="FFFF00"/>
              </a:solidFill>
              <a:latin typeface="Informal Roman" panose="030604020304060B0204" pitchFamily="66" charset="0"/>
            </a:rPr>
            <a:t>Operators &amp; Expressions</a:t>
          </a:r>
          <a:endParaRPr lang="en-US" sz="6600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8072E7AA-D722-433E-96BF-32C639FCC335}" type="parTrans" cxnId="{094E9508-E381-414C-BC1D-4391F4050E4B}">
      <dgm:prSet/>
      <dgm:spPr/>
      <dgm:t>
        <a:bodyPr/>
        <a:lstStyle/>
        <a:p>
          <a:endParaRPr lang="en-US"/>
        </a:p>
      </dgm:t>
    </dgm:pt>
    <dgm:pt modelId="{049C788B-72FE-4EC3-8186-4B6D9C1A33A6}" type="sibTrans" cxnId="{094E9508-E381-414C-BC1D-4391F4050E4B}">
      <dgm:prSet/>
      <dgm:spPr/>
      <dgm:t>
        <a:bodyPr/>
        <a:lstStyle/>
        <a:p>
          <a:endParaRPr lang="en-US"/>
        </a:p>
      </dgm:t>
    </dgm:pt>
    <dgm:pt modelId="{54EFD3E1-EF0D-41D1-B1AF-A21DBE01B2B3}">
      <dgm:prSet phldrT="[Text]" custT="1"/>
      <dgm:spPr/>
      <dgm:t>
        <a:bodyPr/>
        <a:lstStyle/>
        <a:p>
          <a:r>
            <a:rPr lang="en-US" sz="4800" dirty="0" smtClean="0">
              <a:latin typeface="Informal Roman" panose="030604020304060B0204" pitchFamily="66" charset="0"/>
            </a:rPr>
            <a:t>Operators</a:t>
          </a:r>
          <a:endParaRPr lang="en-US" sz="4800" dirty="0">
            <a:latin typeface="Informal Roman" panose="030604020304060B0204" pitchFamily="66" charset="0"/>
          </a:endParaRPr>
        </a:p>
      </dgm:t>
    </dgm:pt>
    <dgm:pt modelId="{19388326-D3AF-49F2-AEF4-DE268C82C964}" type="parTrans" cxnId="{27FE3F5C-373C-4493-B38F-066A6B7CFBCC}">
      <dgm:prSet/>
      <dgm:spPr/>
      <dgm:t>
        <a:bodyPr/>
        <a:lstStyle/>
        <a:p>
          <a:endParaRPr lang="en-US"/>
        </a:p>
      </dgm:t>
    </dgm:pt>
    <dgm:pt modelId="{D784A7BF-905E-4CF8-ACD4-4FDBB6BF7E9E}" type="sibTrans" cxnId="{27FE3F5C-373C-4493-B38F-066A6B7CFBCC}">
      <dgm:prSet/>
      <dgm:spPr/>
      <dgm:t>
        <a:bodyPr/>
        <a:lstStyle/>
        <a:p>
          <a:endParaRPr lang="en-US"/>
        </a:p>
      </dgm:t>
    </dgm:pt>
    <dgm:pt modelId="{03610115-0BC3-4628-92AF-8E502BA59EC8}">
      <dgm:prSet phldrT="[Text]" custT="1"/>
      <dgm:spPr/>
      <dgm:t>
        <a:bodyPr/>
        <a:lstStyle/>
        <a:p>
          <a:r>
            <a:rPr lang="en-US" sz="4800" dirty="0" smtClean="0">
              <a:latin typeface="Informal Roman" panose="030604020304060B0204" pitchFamily="66" charset="0"/>
            </a:rPr>
            <a:t>Type Conversion &amp; Casting</a:t>
          </a:r>
          <a:endParaRPr lang="en-US" sz="4800" dirty="0">
            <a:latin typeface="Informal Roman" panose="030604020304060B0204" pitchFamily="66" charset="0"/>
          </a:endParaRPr>
        </a:p>
      </dgm:t>
    </dgm:pt>
    <dgm:pt modelId="{E2C564D6-A3DE-462C-932A-5737D064BD6D}" type="parTrans" cxnId="{CCF11C20-A5DA-4D94-97A6-626720154635}">
      <dgm:prSet/>
      <dgm:spPr/>
      <dgm:t>
        <a:bodyPr/>
        <a:lstStyle/>
        <a:p>
          <a:endParaRPr lang="en-US"/>
        </a:p>
      </dgm:t>
    </dgm:pt>
    <dgm:pt modelId="{40988F42-69AA-49A0-A481-A080259040DB}" type="sibTrans" cxnId="{CCF11C20-A5DA-4D94-97A6-626720154635}">
      <dgm:prSet/>
      <dgm:spPr/>
      <dgm:t>
        <a:bodyPr/>
        <a:lstStyle/>
        <a:p>
          <a:endParaRPr lang="en-US"/>
        </a:p>
      </dgm:t>
    </dgm:pt>
    <dgm:pt modelId="{8685506F-7EAD-4CEF-B071-AF7CAC3B13F6}">
      <dgm:prSet phldrT="[Text]"/>
      <dgm:spPr/>
      <dgm:t>
        <a:bodyPr/>
        <a:lstStyle/>
        <a:p>
          <a:r>
            <a:rPr lang="en-US" dirty="0" smtClean="0">
              <a:latin typeface="Informal Roman" panose="030604020304060B0204" pitchFamily="66" charset="0"/>
            </a:rPr>
            <a:t>Expressions</a:t>
          </a:r>
          <a:endParaRPr lang="en-US" dirty="0">
            <a:latin typeface="Informal Roman" panose="030604020304060B0204" pitchFamily="66" charset="0"/>
          </a:endParaRPr>
        </a:p>
      </dgm:t>
    </dgm:pt>
    <dgm:pt modelId="{8E772897-43FC-4B6F-B54E-3034EAD4F1D7}" type="parTrans" cxnId="{A275CD5B-C07B-437B-8E6E-C6DB2C6B1C03}">
      <dgm:prSet/>
      <dgm:spPr/>
      <dgm:t>
        <a:bodyPr/>
        <a:lstStyle/>
        <a:p>
          <a:endParaRPr lang="en-US"/>
        </a:p>
      </dgm:t>
    </dgm:pt>
    <dgm:pt modelId="{1483A285-05F1-42DF-BA80-D9B903A81C0F}" type="sibTrans" cxnId="{A275CD5B-C07B-437B-8E6E-C6DB2C6B1C03}">
      <dgm:prSet/>
      <dgm:spPr/>
      <dgm:t>
        <a:bodyPr/>
        <a:lstStyle/>
        <a:p>
          <a:endParaRPr lang="en-US"/>
        </a:p>
      </dgm:t>
    </dgm:pt>
    <dgm:pt modelId="{C2414482-8F15-4612-8D5C-E489EE543939}" type="asst">
      <dgm:prSet custT="1"/>
      <dgm:spPr/>
      <dgm:t>
        <a:bodyPr/>
        <a:lstStyle/>
        <a:p>
          <a:pPr algn="ctr"/>
          <a:r>
            <a:rPr lang="en-US" sz="2400" dirty="0" smtClean="0">
              <a:latin typeface="Buxton Sketch" panose="03080500000500000004" pitchFamily="66" charset="0"/>
            </a:rPr>
            <a:t> - </a:t>
          </a:r>
          <a:r>
            <a:rPr lang="en-US" sz="2400" dirty="0" err="1" smtClean="0">
              <a:latin typeface="Buxton Sketch" panose="03080500000500000004" pitchFamily="66" charset="0"/>
            </a:rPr>
            <a:t>Aritchmetic</a:t>
          </a:r>
          <a:r>
            <a:rPr lang="en-US" sz="2400" dirty="0" smtClean="0">
              <a:latin typeface="Buxton Sketch" panose="03080500000500000004" pitchFamily="66" charset="0"/>
            </a:rPr>
            <a:t>: </a:t>
          </a:r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+ - / * 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 </a:t>
          </a:r>
          <a:r>
            <a:rPr lang="en-US" sz="2400" dirty="0" smtClean="0">
              <a:solidFill>
                <a:schemeClr val="tx1"/>
              </a:solidFill>
              <a:latin typeface="Buxton Sketch" panose="03080500000500000004" pitchFamily="66" charset="0"/>
            </a:rPr>
            <a:t>- Logical: </a:t>
          </a:r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&amp;&amp; || ! ^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  </a:t>
          </a:r>
          <a:r>
            <a:rPr lang="en-US" sz="2400" dirty="0" smtClean="0">
              <a:solidFill>
                <a:schemeClr val="tx1"/>
              </a:solidFill>
              <a:latin typeface="Buxton Sketch" panose="03080500000500000004" pitchFamily="66" charset="0"/>
            </a:rPr>
            <a:t>- Assignment: </a:t>
          </a:r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= += *=</a:t>
          </a:r>
        </a:p>
        <a:p>
          <a:pPr algn="ctr"/>
          <a:r>
            <a:rPr lang="en-US" sz="2400" dirty="0" smtClean="0">
              <a:solidFill>
                <a:schemeClr val="bg1"/>
              </a:solidFill>
              <a:latin typeface="Buxton Sketch" panose="03080500000500000004" pitchFamily="66" charset="0"/>
            </a:rPr>
            <a:t> </a:t>
          </a:r>
          <a:r>
            <a:rPr lang="en-US" sz="2400" dirty="0" smtClean="0">
              <a:solidFill>
                <a:schemeClr val="tx1"/>
              </a:solidFill>
              <a:latin typeface="Buxton Sketch" panose="03080500000500000004" pitchFamily="66" charset="0"/>
            </a:rPr>
            <a:t>- Comparison, Binary,          Concatenation …</a:t>
          </a:r>
          <a:endParaRPr lang="en-US" sz="2400" dirty="0" smtClean="0">
            <a:solidFill>
              <a:schemeClr val="bg1"/>
            </a:solidFill>
            <a:latin typeface="Buxton Sketch" panose="03080500000500000004" pitchFamily="66" charset="0"/>
          </a:endParaRPr>
        </a:p>
        <a:p>
          <a:pPr algn="l"/>
          <a:endParaRPr lang="en-US" sz="2400" dirty="0">
            <a:solidFill>
              <a:schemeClr val="tx1"/>
            </a:solidFill>
            <a:latin typeface="Buxton Sketch" panose="03080500000500000004" pitchFamily="66" charset="0"/>
          </a:endParaRPr>
        </a:p>
      </dgm:t>
    </dgm:pt>
    <dgm:pt modelId="{06F94976-05BE-4850-828E-3815F0793E3C}" type="parTrans" cxnId="{EC5F8977-F5D0-4F99-995A-A4DC3EE590FA}">
      <dgm:prSet/>
      <dgm:spPr/>
      <dgm:t>
        <a:bodyPr/>
        <a:lstStyle/>
        <a:p>
          <a:endParaRPr lang="en-US"/>
        </a:p>
      </dgm:t>
    </dgm:pt>
    <dgm:pt modelId="{4ACA260C-49A8-4189-B298-27A3B5AAAF6D}" type="sibTrans" cxnId="{EC5F8977-F5D0-4F99-995A-A4DC3EE590FA}">
      <dgm:prSet/>
      <dgm:spPr/>
      <dgm:t>
        <a:bodyPr/>
        <a:lstStyle/>
        <a:p>
          <a:endParaRPr lang="en-US"/>
        </a:p>
      </dgm:t>
    </dgm:pt>
    <dgm:pt modelId="{BCC27859-13E6-4292-9951-1776702244B6}" type="asst">
      <dgm:prSet custT="1"/>
      <dgm:spPr/>
      <dgm:t>
        <a:bodyPr/>
        <a:lstStyle/>
        <a:p>
          <a:r>
            <a:rPr lang="en-US" sz="2800" dirty="0" smtClean="0">
              <a:latin typeface="Buxton Sketch" panose="03080500000500000004" pitchFamily="66" charset="0"/>
            </a:rPr>
            <a:t>- Implicit conversion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- Explicit conversion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- Conversion from/to string data type</a:t>
          </a:r>
          <a:endParaRPr lang="en-US" sz="2800" dirty="0">
            <a:latin typeface="Buxton Sketch" panose="03080500000500000004" pitchFamily="66" charset="0"/>
          </a:endParaRPr>
        </a:p>
      </dgm:t>
    </dgm:pt>
    <dgm:pt modelId="{032D1C91-EF84-4B8E-8A45-4703662E8752}" type="parTrans" cxnId="{9B964FE3-D6B7-4B80-B272-ADEF12401C00}">
      <dgm:prSet/>
      <dgm:spPr/>
      <dgm:t>
        <a:bodyPr/>
        <a:lstStyle/>
        <a:p>
          <a:endParaRPr lang="en-US"/>
        </a:p>
      </dgm:t>
    </dgm:pt>
    <dgm:pt modelId="{FF8F23F9-5244-4047-8574-AF05EEE1CDDF}" type="sibTrans" cxnId="{9B964FE3-D6B7-4B80-B272-ADEF12401C00}">
      <dgm:prSet/>
      <dgm:spPr/>
      <dgm:t>
        <a:bodyPr/>
        <a:lstStyle/>
        <a:p>
          <a:endParaRPr lang="en-US"/>
        </a:p>
      </dgm:t>
    </dgm:pt>
    <dgm:pt modelId="{E81D3254-B439-4CE4-A038-A1657A68A68E}" type="asst">
      <dgm:prSet custT="1"/>
      <dgm:spPr/>
      <dgm:t>
        <a:bodyPr/>
        <a:lstStyle/>
        <a:p>
          <a:r>
            <a:rPr lang="en-US" sz="2800" dirty="0" smtClean="0">
              <a:solidFill>
                <a:schemeClr val="bg1"/>
              </a:solidFill>
              <a:latin typeface="Buxton Sketch" panose="03080500000500000004" pitchFamily="66" charset="0"/>
            </a:rPr>
            <a:t>// Surface of circle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double </a:t>
          </a:r>
          <a:r>
            <a:rPr lang="en-US" sz="2800" dirty="0" smtClean="0">
              <a:solidFill>
                <a:srgbClr val="00B0F0"/>
              </a:solidFill>
              <a:latin typeface="Buxton Sketch" panose="03080500000500000004" pitchFamily="66" charset="0"/>
            </a:rPr>
            <a:t>surface</a:t>
          </a:r>
          <a:r>
            <a:rPr lang="en-US" sz="2800" dirty="0" smtClean="0">
              <a:latin typeface="Buxton Sketch" panose="03080500000500000004" pitchFamily="66" charset="0"/>
            </a:rPr>
            <a:t> = </a:t>
          </a:r>
          <a:r>
            <a:rPr lang="en-US" sz="2800" dirty="0" err="1" smtClean="0">
              <a:latin typeface="Buxton Sketch" panose="03080500000500000004" pitchFamily="66" charset="0"/>
            </a:rPr>
            <a:t>Math.Pi</a:t>
          </a:r>
          <a:r>
            <a:rPr lang="en-US" sz="2800" dirty="0" smtClean="0">
              <a:latin typeface="Buxton Sketch" panose="03080500000500000004" pitchFamily="66" charset="0"/>
            </a:rPr>
            <a:t> * r * r;</a:t>
          </a:r>
        </a:p>
        <a:p>
          <a:r>
            <a:rPr lang="en-US" sz="2800" dirty="0" smtClean="0">
              <a:solidFill>
                <a:schemeClr val="bg1"/>
              </a:solidFill>
              <a:latin typeface="Buxton Sketch" panose="03080500000500000004" pitchFamily="66" charset="0"/>
            </a:rPr>
            <a:t>// Perimeter of circle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double </a:t>
          </a:r>
          <a:r>
            <a:rPr lang="en-US" sz="2800" dirty="0" smtClean="0">
              <a:solidFill>
                <a:srgbClr val="00B0F0"/>
              </a:solidFill>
              <a:latin typeface="Buxton Sketch" panose="03080500000500000004" pitchFamily="66" charset="0"/>
            </a:rPr>
            <a:t>perimeter</a:t>
          </a:r>
          <a:r>
            <a:rPr lang="en-US" sz="2800" dirty="0" smtClean="0">
              <a:latin typeface="Buxton Sketch" panose="03080500000500000004" pitchFamily="66" charset="0"/>
            </a:rPr>
            <a:t> = </a:t>
          </a:r>
        </a:p>
        <a:p>
          <a:r>
            <a:rPr lang="en-US" sz="2800" dirty="0" smtClean="0">
              <a:latin typeface="Buxton Sketch" panose="03080500000500000004" pitchFamily="66" charset="0"/>
            </a:rPr>
            <a:t>2 * </a:t>
          </a:r>
          <a:r>
            <a:rPr lang="en-US" sz="2800" dirty="0" err="1" smtClean="0">
              <a:latin typeface="Buxton Sketch" panose="03080500000500000004" pitchFamily="66" charset="0"/>
            </a:rPr>
            <a:t>Math.Pi</a:t>
          </a:r>
          <a:r>
            <a:rPr lang="en-US" sz="2800" dirty="0" smtClean="0">
              <a:latin typeface="Buxton Sketch" panose="03080500000500000004" pitchFamily="66" charset="0"/>
            </a:rPr>
            <a:t> * r;</a:t>
          </a:r>
          <a:endParaRPr lang="en-US" sz="2800" dirty="0">
            <a:latin typeface="Buxton Sketch" panose="03080500000500000004" pitchFamily="66" charset="0"/>
          </a:endParaRPr>
        </a:p>
      </dgm:t>
    </dgm:pt>
    <dgm:pt modelId="{02A06958-72B5-4A95-9211-F89B9E7AA588}" type="parTrans" cxnId="{FCA703BD-5579-49ED-B54A-09B9A546E587}">
      <dgm:prSet/>
      <dgm:spPr/>
      <dgm:t>
        <a:bodyPr/>
        <a:lstStyle/>
        <a:p>
          <a:endParaRPr lang="en-US"/>
        </a:p>
      </dgm:t>
    </dgm:pt>
    <dgm:pt modelId="{0CDD4749-4084-4A24-871E-4297F3DD47AC}" type="sibTrans" cxnId="{FCA703BD-5579-49ED-B54A-09B9A546E587}">
      <dgm:prSet/>
      <dgm:spPr/>
      <dgm:t>
        <a:bodyPr/>
        <a:lstStyle/>
        <a:p>
          <a:endParaRPr lang="en-US"/>
        </a:p>
      </dgm:t>
    </dgm:pt>
    <dgm:pt modelId="{ECA03789-53AE-4E36-BBD3-3D257328F10F}" type="pres">
      <dgm:prSet presAssocID="{E32AF6AB-122B-4DAC-87EA-43F9D400B8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5590504-2FA5-498C-9DEB-585F89813826}" type="pres">
      <dgm:prSet presAssocID="{80957492-E32E-4D66-9472-6053A6821E55}" presName="hierRoot1" presStyleCnt="0">
        <dgm:presLayoutVars>
          <dgm:hierBranch val="init"/>
        </dgm:presLayoutVars>
      </dgm:prSet>
      <dgm:spPr/>
    </dgm:pt>
    <dgm:pt modelId="{03436471-5832-4DA8-A417-28329A9ECEDC}" type="pres">
      <dgm:prSet presAssocID="{80957492-E32E-4D66-9472-6053A6821E55}" presName="rootComposite1" presStyleCnt="0"/>
      <dgm:spPr/>
    </dgm:pt>
    <dgm:pt modelId="{7731F29D-6438-4D40-B4F9-0F774625BC16}" type="pres">
      <dgm:prSet presAssocID="{80957492-E32E-4D66-9472-6053A6821E55}" presName="rootText1" presStyleLbl="node0" presStyleIdx="0" presStyleCnt="1" custScaleX="618716" custScaleY="139650" custLinFactNeighborX="-60550" custLinFactNeighborY="-350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8AFEB4-F903-4630-B254-728781229AB3}" type="pres">
      <dgm:prSet presAssocID="{80957492-E32E-4D66-9472-6053A6821E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04A91C5-63D7-4572-89AC-5939726E51F0}" type="pres">
      <dgm:prSet presAssocID="{80957492-E32E-4D66-9472-6053A6821E55}" presName="hierChild2" presStyleCnt="0"/>
      <dgm:spPr/>
    </dgm:pt>
    <dgm:pt modelId="{C8797DB0-4FF9-4E6E-8258-45F7EF678479}" type="pres">
      <dgm:prSet presAssocID="{19388326-D3AF-49F2-AEF4-DE268C82C964}" presName="Name37" presStyleLbl="parChTrans1D2" presStyleIdx="0" presStyleCnt="3"/>
      <dgm:spPr/>
      <dgm:t>
        <a:bodyPr/>
        <a:lstStyle/>
        <a:p>
          <a:endParaRPr lang="en-US"/>
        </a:p>
      </dgm:t>
    </dgm:pt>
    <dgm:pt modelId="{F7883C3D-B518-4638-9AF2-EF1AB4C5661C}" type="pres">
      <dgm:prSet presAssocID="{54EFD3E1-EF0D-41D1-B1AF-A21DBE01B2B3}" presName="hierRoot2" presStyleCnt="0">
        <dgm:presLayoutVars>
          <dgm:hierBranch val="init"/>
        </dgm:presLayoutVars>
      </dgm:prSet>
      <dgm:spPr/>
    </dgm:pt>
    <dgm:pt modelId="{F6222DDB-8933-4FC3-BF71-A4D70C36F9FA}" type="pres">
      <dgm:prSet presAssocID="{54EFD3E1-EF0D-41D1-B1AF-A21DBE01B2B3}" presName="rootComposite" presStyleCnt="0"/>
      <dgm:spPr/>
    </dgm:pt>
    <dgm:pt modelId="{EC83E2CD-FD27-4A0C-95C1-BE71FA51466A}" type="pres">
      <dgm:prSet presAssocID="{54EFD3E1-EF0D-41D1-B1AF-A21DBE01B2B3}" presName="rootText" presStyleLbl="node2" presStyleIdx="0" presStyleCnt="3" custScaleX="151157" custScaleY="88619" custLinFactNeighborX="-90379" custLinFactNeighborY="-286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C9DC5-A4F1-4D7D-92FB-D746074044CC}" type="pres">
      <dgm:prSet presAssocID="{54EFD3E1-EF0D-41D1-B1AF-A21DBE01B2B3}" presName="rootConnector" presStyleLbl="node2" presStyleIdx="0" presStyleCnt="3"/>
      <dgm:spPr/>
      <dgm:t>
        <a:bodyPr/>
        <a:lstStyle/>
        <a:p>
          <a:endParaRPr lang="en-US"/>
        </a:p>
      </dgm:t>
    </dgm:pt>
    <dgm:pt modelId="{15EBBDF8-6E52-4330-8770-3239A9F62BDE}" type="pres">
      <dgm:prSet presAssocID="{54EFD3E1-EF0D-41D1-B1AF-A21DBE01B2B3}" presName="hierChild4" presStyleCnt="0"/>
      <dgm:spPr/>
    </dgm:pt>
    <dgm:pt modelId="{81B01C31-F436-4B7E-8A9B-4FDC6BF96B37}" type="pres">
      <dgm:prSet presAssocID="{54EFD3E1-EF0D-41D1-B1AF-A21DBE01B2B3}" presName="hierChild5" presStyleCnt="0"/>
      <dgm:spPr/>
    </dgm:pt>
    <dgm:pt modelId="{A874216B-57B8-4634-9EE1-88F4BE1EDA9E}" type="pres">
      <dgm:prSet presAssocID="{06F94976-05BE-4850-828E-3815F0793E3C}" presName="Name111" presStyleLbl="parChTrans1D3" presStyleIdx="0" presStyleCnt="3"/>
      <dgm:spPr/>
      <dgm:t>
        <a:bodyPr/>
        <a:lstStyle/>
        <a:p>
          <a:endParaRPr lang="en-US"/>
        </a:p>
      </dgm:t>
    </dgm:pt>
    <dgm:pt modelId="{11F8BED5-0F2F-4F1F-8FD1-DD101337BACD}" type="pres">
      <dgm:prSet presAssocID="{C2414482-8F15-4612-8D5C-E489EE543939}" presName="hierRoot3" presStyleCnt="0">
        <dgm:presLayoutVars>
          <dgm:hierBranch val="init"/>
        </dgm:presLayoutVars>
      </dgm:prSet>
      <dgm:spPr/>
    </dgm:pt>
    <dgm:pt modelId="{3683FC40-5E63-45BA-A92D-BA73AAB359D5}" type="pres">
      <dgm:prSet presAssocID="{C2414482-8F15-4612-8D5C-E489EE543939}" presName="rootComposite3" presStyleCnt="0"/>
      <dgm:spPr/>
    </dgm:pt>
    <dgm:pt modelId="{A6764457-61FC-42C4-982E-0A59AEE325A5}" type="pres">
      <dgm:prSet presAssocID="{C2414482-8F15-4612-8D5C-E489EE543939}" presName="rootText3" presStyleLbl="asst2" presStyleIdx="0" presStyleCnt="3" custScaleX="218457" custScaleY="377237" custLinFactNeighborX="20552" custLinFactNeighborY="959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02BF6F-2E20-462E-B7E4-2E7888875874}" type="pres">
      <dgm:prSet presAssocID="{C2414482-8F15-4612-8D5C-E489EE543939}" presName="rootConnector3" presStyleLbl="asst2" presStyleIdx="0" presStyleCnt="3"/>
      <dgm:spPr/>
      <dgm:t>
        <a:bodyPr/>
        <a:lstStyle/>
        <a:p>
          <a:endParaRPr lang="en-US"/>
        </a:p>
      </dgm:t>
    </dgm:pt>
    <dgm:pt modelId="{B46C0A56-C733-4308-92AE-8C3EF5B9D1F0}" type="pres">
      <dgm:prSet presAssocID="{C2414482-8F15-4612-8D5C-E489EE543939}" presName="hierChild6" presStyleCnt="0"/>
      <dgm:spPr/>
    </dgm:pt>
    <dgm:pt modelId="{E67F3EC4-D58E-4BBC-8D23-8FD861842095}" type="pres">
      <dgm:prSet presAssocID="{C2414482-8F15-4612-8D5C-E489EE543939}" presName="hierChild7" presStyleCnt="0"/>
      <dgm:spPr/>
    </dgm:pt>
    <dgm:pt modelId="{8D3D58E2-AE76-4AFB-A69C-769F4EBC320E}" type="pres">
      <dgm:prSet presAssocID="{E2C564D6-A3DE-462C-932A-5737D064BD6D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5678239-A416-4369-B2B4-8FE7C5DC77CD}" type="pres">
      <dgm:prSet presAssocID="{03610115-0BC3-4628-92AF-8E502BA59EC8}" presName="hierRoot2" presStyleCnt="0">
        <dgm:presLayoutVars>
          <dgm:hierBranch val="init"/>
        </dgm:presLayoutVars>
      </dgm:prSet>
      <dgm:spPr/>
    </dgm:pt>
    <dgm:pt modelId="{AADD9FC6-98BF-4C6E-951E-C03FAD9690BF}" type="pres">
      <dgm:prSet presAssocID="{03610115-0BC3-4628-92AF-8E502BA59EC8}" presName="rootComposite" presStyleCnt="0"/>
      <dgm:spPr/>
    </dgm:pt>
    <dgm:pt modelId="{CADE0652-8354-4A90-88AA-970476A78989}" type="pres">
      <dgm:prSet presAssocID="{03610115-0BC3-4628-92AF-8E502BA59EC8}" presName="rootText" presStyleLbl="node2" presStyleIdx="1" presStyleCnt="3" custScaleX="275578" custScaleY="166804" custLinFactNeighborX="-34096" custLinFactNeighborY="-54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FE8ADA-DA93-4946-931F-81F7F489C730}" type="pres">
      <dgm:prSet presAssocID="{03610115-0BC3-4628-92AF-8E502BA59EC8}" presName="rootConnector" presStyleLbl="node2" presStyleIdx="1" presStyleCnt="3"/>
      <dgm:spPr/>
      <dgm:t>
        <a:bodyPr/>
        <a:lstStyle/>
        <a:p>
          <a:endParaRPr lang="en-US"/>
        </a:p>
      </dgm:t>
    </dgm:pt>
    <dgm:pt modelId="{D05C57D3-2017-4F5E-A931-476387AE4F55}" type="pres">
      <dgm:prSet presAssocID="{03610115-0BC3-4628-92AF-8E502BA59EC8}" presName="hierChild4" presStyleCnt="0"/>
      <dgm:spPr/>
    </dgm:pt>
    <dgm:pt modelId="{F8BF0691-D538-42B9-8105-EA5ED5ABA876}" type="pres">
      <dgm:prSet presAssocID="{03610115-0BC3-4628-92AF-8E502BA59EC8}" presName="hierChild5" presStyleCnt="0"/>
      <dgm:spPr/>
    </dgm:pt>
    <dgm:pt modelId="{FE45ACE3-8531-4E22-AAC7-3BF55A41324A}" type="pres">
      <dgm:prSet presAssocID="{032D1C91-EF84-4B8E-8A45-4703662E8752}" presName="Name111" presStyleLbl="parChTrans1D3" presStyleIdx="1" presStyleCnt="3"/>
      <dgm:spPr/>
      <dgm:t>
        <a:bodyPr/>
        <a:lstStyle/>
        <a:p>
          <a:endParaRPr lang="en-US"/>
        </a:p>
      </dgm:t>
    </dgm:pt>
    <dgm:pt modelId="{189CE447-2E2F-42E2-8C5D-3F2FBC667F8A}" type="pres">
      <dgm:prSet presAssocID="{BCC27859-13E6-4292-9951-1776702244B6}" presName="hierRoot3" presStyleCnt="0">
        <dgm:presLayoutVars>
          <dgm:hierBranch val="init"/>
        </dgm:presLayoutVars>
      </dgm:prSet>
      <dgm:spPr/>
    </dgm:pt>
    <dgm:pt modelId="{B6F6CA64-942F-426D-A507-759F19AC5510}" type="pres">
      <dgm:prSet presAssocID="{BCC27859-13E6-4292-9951-1776702244B6}" presName="rootComposite3" presStyleCnt="0"/>
      <dgm:spPr/>
    </dgm:pt>
    <dgm:pt modelId="{B49C1B7F-AAAB-45F8-822D-909FA2221400}" type="pres">
      <dgm:prSet presAssocID="{BCC27859-13E6-4292-9951-1776702244B6}" presName="rootText3" presStyleLbl="asst2" presStyleIdx="1" presStyleCnt="3" custScaleX="220551" custScaleY="361931" custLinFactNeighborX="40094" custLinFactNeighborY="96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4DF166-C925-4096-9E0C-930BAF49DE04}" type="pres">
      <dgm:prSet presAssocID="{BCC27859-13E6-4292-9951-1776702244B6}" presName="rootConnector3" presStyleLbl="asst2" presStyleIdx="1" presStyleCnt="3"/>
      <dgm:spPr/>
      <dgm:t>
        <a:bodyPr/>
        <a:lstStyle/>
        <a:p>
          <a:endParaRPr lang="en-US"/>
        </a:p>
      </dgm:t>
    </dgm:pt>
    <dgm:pt modelId="{0BCE7E8F-0B75-484C-BCFB-6E95A5465007}" type="pres">
      <dgm:prSet presAssocID="{BCC27859-13E6-4292-9951-1776702244B6}" presName="hierChild6" presStyleCnt="0"/>
      <dgm:spPr/>
    </dgm:pt>
    <dgm:pt modelId="{18197F13-D7B6-4B3D-B08C-7D29AAE55576}" type="pres">
      <dgm:prSet presAssocID="{BCC27859-13E6-4292-9951-1776702244B6}" presName="hierChild7" presStyleCnt="0"/>
      <dgm:spPr/>
    </dgm:pt>
    <dgm:pt modelId="{480BC953-AD9A-4428-AA84-E07634D3A4EB}" type="pres">
      <dgm:prSet presAssocID="{8E772897-43FC-4B6F-B54E-3034EAD4F1D7}" presName="Name37" presStyleLbl="parChTrans1D2" presStyleIdx="2" presStyleCnt="3"/>
      <dgm:spPr/>
      <dgm:t>
        <a:bodyPr/>
        <a:lstStyle/>
        <a:p>
          <a:endParaRPr lang="en-US"/>
        </a:p>
      </dgm:t>
    </dgm:pt>
    <dgm:pt modelId="{9DE2942A-97C6-4E74-803B-33B03A5E5BF4}" type="pres">
      <dgm:prSet presAssocID="{8685506F-7EAD-4CEF-B071-AF7CAC3B13F6}" presName="hierRoot2" presStyleCnt="0">
        <dgm:presLayoutVars>
          <dgm:hierBranch val="init"/>
        </dgm:presLayoutVars>
      </dgm:prSet>
      <dgm:spPr/>
    </dgm:pt>
    <dgm:pt modelId="{687D3C38-D780-4A6B-9177-738D2D8C9047}" type="pres">
      <dgm:prSet presAssocID="{8685506F-7EAD-4CEF-B071-AF7CAC3B13F6}" presName="rootComposite" presStyleCnt="0"/>
      <dgm:spPr/>
    </dgm:pt>
    <dgm:pt modelId="{A196E2DD-6D76-475C-B7F7-7557DDF33801}" type="pres">
      <dgm:prSet presAssocID="{8685506F-7EAD-4CEF-B071-AF7CAC3B13F6}" presName="rootText" presStyleLbl="node2" presStyleIdx="2" presStyleCnt="3" custScaleX="142369" custScaleY="154561" custLinFactNeighborX="-18423" custLinFactNeighborY="-61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B82824-3700-46A8-8A84-97AFB2BC82E6}" type="pres">
      <dgm:prSet presAssocID="{8685506F-7EAD-4CEF-B071-AF7CAC3B13F6}" presName="rootConnector" presStyleLbl="node2" presStyleIdx="2" presStyleCnt="3"/>
      <dgm:spPr/>
      <dgm:t>
        <a:bodyPr/>
        <a:lstStyle/>
        <a:p>
          <a:endParaRPr lang="en-US"/>
        </a:p>
      </dgm:t>
    </dgm:pt>
    <dgm:pt modelId="{ADD68813-F510-4CFC-8F48-CF295B9378A2}" type="pres">
      <dgm:prSet presAssocID="{8685506F-7EAD-4CEF-B071-AF7CAC3B13F6}" presName="hierChild4" presStyleCnt="0"/>
      <dgm:spPr/>
    </dgm:pt>
    <dgm:pt modelId="{9C07B424-2512-4C93-B55A-4F2548FACFD1}" type="pres">
      <dgm:prSet presAssocID="{8685506F-7EAD-4CEF-B071-AF7CAC3B13F6}" presName="hierChild5" presStyleCnt="0"/>
      <dgm:spPr/>
    </dgm:pt>
    <dgm:pt modelId="{4C52E7E5-BAD1-426B-94E0-FAB160D34C3D}" type="pres">
      <dgm:prSet presAssocID="{02A06958-72B5-4A95-9211-F89B9E7AA588}" presName="Name111" presStyleLbl="parChTrans1D3" presStyleIdx="2" presStyleCnt="3"/>
      <dgm:spPr/>
      <dgm:t>
        <a:bodyPr/>
        <a:lstStyle/>
        <a:p>
          <a:endParaRPr lang="en-US"/>
        </a:p>
      </dgm:t>
    </dgm:pt>
    <dgm:pt modelId="{71AA2D68-328C-4BFA-B02F-FBCE9C4FA1B3}" type="pres">
      <dgm:prSet presAssocID="{E81D3254-B439-4CE4-A038-A1657A68A68E}" presName="hierRoot3" presStyleCnt="0">
        <dgm:presLayoutVars>
          <dgm:hierBranch val="init"/>
        </dgm:presLayoutVars>
      </dgm:prSet>
      <dgm:spPr/>
    </dgm:pt>
    <dgm:pt modelId="{91DEA7BA-A38D-46FF-9918-F0F2CB6E8927}" type="pres">
      <dgm:prSet presAssocID="{E81D3254-B439-4CE4-A038-A1657A68A68E}" presName="rootComposite3" presStyleCnt="0"/>
      <dgm:spPr/>
    </dgm:pt>
    <dgm:pt modelId="{D3DF0737-B8C9-4078-B43F-0952CFB9222D}" type="pres">
      <dgm:prSet presAssocID="{E81D3254-B439-4CE4-A038-A1657A68A68E}" presName="rootText3" presStyleLbl="asst2" presStyleIdx="2" presStyleCnt="3" custScaleX="182476" custScaleY="433187" custLinFactNeighborX="75600" custLinFactNeighborY="-160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E2215F-F2E2-4B2D-8FB9-5E1D36FA87DD}" type="pres">
      <dgm:prSet presAssocID="{E81D3254-B439-4CE4-A038-A1657A68A68E}" presName="rootConnector3" presStyleLbl="asst2" presStyleIdx="2" presStyleCnt="3"/>
      <dgm:spPr/>
      <dgm:t>
        <a:bodyPr/>
        <a:lstStyle/>
        <a:p>
          <a:endParaRPr lang="en-US"/>
        </a:p>
      </dgm:t>
    </dgm:pt>
    <dgm:pt modelId="{DF65057D-1EF3-47C1-9750-4C9F3068E662}" type="pres">
      <dgm:prSet presAssocID="{E81D3254-B439-4CE4-A038-A1657A68A68E}" presName="hierChild6" presStyleCnt="0"/>
      <dgm:spPr/>
    </dgm:pt>
    <dgm:pt modelId="{63FAC5C9-563C-4D3A-9313-F014346D4DCF}" type="pres">
      <dgm:prSet presAssocID="{E81D3254-B439-4CE4-A038-A1657A68A68E}" presName="hierChild7" presStyleCnt="0"/>
      <dgm:spPr/>
    </dgm:pt>
    <dgm:pt modelId="{7E8C2D97-F77F-42F4-818F-528459074CAB}" type="pres">
      <dgm:prSet presAssocID="{80957492-E32E-4D66-9472-6053A6821E55}" presName="hierChild3" presStyleCnt="0"/>
      <dgm:spPr/>
    </dgm:pt>
  </dgm:ptLst>
  <dgm:cxnLst>
    <dgm:cxn modelId="{2637649B-30C2-4075-8E32-8101CAFAED1B}" type="presOf" srcId="{E81D3254-B439-4CE4-A038-A1657A68A68E}" destId="{D3DF0737-B8C9-4078-B43F-0952CFB9222D}" srcOrd="0" destOrd="0" presId="urn:microsoft.com/office/officeart/2005/8/layout/orgChart1"/>
    <dgm:cxn modelId="{27FE3F5C-373C-4493-B38F-066A6B7CFBCC}" srcId="{80957492-E32E-4D66-9472-6053A6821E55}" destId="{54EFD3E1-EF0D-41D1-B1AF-A21DBE01B2B3}" srcOrd="0" destOrd="0" parTransId="{19388326-D3AF-49F2-AEF4-DE268C82C964}" sibTransId="{D784A7BF-905E-4CF8-ACD4-4FDBB6BF7E9E}"/>
    <dgm:cxn modelId="{EC5F8977-F5D0-4F99-995A-A4DC3EE590FA}" srcId="{54EFD3E1-EF0D-41D1-B1AF-A21DBE01B2B3}" destId="{C2414482-8F15-4612-8D5C-E489EE543939}" srcOrd="0" destOrd="0" parTransId="{06F94976-05BE-4850-828E-3815F0793E3C}" sibTransId="{4ACA260C-49A8-4189-B298-27A3B5AAAF6D}"/>
    <dgm:cxn modelId="{FB6C564B-4EA4-420C-80E8-C303F68931EA}" type="presOf" srcId="{C2414482-8F15-4612-8D5C-E489EE543939}" destId="{1D02BF6F-2E20-462E-B7E4-2E7888875874}" srcOrd="1" destOrd="0" presId="urn:microsoft.com/office/officeart/2005/8/layout/orgChart1"/>
    <dgm:cxn modelId="{094E9508-E381-414C-BC1D-4391F4050E4B}" srcId="{E32AF6AB-122B-4DAC-87EA-43F9D400B83B}" destId="{80957492-E32E-4D66-9472-6053A6821E55}" srcOrd="0" destOrd="0" parTransId="{8072E7AA-D722-433E-96BF-32C639FCC335}" sibTransId="{049C788B-72FE-4EC3-8186-4B6D9C1A33A6}"/>
    <dgm:cxn modelId="{A6EF411C-66EA-42F0-8BC5-8CD232ED1EB8}" type="presOf" srcId="{03610115-0BC3-4628-92AF-8E502BA59EC8}" destId="{CADE0652-8354-4A90-88AA-970476A78989}" srcOrd="0" destOrd="0" presId="urn:microsoft.com/office/officeart/2005/8/layout/orgChart1"/>
    <dgm:cxn modelId="{744D70E2-D9FF-4E62-9F5E-A9D59D0EAE1D}" type="presOf" srcId="{80957492-E32E-4D66-9472-6053A6821E55}" destId="{FC8AFEB4-F903-4630-B254-728781229AB3}" srcOrd="1" destOrd="0" presId="urn:microsoft.com/office/officeart/2005/8/layout/orgChart1"/>
    <dgm:cxn modelId="{BBEE3637-F7E5-407D-939F-A9C1BEF9657B}" type="presOf" srcId="{06F94976-05BE-4850-828E-3815F0793E3C}" destId="{A874216B-57B8-4634-9EE1-88F4BE1EDA9E}" srcOrd="0" destOrd="0" presId="urn:microsoft.com/office/officeart/2005/8/layout/orgChart1"/>
    <dgm:cxn modelId="{250DD28C-6E6D-489F-9220-19E445F8AA64}" type="presOf" srcId="{E32AF6AB-122B-4DAC-87EA-43F9D400B83B}" destId="{ECA03789-53AE-4E36-BBD3-3D257328F10F}" srcOrd="0" destOrd="0" presId="urn:microsoft.com/office/officeart/2005/8/layout/orgChart1"/>
    <dgm:cxn modelId="{1DE4732B-3EFF-4A76-8F3F-FAA881483DB0}" type="presOf" srcId="{03610115-0BC3-4628-92AF-8E502BA59EC8}" destId="{83FE8ADA-DA93-4946-931F-81F7F489C730}" srcOrd="1" destOrd="0" presId="urn:microsoft.com/office/officeart/2005/8/layout/orgChart1"/>
    <dgm:cxn modelId="{CCF11C20-A5DA-4D94-97A6-626720154635}" srcId="{80957492-E32E-4D66-9472-6053A6821E55}" destId="{03610115-0BC3-4628-92AF-8E502BA59EC8}" srcOrd="1" destOrd="0" parTransId="{E2C564D6-A3DE-462C-932A-5737D064BD6D}" sibTransId="{40988F42-69AA-49A0-A481-A080259040DB}"/>
    <dgm:cxn modelId="{D6CE84FF-5E22-4542-A3F5-C8D2452DD137}" type="presOf" srcId="{C2414482-8F15-4612-8D5C-E489EE543939}" destId="{A6764457-61FC-42C4-982E-0A59AEE325A5}" srcOrd="0" destOrd="0" presId="urn:microsoft.com/office/officeart/2005/8/layout/orgChart1"/>
    <dgm:cxn modelId="{D69F3F8E-F61B-4E98-8551-5DEA6B004918}" type="presOf" srcId="{BCC27859-13E6-4292-9951-1776702244B6}" destId="{B49C1B7F-AAAB-45F8-822D-909FA2221400}" srcOrd="0" destOrd="0" presId="urn:microsoft.com/office/officeart/2005/8/layout/orgChart1"/>
    <dgm:cxn modelId="{DAA291DD-DB2F-48E5-9460-E66D5F9E1ECC}" type="presOf" srcId="{8685506F-7EAD-4CEF-B071-AF7CAC3B13F6}" destId="{37B82824-3700-46A8-8A84-97AFB2BC82E6}" srcOrd="1" destOrd="0" presId="urn:microsoft.com/office/officeart/2005/8/layout/orgChart1"/>
    <dgm:cxn modelId="{22B6C82F-AAFE-4BFB-B687-A91921544B2C}" type="presOf" srcId="{E2C564D6-A3DE-462C-932A-5737D064BD6D}" destId="{8D3D58E2-AE76-4AFB-A69C-769F4EBC320E}" srcOrd="0" destOrd="0" presId="urn:microsoft.com/office/officeart/2005/8/layout/orgChart1"/>
    <dgm:cxn modelId="{E0F1AD86-427C-4BF0-A4EB-ABC53DF3D088}" type="presOf" srcId="{54EFD3E1-EF0D-41D1-B1AF-A21DBE01B2B3}" destId="{08FC9DC5-A4F1-4D7D-92FB-D746074044CC}" srcOrd="1" destOrd="0" presId="urn:microsoft.com/office/officeart/2005/8/layout/orgChart1"/>
    <dgm:cxn modelId="{B8533C5B-A1F3-4CFA-9CC3-A311F526D0B3}" type="presOf" srcId="{80957492-E32E-4D66-9472-6053A6821E55}" destId="{7731F29D-6438-4D40-B4F9-0F774625BC16}" srcOrd="0" destOrd="0" presId="urn:microsoft.com/office/officeart/2005/8/layout/orgChart1"/>
    <dgm:cxn modelId="{9C6D6471-1E21-40BE-84C8-564F1B88F571}" type="presOf" srcId="{19388326-D3AF-49F2-AEF4-DE268C82C964}" destId="{C8797DB0-4FF9-4E6E-8258-45F7EF678479}" srcOrd="0" destOrd="0" presId="urn:microsoft.com/office/officeart/2005/8/layout/orgChart1"/>
    <dgm:cxn modelId="{0D64830B-2C8D-4FD9-82D5-08EA21DD1AA3}" type="presOf" srcId="{8E772897-43FC-4B6F-B54E-3034EAD4F1D7}" destId="{480BC953-AD9A-4428-AA84-E07634D3A4EB}" srcOrd="0" destOrd="0" presId="urn:microsoft.com/office/officeart/2005/8/layout/orgChart1"/>
    <dgm:cxn modelId="{BAB1A1BF-39B7-46A2-A408-2574A6F0A78C}" type="presOf" srcId="{E81D3254-B439-4CE4-A038-A1657A68A68E}" destId="{35E2215F-F2E2-4B2D-8FB9-5E1D36FA87DD}" srcOrd="1" destOrd="0" presId="urn:microsoft.com/office/officeart/2005/8/layout/orgChart1"/>
    <dgm:cxn modelId="{7247877B-F933-43CA-BC48-0703229F9E4F}" type="presOf" srcId="{8685506F-7EAD-4CEF-B071-AF7CAC3B13F6}" destId="{A196E2DD-6D76-475C-B7F7-7557DDF33801}" srcOrd="0" destOrd="0" presId="urn:microsoft.com/office/officeart/2005/8/layout/orgChart1"/>
    <dgm:cxn modelId="{CF5CC24C-C1BC-4AD3-A910-08F50348A430}" type="presOf" srcId="{032D1C91-EF84-4B8E-8A45-4703662E8752}" destId="{FE45ACE3-8531-4E22-AAC7-3BF55A41324A}" srcOrd="0" destOrd="0" presId="urn:microsoft.com/office/officeart/2005/8/layout/orgChart1"/>
    <dgm:cxn modelId="{FCA703BD-5579-49ED-B54A-09B9A546E587}" srcId="{8685506F-7EAD-4CEF-B071-AF7CAC3B13F6}" destId="{E81D3254-B439-4CE4-A038-A1657A68A68E}" srcOrd="0" destOrd="0" parTransId="{02A06958-72B5-4A95-9211-F89B9E7AA588}" sibTransId="{0CDD4749-4084-4A24-871E-4297F3DD47AC}"/>
    <dgm:cxn modelId="{9B964FE3-D6B7-4B80-B272-ADEF12401C00}" srcId="{03610115-0BC3-4628-92AF-8E502BA59EC8}" destId="{BCC27859-13E6-4292-9951-1776702244B6}" srcOrd="0" destOrd="0" parTransId="{032D1C91-EF84-4B8E-8A45-4703662E8752}" sibTransId="{FF8F23F9-5244-4047-8574-AF05EEE1CDDF}"/>
    <dgm:cxn modelId="{A275CD5B-C07B-437B-8E6E-C6DB2C6B1C03}" srcId="{80957492-E32E-4D66-9472-6053A6821E55}" destId="{8685506F-7EAD-4CEF-B071-AF7CAC3B13F6}" srcOrd="2" destOrd="0" parTransId="{8E772897-43FC-4B6F-B54E-3034EAD4F1D7}" sibTransId="{1483A285-05F1-42DF-BA80-D9B903A81C0F}"/>
    <dgm:cxn modelId="{2C1296E7-8395-4CB5-9539-A5117A1F1BA0}" type="presOf" srcId="{54EFD3E1-EF0D-41D1-B1AF-A21DBE01B2B3}" destId="{EC83E2CD-FD27-4A0C-95C1-BE71FA51466A}" srcOrd="0" destOrd="0" presId="urn:microsoft.com/office/officeart/2005/8/layout/orgChart1"/>
    <dgm:cxn modelId="{8572E77B-FD65-4BDB-8E7C-7BEFDCDB1188}" type="presOf" srcId="{02A06958-72B5-4A95-9211-F89B9E7AA588}" destId="{4C52E7E5-BAD1-426B-94E0-FAB160D34C3D}" srcOrd="0" destOrd="0" presId="urn:microsoft.com/office/officeart/2005/8/layout/orgChart1"/>
    <dgm:cxn modelId="{A95C5DF1-D536-4A1B-8B8E-974E991D37B1}" type="presOf" srcId="{BCC27859-13E6-4292-9951-1776702244B6}" destId="{004DF166-C925-4096-9E0C-930BAF49DE04}" srcOrd="1" destOrd="0" presId="urn:microsoft.com/office/officeart/2005/8/layout/orgChart1"/>
    <dgm:cxn modelId="{3E6F40AD-C2AE-444A-8447-110E37833D0F}" type="presParOf" srcId="{ECA03789-53AE-4E36-BBD3-3D257328F10F}" destId="{65590504-2FA5-498C-9DEB-585F89813826}" srcOrd="0" destOrd="0" presId="urn:microsoft.com/office/officeart/2005/8/layout/orgChart1"/>
    <dgm:cxn modelId="{1A668BD9-7A51-4D86-B90C-8DD98B82290F}" type="presParOf" srcId="{65590504-2FA5-498C-9DEB-585F89813826}" destId="{03436471-5832-4DA8-A417-28329A9ECEDC}" srcOrd="0" destOrd="0" presId="urn:microsoft.com/office/officeart/2005/8/layout/orgChart1"/>
    <dgm:cxn modelId="{E7CFBCA6-E661-4A18-8DA8-A5BB47A9A9E5}" type="presParOf" srcId="{03436471-5832-4DA8-A417-28329A9ECEDC}" destId="{7731F29D-6438-4D40-B4F9-0F774625BC16}" srcOrd="0" destOrd="0" presId="urn:microsoft.com/office/officeart/2005/8/layout/orgChart1"/>
    <dgm:cxn modelId="{DD7C5881-D801-42D8-88A8-A7A3A2817764}" type="presParOf" srcId="{03436471-5832-4DA8-A417-28329A9ECEDC}" destId="{FC8AFEB4-F903-4630-B254-728781229AB3}" srcOrd="1" destOrd="0" presId="urn:microsoft.com/office/officeart/2005/8/layout/orgChart1"/>
    <dgm:cxn modelId="{24220442-E4EE-44BD-8D1D-6DEF04A4E2A8}" type="presParOf" srcId="{65590504-2FA5-498C-9DEB-585F89813826}" destId="{B04A91C5-63D7-4572-89AC-5939726E51F0}" srcOrd="1" destOrd="0" presId="urn:microsoft.com/office/officeart/2005/8/layout/orgChart1"/>
    <dgm:cxn modelId="{458DC310-4DC2-4172-893B-DDEEF963380D}" type="presParOf" srcId="{B04A91C5-63D7-4572-89AC-5939726E51F0}" destId="{C8797DB0-4FF9-4E6E-8258-45F7EF678479}" srcOrd="0" destOrd="0" presId="urn:microsoft.com/office/officeart/2005/8/layout/orgChart1"/>
    <dgm:cxn modelId="{7FFF8700-044D-4F43-B80D-CCFB6D28F37B}" type="presParOf" srcId="{B04A91C5-63D7-4572-89AC-5939726E51F0}" destId="{F7883C3D-B518-4638-9AF2-EF1AB4C5661C}" srcOrd="1" destOrd="0" presId="urn:microsoft.com/office/officeart/2005/8/layout/orgChart1"/>
    <dgm:cxn modelId="{73053ABA-41B6-4A6F-9093-D09CFCE4FD3D}" type="presParOf" srcId="{F7883C3D-B518-4638-9AF2-EF1AB4C5661C}" destId="{F6222DDB-8933-4FC3-BF71-A4D70C36F9FA}" srcOrd="0" destOrd="0" presId="urn:microsoft.com/office/officeart/2005/8/layout/orgChart1"/>
    <dgm:cxn modelId="{3E750DDF-920F-49A1-AC58-9E9F176EEDA3}" type="presParOf" srcId="{F6222DDB-8933-4FC3-BF71-A4D70C36F9FA}" destId="{EC83E2CD-FD27-4A0C-95C1-BE71FA51466A}" srcOrd="0" destOrd="0" presId="urn:microsoft.com/office/officeart/2005/8/layout/orgChart1"/>
    <dgm:cxn modelId="{BBAF20DC-FE9A-4A5C-BF0F-C1FACF66BB97}" type="presParOf" srcId="{F6222DDB-8933-4FC3-BF71-A4D70C36F9FA}" destId="{08FC9DC5-A4F1-4D7D-92FB-D746074044CC}" srcOrd="1" destOrd="0" presId="urn:microsoft.com/office/officeart/2005/8/layout/orgChart1"/>
    <dgm:cxn modelId="{B87FD25D-72FD-4ECA-8896-182C2B8E0A98}" type="presParOf" srcId="{F7883C3D-B518-4638-9AF2-EF1AB4C5661C}" destId="{15EBBDF8-6E52-4330-8770-3239A9F62BDE}" srcOrd="1" destOrd="0" presId="urn:microsoft.com/office/officeart/2005/8/layout/orgChart1"/>
    <dgm:cxn modelId="{E3E36CB5-9747-4D5D-8FC2-637344747252}" type="presParOf" srcId="{F7883C3D-B518-4638-9AF2-EF1AB4C5661C}" destId="{81B01C31-F436-4B7E-8A9B-4FDC6BF96B37}" srcOrd="2" destOrd="0" presId="urn:microsoft.com/office/officeart/2005/8/layout/orgChart1"/>
    <dgm:cxn modelId="{1FFBC643-2731-42C7-88A5-7AEC26053D5E}" type="presParOf" srcId="{81B01C31-F436-4B7E-8A9B-4FDC6BF96B37}" destId="{A874216B-57B8-4634-9EE1-88F4BE1EDA9E}" srcOrd="0" destOrd="0" presId="urn:microsoft.com/office/officeart/2005/8/layout/orgChart1"/>
    <dgm:cxn modelId="{F834514E-13A7-4458-9B78-A46FC6D5841C}" type="presParOf" srcId="{81B01C31-F436-4B7E-8A9B-4FDC6BF96B37}" destId="{11F8BED5-0F2F-4F1F-8FD1-DD101337BACD}" srcOrd="1" destOrd="0" presId="urn:microsoft.com/office/officeart/2005/8/layout/orgChart1"/>
    <dgm:cxn modelId="{F8991771-593A-4E03-8FBB-2E4B93C92719}" type="presParOf" srcId="{11F8BED5-0F2F-4F1F-8FD1-DD101337BACD}" destId="{3683FC40-5E63-45BA-A92D-BA73AAB359D5}" srcOrd="0" destOrd="0" presId="urn:microsoft.com/office/officeart/2005/8/layout/orgChart1"/>
    <dgm:cxn modelId="{14B765EE-6872-4C40-BD4D-96376835926A}" type="presParOf" srcId="{3683FC40-5E63-45BA-A92D-BA73AAB359D5}" destId="{A6764457-61FC-42C4-982E-0A59AEE325A5}" srcOrd="0" destOrd="0" presId="urn:microsoft.com/office/officeart/2005/8/layout/orgChart1"/>
    <dgm:cxn modelId="{A5A0A55A-3ED8-4186-B716-98E77A8F4731}" type="presParOf" srcId="{3683FC40-5E63-45BA-A92D-BA73AAB359D5}" destId="{1D02BF6F-2E20-462E-B7E4-2E7888875874}" srcOrd="1" destOrd="0" presId="urn:microsoft.com/office/officeart/2005/8/layout/orgChart1"/>
    <dgm:cxn modelId="{99A8B9E8-DAE7-47B3-91DC-C2343615563F}" type="presParOf" srcId="{11F8BED5-0F2F-4F1F-8FD1-DD101337BACD}" destId="{B46C0A56-C733-4308-92AE-8C3EF5B9D1F0}" srcOrd="1" destOrd="0" presId="urn:microsoft.com/office/officeart/2005/8/layout/orgChart1"/>
    <dgm:cxn modelId="{5EDDA168-DD14-4337-806E-D520DA5DD9CD}" type="presParOf" srcId="{11F8BED5-0F2F-4F1F-8FD1-DD101337BACD}" destId="{E67F3EC4-D58E-4BBC-8D23-8FD861842095}" srcOrd="2" destOrd="0" presId="urn:microsoft.com/office/officeart/2005/8/layout/orgChart1"/>
    <dgm:cxn modelId="{E5CA278A-B381-440A-9146-C5E8309A0ECB}" type="presParOf" srcId="{B04A91C5-63D7-4572-89AC-5939726E51F0}" destId="{8D3D58E2-AE76-4AFB-A69C-769F4EBC320E}" srcOrd="2" destOrd="0" presId="urn:microsoft.com/office/officeart/2005/8/layout/orgChart1"/>
    <dgm:cxn modelId="{35FCB7CE-0D8E-4410-BDEA-14493BD366BD}" type="presParOf" srcId="{B04A91C5-63D7-4572-89AC-5939726E51F0}" destId="{75678239-A416-4369-B2B4-8FE7C5DC77CD}" srcOrd="3" destOrd="0" presId="urn:microsoft.com/office/officeart/2005/8/layout/orgChart1"/>
    <dgm:cxn modelId="{111D09E5-7193-464B-A56D-3E9136AE793F}" type="presParOf" srcId="{75678239-A416-4369-B2B4-8FE7C5DC77CD}" destId="{AADD9FC6-98BF-4C6E-951E-C03FAD9690BF}" srcOrd="0" destOrd="0" presId="urn:microsoft.com/office/officeart/2005/8/layout/orgChart1"/>
    <dgm:cxn modelId="{E404D34C-C3ED-4423-B221-65801A3B3B59}" type="presParOf" srcId="{AADD9FC6-98BF-4C6E-951E-C03FAD9690BF}" destId="{CADE0652-8354-4A90-88AA-970476A78989}" srcOrd="0" destOrd="0" presId="urn:microsoft.com/office/officeart/2005/8/layout/orgChart1"/>
    <dgm:cxn modelId="{69407357-C718-426F-AF2C-D6E9D286EF6D}" type="presParOf" srcId="{AADD9FC6-98BF-4C6E-951E-C03FAD9690BF}" destId="{83FE8ADA-DA93-4946-931F-81F7F489C730}" srcOrd="1" destOrd="0" presId="urn:microsoft.com/office/officeart/2005/8/layout/orgChart1"/>
    <dgm:cxn modelId="{C7FF4829-F66F-40FE-8EB7-F7013326884C}" type="presParOf" srcId="{75678239-A416-4369-B2B4-8FE7C5DC77CD}" destId="{D05C57D3-2017-4F5E-A931-476387AE4F55}" srcOrd="1" destOrd="0" presId="urn:microsoft.com/office/officeart/2005/8/layout/orgChart1"/>
    <dgm:cxn modelId="{AAF835EF-4140-4D54-B941-3782DACA578D}" type="presParOf" srcId="{75678239-A416-4369-B2B4-8FE7C5DC77CD}" destId="{F8BF0691-D538-42B9-8105-EA5ED5ABA876}" srcOrd="2" destOrd="0" presId="urn:microsoft.com/office/officeart/2005/8/layout/orgChart1"/>
    <dgm:cxn modelId="{DFCB6131-171C-47AA-8820-14A024C0CBC8}" type="presParOf" srcId="{F8BF0691-D538-42B9-8105-EA5ED5ABA876}" destId="{FE45ACE3-8531-4E22-AAC7-3BF55A41324A}" srcOrd="0" destOrd="0" presId="urn:microsoft.com/office/officeart/2005/8/layout/orgChart1"/>
    <dgm:cxn modelId="{3D9B36BD-48DF-44DB-AE24-147FEE3D31FF}" type="presParOf" srcId="{F8BF0691-D538-42B9-8105-EA5ED5ABA876}" destId="{189CE447-2E2F-42E2-8C5D-3F2FBC667F8A}" srcOrd="1" destOrd="0" presId="urn:microsoft.com/office/officeart/2005/8/layout/orgChart1"/>
    <dgm:cxn modelId="{B3F97F91-1375-4F18-9C8F-D18D3A9B598F}" type="presParOf" srcId="{189CE447-2E2F-42E2-8C5D-3F2FBC667F8A}" destId="{B6F6CA64-942F-426D-A507-759F19AC5510}" srcOrd="0" destOrd="0" presId="urn:microsoft.com/office/officeart/2005/8/layout/orgChart1"/>
    <dgm:cxn modelId="{FEE3D465-5300-4F1B-9AB5-A1854ED0DEF9}" type="presParOf" srcId="{B6F6CA64-942F-426D-A507-759F19AC5510}" destId="{B49C1B7F-AAAB-45F8-822D-909FA2221400}" srcOrd="0" destOrd="0" presId="urn:microsoft.com/office/officeart/2005/8/layout/orgChart1"/>
    <dgm:cxn modelId="{DD2B2C22-C246-4CFC-8163-77FBE045C18C}" type="presParOf" srcId="{B6F6CA64-942F-426D-A507-759F19AC5510}" destId="{004DF166-C925-4096-9E0C-930BAF49DE04}" srcOrd="1" destOrd="0" presId="urn:microsoft.com/office/officeart/2005/8/layout/orgChart1"/>
    <dgm:cxn modelId="{B3A2961D-8724-479E-A9E7-3704B86F8C65}" type="presParOf" srcId="{189CE447-2E2F-42E2-8C5D-3F2FBC667F8A}" destId="{0BCE7E8F-0B75-484C-BCFB-6E95A5465007}" srcOrd="1" destOrd="0" presId="urn:microsoft.com/office/officeart/2005/8/layout/orgChart1"/>
    <dgm:cxn modelId="{535E830C-EC43-4225-B1DC-96F870B11188}" type="presParOf" srcId="{189CE447-2E2F-42E2-8C5D-3F2FBC667F8A}" destId="{18197F13-D7B6-4B3D-B08C-7D29AAE55576}" srcOrd="2" destOrd="0" presId="urn:microsoft.com/office/officeart/2005/8/layout/orgChart1"/>
    <dgm:cxn modelId="{ABE95AF3-2D99-406A-9272-9802F545B6AC}" type="presParOf" srcId="{B04A91C5-63D7-4572-89AC-5939726E51F0}" destId="{480BC953-AD9A-4428-AA84-E07634D3A4EB}" srcOrd="4" destOrd="0" presId="urn:microsoft.com/office/officeart/2005/8/layout/orgChart1"/>
    <dgm:cxn modelId="{6C96AE76-9C42-4860-BA4B-FD040714F060}" type="presParOf" srcId="{B04A91C5-63D7-4572-89AC-5939726E51F0}" destId="{9DE2942A-97C6-4E74-803B-33B03A5E5BF4}" srcOrd="5" destOrd="0" presId="urn:microsoft.com/office/officeart/2005/8/layout/orgChart1"/>
    <dgm:cxn modelId="{C30BBC38-EF50-4F3F-862F-99FAF9BEF5E8}" type="presParOf" srcId="{9DE2942A-97C6-4E74-803B-33B03A5E5BF4}" destId="{687D3C38-D780-4A6B-9177-738D2D8C9047}" srcOrd="0" destOrd="0" presId="urn:microsoft.com/office/officeart/2005/8/layout/orgChart1"/>
    <dgm:cxn modelId="{33C8B455-3017-485B-B76A-D661E33DB8B8}" type="presParOf" srcId="{687D3C38-D780-4A6B-9177-738D2D8C9047}" destId="{A196E2DD-6D76-475C-B7F7-7557DDF33801}" srcOrd="0" destOrd="0" presId="urn:microsoft.com/office/officeart/2005/8/layout/orgChart1"/>
    <dgm:cxn modelId="{BA3DBA27-CE0F-4BDF-95F8-4E5B5571A5E7}" type="presParOf" srcId="{687D3C38-D780-4A6B-9177-738D2D8C9047}" destId="{37B82824-3700-46A8-8A84-97AFB2BC82E6}" srcOrd="1" destOrd="0" presId="urn:microsoft.com/office/officeart/2005/8/layout/orgChart1"/>
    <dgm:cxn modelId="{8EF9135B-BDFF-47AA-94E4-5BD4A74485AD}" type="presParOf" srcId="{9DE2942A-97C6-4E74-803B-33B03A5E5BF4}" destId="{ADD68813-F510-4CFC-8F48-CF295B9378A2}" srcOrd="1" destOrd="0" presId="urn:microsoft.com/office/officeart/2005/8/layout/orgChart1"/>
    <dgm:cxn modelId="{F841E058-EC18-4AF8-A737-EAFBF0DDCB7F}" type="presParOf" srcId="{9DE2942A-97C6-4E74-803B-33B03A5E5BF4}" destId="{9C07B424-2512-4C93-B55A-4F2548FACFD1}" srcOrd="2" destOrd="0" presId="urn:microsoft.com/office/officeart/2005/8/layout/orgChart1"/>
    <dgm:cxn modelId="{8311B0A9-273C-4AB0-AE83-0C0F5D065BCB}" type="presParOf" srcId="{9C07B424-2512-4C93-B55A-4F2548FACFD1}" destId="{4C52E7E5-BAD1-426B-94E0-FAB160D34C3D}" srcOrd="0" destOrd="0" presId="urn:microsoft.com/office/officeart/2005/8/layout/orgChart1"/>
    <dgm:cxn modelId="{6ED80CDF-8CC9-4213-8D71-1BEEA5761EAE}" type="presParOf" srcId="{9C07B424-2512-4C93-B55A-4F2548FACFD1}" destId="{71AA2D68-328C-4BFA-B02F-FBCE9C4FA1B3}" srcOrd="1" destOrd="0" presId="urn:microsoft.com/office/officeart/2005/8/layout/orgChart1"/>
    <dgm:cxn modelId="{F227F7AB-F748-4A80-A075-1E342770BE45}" type="presParOf" srcId="{71AA2D68-328C-4BFA-B02F-FBCE9C4FA1B3}" destId="{91DEA7BA-A38D-46FF-9918-F0F2CB6E8927}" srcOrd="0" destOrd="0" presId="urn:microsoft.com/office/officeart/2005/8/layout/orgChart1"/>
    <dgm:cxn modelId="{1C08588E-D745-4444-8AAB-F10C268F9AEC}" type="presParOf" srcId="{91DEA7BA-A38D-46FF-9918-F0F2CB6E8927}" destId="{D3DF0737-B8C9-4078-B43F-0952CFB9222D}" srcOrd="0" destOrd="0" presId="urn:microsoft.com/office/officeart/2005/8/layout/orgChart1"/>
    <dgm:cxn modelId="{C2B2A2BA-F684-43C7-A3A2-101BD66B7109}" type="presParOf" srcId="{91DEA7BA-A38D-46FF-9918-F0F2CB6E8927}" destId="{35E2215F-F2E2-4B2D-8FB9-5E1D36FA87DD}" srcOrd="1" destOrd="0" presId="urn:microsoft.com/office/officeart/2005/8/layout/orgChart1"/>
    <dgm:cxn modelId="{F165AA05-C3B5-4655-A945-CA48DF0CDA13}" type="presParOf" srcId="{71AA2D68-328C-4BFA-B02F-FBCE9C4FA1B3}" destId="{DF65057D-1EF3-47C1-9750-4C9F3068E662}" srcOrd="1" destOrd="0" presId="urn:microsoft.com/office/officeart/2005/8/layout/orgChart1"/>
    <dgm:cxn modelId="{A01BDAF1-0E80-4BC6-8F79-BD7991105027}" type="presParOf" srcId="{71AA2D68-328C-4BFA-B02F-FBCE9C4FA1B3}" destId="{63FAC5C9-563C-4D3A-9313-F014346D4DCF}" srcOrd="2" destOrd="0" presId="urn:microsoft.com/office/officeart/2005/8/layout/orgChart1"/>
    <dgm:cxn modelId="{56E24A63-F9F8-420E-9B10-6C402621BE64}" type="presParOf" srcId="{65590504-2FA5-498C-9DEB-585F89813826}" destId="{7E8C2D97-F77F-42F4-818F-528459074C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0C14E1-5E31-4BFB-93EF-64A72EB696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BF101F-0F35-4E21-834F-2D0370F875E2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Conditional Statements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DFB5525A-85FE-4DD0-9919-DA9F0CCF7FC1}" type="parTrans" cxnId="{F70BC46C-C4E5-4BDD-AB2F-E6392A25640C}">
      <dgm:prSet/>
      <dgm:spPr/>
      <dgm:t>
        <a:bodyPr/>
        <a:lstStyle/>
        <a:p>
          <a:endParaRPr lang="en-US"/>
        </a:p>
      </dgm:t>
    </dgm:pt>
    <dgm:pt modelId="{AB19A77E-F43A-4193-A579-3E00E108D152}" type="sibTrans" cxnId="{F70BC46C-C4E5-4BDD-AB2F-E6392A25640C}">
      <dgm:prSet/>
      <dgm:spPr/>
      <dgm:t>
        <a:bodyPr/>
        <a:lstStyle/>
        <a:p>
          <a:endParaRPr lang="en-US"/>
        </a:p>
      </dgm:t>
    </dgm:pt>
    <dgm:pt modelId="{FE303ED2-E91E-412E-9437-9D310539077B}">
      <dgm:prSet phldrT="[Text]" custT="1"/>
      <dgm:spPr/>
      <dgm:t>
        <a:bodyPr/>
        <a:lstStyle/>
        <a:p>
          <a:pPr algn="ctr"/>
          <a:r>
            <a:rPr lang="en-US" sz="3200" dirty="0" smtClean="0">
              <a:latin typeface="Informal Roman" panose="030604020304060B0204" pitchFamily="66" charset="0"/>
            </a:rPr>
            <a:t>Comparison Operators &amp; Boolean Expressions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67DCA957-B2F3-41EA-A1D6-69F2974D19A1}" type="parTrans" cxnId="{354ECFAA-0650-4348-9089-A5F0F4D0486F}">
      <dgm:prSet/>
      <dgm:spPr/>
      <dgm:t>
        <a:bodyPr/>
        <a:lstStyle/>
        <a:p>
          <a:endParaRPr lang="en-US"/>
        </a:p>
      </dgm:t>
    </dgm:pt>
    <dgm:pt modelId="{CE3C1A84-FDCD-4933-B8BB-69E7736BF902}" type="sibTrans" cxnId="{354ECFAA-0650-4348-9089-A5F0F4D0486F}">
      <dgm:prSet/>
      <dgm:spPr/>
      <dgm:t>
        <a:bodyPr/>
        <a:lstStyle/>
        <a:p>
          <a:endParaRPr lang="en-US"/>
        </a:p>
      </dgm:t>
    </dgm:pt>
    <dgm:pt modelId="{ED15561D-56C1-4B97-A225-B17AD9CFFD83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if</a:t>
          </a:r>
          <a:r>
            <a:rPr lang="en-US" sz="3200" dirty="0" smtClean="0">
              <a:latin typeface="Informal Roman" panose="030604020304060B0204" pitchFamily="66" charset="0"/>
            </a:rPr>
            <a:t>” &amp;“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if-else</a:t>
          </a:r>
          <a:r>
            <a:rPr lang="en-US" sz="3200" dirty="0" smtClean="0">
              <a:latin typeface="Informal Roman" panose="030604020304060B0204" pitchFamily="66" charset="0"/>
            </a:rPr>
            <a:t>” Statements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7D06307E-E72D-4C92-B922-9BC1410121D5}" type="parTrans" cxnId="{823C09DF-4066-4185-B4D2-80B89A1FF3CD}">
      <dgm:prSet/>
      <dgm:spPr/>
      <dgm:t>
        <a:bodyPr/>
        <a:lstStyle/>
        <a:p>
          <a:endParaRPr lang="en-US"/>
        </a:p>
      </dgm:t>
    </dgm:pt>
    <dgm:pt modelId="{E6125EE4-66B5-47EC-B065-D7DAACD1A343}" type="sibTrans" cxnId="{823C09DF-4066-4185-B4D2-80B89A1FF3CD}">
      <dgm:prSet/>
      <dgm:spPr/>
      <dgm:t>
        <a:bodyPr/>
        <a:lstStyle/>
        <a:p>
          <a:endParaRPr lang="en-US"/>
        </a:p>
      </dgm:t>
    </dgm:pt>
    <dgm:pt modelId="{3C212A25-0B13-4130-B138-D80FD13744A6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“</a:t>
          </a:r>
          <a:r>
            <a:rPr lang="en-US" sz="3200" dirty="0" smtClean="0">
              <a:solidFill>
                <a:schemeClr val="bg2"/>
              </a:solidFill>
              <a:latin typeface="Informal Roman" panose="030604020304060B0204" pitchFamily="66" charset="0"/>
            </a:rPr>
            <a:t>switch-case</a:t>
          </a:r>
          <a:r>
            <a:rPr lang="en-US" sz="3200" dirty="0" smtClean="0">
              <a:latin typeface="Informal Roman" panose="030604020304060B0204" pitchFamily="66" charset="0"/>
            </a:rPr>
            <a:t>” Statement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43412D1B-5E60-443A-8E70-DE9D4E704809}" type="parTrans" cxnId="{89668738-4A06-48A0-ADA1-E81F63ABA142}">
      <dgm:prSet/>
      <dgm:spPr/>
      <dgm:t>
        <a:bodyPr/>
        <a:lstStyle/>
        <a:p>
          <a:endParaRPr lang="en-US"/>
        </a:p>
      </dgm:t>
    </dgm:pt>
    <dgm:pt modelId="{7EEE66FA-BF9A-43A0-ADA2-FE1F6E1855D7}" type="sibTrans" cxnId="{89668738-4A06-48A0-ADA1-E81F63ABA142}">
      <dgm:prSet/>
      <dgm:spPr/>
      <dgm:t>
        <a:bodyPr/>
        <a:lstStyle/>
        <a:p>
          <a:endParaRPr lang="en-US"/>
        </a:p>
      </dgm:t>
    </dgm:pt>
    <dgm:pt modelId="{5D0B09FB-389A-42B8-9F76-AC54AAB7446D}" type="pres">
      <dgm:prSet presAssocID="{9F0C14E1-5E31-4BFB-93EF-64A72EB696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F9557CA-7D0B-407C-B122-3806D3B80045}" type="pres">
      <dgm:prSet presAssocID="{5DBF101F-0F35-4E21-834F-2D0370F875E2}" presName="hierRoot1" presStyleCnt="0">
        <dgm:presLayoutVars>
          <dgm:hierBranch val="init"/>
        </dgm:presLayoutVars>
      </dgm:prSet>
      <dgm:spPr/>
    </dgm:pt>
    <dgm:pt modelId="{C76704DA-2A6C-4F8D-B746-4F85018CD45A}" type="pres">
      <dgm:prSet presAssocID="{5DBF101F-0F35-4E21-834F-2D0370F875E2}" presName="rootComposite1" presStyleCnt="0"/>
      <dgm:spPr/>
    </dgm:pt>
    <dgm:pt modelId="{0359D7AD-5B93-4C43-9D98-56774F0D5194}" type="pres">
      <dgm:prSet presAssocID="{5DBF101F-0F35-4E21-834F-2D0370F875E2}" presName="rootText1" presStyleLbl="node0" presStyleIdx="0" presStyleCnt="1" custScaleX="272533" custScaleY="59247" custLinFactNeighborX="-1655" custLinFactNeighborY="-8385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3F96D0-4A8B-4629-A505-534193085623}" type="pres">
      <dgm:prSet presAssocID="{5DBF101F-0F35-4E21-834F-2D0370F875E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1D84F32-1C06-40F5-A095-B0D4A22D4106}" type="pres">
      <dgm:prSet presAssocID="{5DBF101F-0F35-4E21-834F-2D0370F875E2}" presName="hierChild2" presStyleCnt="0"/>
      <dgm:spPr/>
    </dgm:pt>
    <dgm:pt modelId="{C737B84A-2ADA-4BBE-9EAC-51D285811437}" type="pres">
      <dgm:prSet presAssocID="{67DCA957-B2F3-41EA-A1D6-69F2974D19A1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0F54789-C881-48D3-8513-BE0F0B401420}" type="pres">
      <dgm:prSet presAssocID="{FE303ED2-E91E-412E-9437-9D310539077B}" presName="hierRoot2" presStyleCnt="0">
        <dgm:presLayoutVars>
          <dgm:hierBranch val="init"/>
        </dgm:presLayoutVars>
      </dgm:prSet>
      <dgm:spPr/>
    </dgm:pt>
    <dgm:pt modelId="{412D34EB-F3DA-4CAC-AB04-C1F4F2F079EF}" type="pres">
      <dgm:prSet presAssocID="{FE303ED2-E91E-412E-9437-9D310539077B}" presName="rootComposite" presStyleCnt="0"/>
      <dgm:spPr/>
    </dgm:pt>
    <dgm:pt modelId="{2614E269-8295-4197-BB5E-0D078F5030B2}" type="pres">
      <dgm:prSet presAssocID="{FE303ED2-E91E-412E-9437-9D310539077B}" presName="rootText" presStyleLbl="node2" presStyleIdx="0" presStyleCnt="3" custLinFactNeighborY="-95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06F8A3-A092-4062-9F84-7013F75341DA}" type="pres">
      <dgm:prSet presAssocID="{FE303ED2-E91E-412E-9437-9D310539077B}" presName="rootConnector" presStyleLbl="node2" presStyleIdx="0" presStyleCnt="3"/>
      <dgm:spPr/>
      <dgm:t>
        <a:bodyPr/>
        <a:lstStyle/>
        <a:p>
          <a:endParaRPr lang="en-US"/>
        </a:p>
      </dgm:t>
    </dgm:pt>
    <dgm:pt modelId="{4568134C-8BB8-4F82-967E-91286C71D666}" type="pres">
      <dgm:prSet presAssocID="{FE303ED2-E91E-412E-9437-9D310539077B}" presName="hierChild4" presStyleCnt="0"/>
      <dgm:spPr/>
    </dgm:pt>
    <dgm:pt modelId="{E73804DF-663E-4FC2-A2E4-EE021C7EF6FC}" type="pres">
      <dgm:prSet presAssocID="{FE303ED2-E91E-412E-9437-9D310539077B}" presName="hierChild5" presStyleCnt="0"/>
      <dgm:spPr/>
    </dgm:pt>
    <dgm:pt modelId="{28B83FEF-8929-4CA9-AA29-351DB9B1E4DC}" type="pres">
      <dgm:prSet presAssocID="{7D06307E-E72D-4C92-B922-9BC1410121D5}" presName="Name37" presStyleLbl="parChTrans1D2" presStyleIdx="1" presStyleCnt="3"/>
      <dgm:spPr/>
      <dgm:t>
        <a:bodyPr/>
        <a:lstStyle/>
        <a:p>
          <a:endParaRPr lang="en-US"/>
        </a:p>
      </dgm:t>
    </dgm:pt>
    <dgm:pt modelId="{7C79AEF0-C849-4508-B0B4-721229497A7D}" type="pres">
      <dgm:prSet presAssocID="{ED15561D-56C1-4B97-A225-B17AD9CFFD83}" presName="hierRoot2" presStyleCnt="0">
        <dgm:presLayoutVars>
          <dgm:hierBranch val="init"/>
        </dgm:presLayoutVars>
      </dgm:prSet>
      <dgm:spPr/>
    </dgm:pt>
    <dgm:pt modelId="{D7C26FAA-350C-4536-8955-30ABDAE188DF}" type="pres">
      <dgm:prSet presAssocID="{ED15561D-56C1-4B97-A225-B17AD9CFFD83}" presName="rootComposite" presStyleCnt="0"/>
      <dgm:spPr/>
    </dgm:pt>
    <dgm:pt modelId="{523C265F-BF3E-45A7-97E7-3CB6F72BBFF0}" type="pres">
      <dgm:prSet presAssocID="{ED15561D-56C1-4B97-A225-B17AD9CFFD83}" presName="rootText" presStyleLbl="node2" presStyleIdx="1" presStyleCnt="3" custScaleY="57638" custLinFactNeighborX="276" custLinFactNeighborY="-921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CF2B70-2E8B-4780-B74F-7777095946AC}" type="pres">
      <dgm:prSet presAssocID="{ED15561D-56C1-4B97-A225-B17AD9CFFD83}" presName="rootConnector" presStyleLbl="node2" presStyleIdx="1" presStyleCnt="3"/>
      <dgm:spPr/>
      <dgm:t>
        <a:bodyPr/>
        <a:lstStyle/>
        <a:p>
          <a:endParaRPr lang="en-US"/>
        </a:p>
      </dgm:t>
    </dgm:pt>
    <dgm:pt modelId="{93D8B1A9-94C7-4C2B-8A2D-FD384A4F0F8D}" type="pres">
      <dgm:prSet presAssocID="{ED15561D-56C1-4B97-A225-B17AD9CFFD83}" presName="hierChild4" presStyleCnt="0"/>
      <dgm:spPr/>
    </dgm:pt>
    <dgm:pt modelId="{69F6D4C6-5CEF-4D58-9A3D-B1DDD7E7A9C8}" type="pres">
      <dgm:prSet presAssocID="{ED15561D-56C1-4B97-A225-B17AD9CFFD83}" presName="hierChild5" presStyleCnt="0"/>
      <dgm:spPr/>
    </dgm:pt>
    <dgm:pt modelId="{F2FABC0A-7D27-41B6-A5B2-1681964D3E93}" type="pres">
      <dgm:prSet presAssocID="{43412D1B-5E60-443A-8E70-DE9D4E704809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976EC0E-2DAE-459E-BE49-E9D2B24F174B}" type="pres">
      <dgm:prSet presAssocID="{3C212A25-0B13-4130-B138-D80FD13744A6}" presName="hierRoot2" presStyleCnt="0">
        <dgm:presLayoutVars>
          <dgm:hierBranch val="init"/>
        </dgm:presLayoutVars>
      </dgm:prSet>
      <dgm:spPr/>
    </dgm:pt>
    <dgm:pt modelId="{F4410E92-C1DC-4BEA-B123-EFD3AEE48136}" type="pres">
      <dgm:prSet presAssocID="{3C212A25-0B13-4130-B138-D80FD13744A6}" presName="rootComposite" presStyleCnt="0"/>
      <dgm:spPr/>
    </dgm:pt>
    <dgm:pt modelId="{FB88D22D-616A-4763-8730-376C7E899E79}" type="pres">
      <dgm:prSet presAssocID="{3C212A25-0B13-4130-B138-D80FD13744A6}" presName="rootText" presStyleLbl="node2" presStyleIdx="2" presStyleCnt="3" custScaleX="113456" custScaleY="43802" custLinFactNeighborX="-828" custLinFactNeighborY="-9985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4D17AE-BCFB-4A21-A1FA-06E9765EE69A}" type="pres">
      <dgm:prSet presAssocID="{3C212A25-0B13-4130-B138-D80FD13744A6}" presName="rootConnector" presStyleLbl="node2" presStyleIdx="2" presStyleCnt="3"/>
      <dgm:spPr/>
      <dgm:t>
        <a:bodyPr/>
        <a:lstStyle/>
        <a:p>
          <a:endParaRPr lang="en-US"/>
        </a:p>
      </dgm:t>
    </dgm:pt>
    <dgm:pt modelId="{E33DE51E-2EA0-4CA6-83D0-352FE4AC31F5}" type="pres">
      <dgm:prSet presAssocID="{3C212A25-0B13-4130-B138-D80FD13744A6}" presName="hierChild4" presStyleCnt="0"/>
      <dgm:spPr/>
    </dgm:pt>
    <dgm:pt modelId="{D000040E-B47C-4A40-B987-55C1934825E5}" type="pres">
      <dgm:prSet presAssocID="{3C212A25-0B13-4130-B138-D80FD13744A6}" presName="hierChild5" presStyleCnt="0"/>
      <dgm:spPr/>
    </dgm:pt>
    <dgm:pt modelId="{29C67E82-748D-42F4-A1DB-2487E9C659DF}" type="pres">
      <dgm:prSet presAssocID="{5DBF101F-0F35-4E21-834F-2D0370F875E2}" presName="hierChild3" presStyleCnt="0"/>
      <dgm:spPr/>
    </dgm:pt>
  </dgm:ptLst>
  <dgm:cxnLst>
    <dgm:cxn modelId="{F70BC46C-C4E5-4BDD-AB2F-E6392A25640C}" srcId="{9F0C14E1-5E31-4BFB-93EF-64A72EB696B4}" destId="{5DBF101F-0F35-4E21-834F-2D0370F875E2}" srcOrd="0" destOrd="0" parTransId="{DFB5525A-85FE-4DD0-9919-DA9F0CCF7FC1}" sibTransId="{AB19A77E-F43A-4193-A579-3E00E108D152}"/>
    <dgm:cxn modelId="{89668738-4A06-48A0-ADA1-E81F63ABA142}" srcId="{5DBF101F-0F35-4E21-834F-2D0370F875E2}" destId="{3C212A25-0B13-4130-B138-D80FD13744A6}" srcOrd="2" destOrd="0" parTransId="{43412D1B-5E60-443A-8E70-DE9D4E704809}" sibTransId="{7EEE66FA-BF9A-43A0-ADA2-FE1F6E1855D7}"/>
    <dgm:cxn modelId="{FB50C092-1AC6-447A-8ECA-B92D7932BA37}" type="presOf" srcId="{ED15561D-56C1-4B97-A225-B17AD9CFFD83}" destId="{523C265F-BF3E-45A7-97E7-3CB6F72BBFF0}" srcOrd="0" destOrd="0" presId="urn:microsoft.com/office/officeart/2005/8/layout/orgChart1"/>
    <dgm:cxn modelId="{823C09DF-4066-4185-B4D2-80B89A1FF3CD}" srcId="{5DBF101F-0F35-4E21-834F-2D0370F875E2}" destId="{ED15561D-56C1-4B97-A225-B17AD9CFFD83}" srcOrd="1" destOrd="0" parTransId="{7D06307E-E72D-4C92-B922-9BC1410121D5}" sibTransId="{E6125EE4-66B5-47EC-B065-D7DAACD1A343}"/>
    <dgm:cxn modelId="{FD365F2F-1A42-4B78-9ED5-1E84BD2A971D}" type="presOf" srcId="{9F0C14E1-5E31-4BFB-93EF-64A72EB696B4}" destId="{5D0B09FB-389A-42B8-9F76-AC54AAB7446D}" srcOrd="0" destOrd="0" presId="urn:microsoft.com/office/officeart/2005/8/layout/orgChart1"/>
    <dgm:cxn modelId="{510C79DE-9E9F-4DC0-BC46-80BEFBF40866}" type="presOf" srcId="{67DCA957-B2F3-41EA-A1D6-69F2974D19A1}" destId="{C737B84A-2ADA-4BBE-9EAC-51D285811437}" srcOrd="0" destOrd="0" presId="urn:microsoft.com/office/officeart/2005/8/layout/orgChart1"/>
    <dgm:cxn modelId="{9535BF3E-6D47-4915-8F7D-26552F5214B9}" type="presOf" srcId="{43412D1B-5E60-443A-8E70-DE9D4E704809}" destId="{F2FABC0A-7D27-41B6-A5B2-1681964D3E93}" srcOrd="0" destOrd="0" presId="urn:microsoft.com/office/officeart/2005/8/layout/orgChart1"/>
    <dgm:cxn modelId="{BBD27F77-7864-43DF-9B2E-BCB603876EED}" type="presOf" srcId="{7D06307E-E72D-4C92-B922-9BC1410121D5}" destId="{28B83FEF-8929-4CA9-AA29-351DB9B1E4DC}" srcOrd="0" destOrd="0" presId="urn:microsoft.com/office/officeart/2005/8/layout/orgChart1"/>
    <dgm:cxn modelId="{B98E2DD1-8CE7-407C-8B1A-1A31AFF5E217}" type="presOf" srcId="{FE303ED2-E91E-412E-9437-9D310539077B}" destId="{A906F8A3-A092-4062-9F84-7013F75341DA}" srcOrd="1" destOrd="0" presId="urn:microsoft.com/office/officeart/2005/8/layout/orgChart1"/>
    <dgm:cxn modelId="{79623BA5-3EE9-492F-9F67-A7A2848E39D4}" type="presOf" srcId="{ED15561D-56C1-4B97-A225-B17AD9CFFD83}" destId="{A5CF2B70-2E8B-4780-B74F-7777095946AC}" srcOrd="1" destOrd="0" presId="urn:microsoft.com/office/officeart/2005/8/layout/orgChart1"/>
    <dgm:cxn modelId="{12598B40-AE2D-4BF4-A65C-B4CC62CF6BAA}" type="presOf" srcId="{5DBF101F-0F35-4E21-834F-2D0370F875E2}" destId="{0F3F96D0-4A8B-4629-A505-534193085623}" srcOrd="1" destOrd="0" presId="urn:microsoft.com/office/officeart/2005/8/layout/orgChart1"/>
    <dgm:cxn modelId="{FD7431D9-52DC-4CFA-A587-3A5E27E8B047}" type="presOf" srcId="{FE303ED2-E91E-412E-9437-9D310539077B}" destId="{2614E269-8295-4197-BB5E-0D078F5030B2}" srcOrd="0" destOrd="0" presId="urn:microsoft.com/office/officeart/2005/8/layout/orgChart1"/>
    <dgm:cxn modelId="{82993F7F-9375-4623-BE0F-E11A2ED881FC}" type="presOf" srcId="{3C212A25-0B13-4130-B138-D80FD13744A6}" destId="{254D17AE-BCFB-4A21-A1FA-06E9765EE69A}" srcOrd="1" destOrd="0" presId="urn:microsoft.com/office/officeart/2005/8/layout/orgChart1"/>
    <dgm:cxn modelId="{7C4B19F7-C135-41D5-8E39-013674826154}" type="presOf" srcId="{5DBF101F-0F35-4E21-834F-2D0370F875E2}" destId="{0359D7AD-5B93-4C43-9D98-56774F0D5194}" srcOrd="0" destOrd="0" presId="urn:microsoft.com/office/officeart/2005/8/layout/orgChart1"/>
    <dgm:cxn modelId="{354ECFAA-0650-4348-9089-A5F0F4D0486F}" srcId="{5DBF101F-0F35-4E21-834F-2D0370F875E2}" destId="{FE303ED2-E91E-412E-9437-9D310539077B}" srcOrd="0" destOrd="0" parTransId="{67DCA957-B2F3-41EA-A1D6-69F2974D19A1}" sibTransId="{CE3C1A84-FDCD-4933-B8BB-69E7736BF902}"/>
    <dgm:cxn modelId="{B01D91DC-554F-453D-9B9C-0287793FEF7A}" type="presOf" srcId="{3C212A25-0B13-4130-B138-D80FD13744A6}" destId="{FB88D22D-616A-4763-8730-376C7E899E79}" srcOrd="0" destOrd="0" presId="urn:microsoft.com/office/officeart/2005/8/layout/orgChart1"/>
    <dgm:cxn modelId="{F3D59A19-B586-4E2E-B3DD-350E8083E5C6}" type="presParOf" srcId="{5D0B09FB-389A-42B8-9F76-AC54AAB7446D}" destId="{AF9557CA-7D0B-407C-B122-3806D3B80045}" srcOrd="0" destOrd="0" presId="urn:microsoft.com/office/officeart/2005/8/layout/orgChart1"/>
    <dgm:cxn modelId="{8CD5B951-A4B9-482B-984E-327DC9B435E8}" type="presParOf" srcId="{AF9557CA-7D0B-407C-B122-3806D3B80045}" destId="{C76704DA-2A6C-4F8D-B746-4F85018CD45A}" srcOrd="0" destOrd="0" presId="urn:microsoft.com/office/officeart/2005/8/layout/orgChart1"/>
    <dgm:cxn modelId="{EA691761-E62C-48CB-8E95-889D13D86C94}" type="presParOf" srcId="{C76704DA-2A6C-4F8D-B746-4F85018CD45A}" destId="{0359D7AD-5B93-4C43-9D98-56774F0D5194}" srcOrd="0" destOrd="0" presId="urn:microsoft.com/office/officeart/2005/8/layout/orgChart1"/>
    <dgm:cxn modelId="{5A9E371A-B900-4DD0-9A8A-A7ADB3E32AF6}" type="presParOf" srcId="{C76704DA-2A6C-4F8D-B746-4F85018CD45A}" destId="{0F3F96D0-4A8B-4629-A505-534193085623}" srcOrd="1" destOrd="0" presId="urn:microsoft.com/office/officeart/2005/8/layout/orgChart1"/>
    <dgm:cxn modelId="{959AB241-764D-4395-87C0-5CFEEDDCC866}" type="presParOf" srcId="{AF9557CA-7D0B-407C-B122-3806D3B80045}" destId="{D1D84F32-1C06-40F5-A095-B0D4A22D4106}" srcOrd="1" destOrd="0" presId="urn:microsoft.com/office/officeart/2005/8/layout/orgChart1"/>
    <dgm:cxn modelId="{EA0FC972-43D4-44D6-B179-5F77F6CF4C1E}" type="presParOf" srcId="{D1D84F32-1C06-40F5-A095-B0D4A22D4106}" destId="{C737B84A-2ADA-4BBE-9EAC-51D285811437}" srcOrd="0" destOrd="0" presId="urn:microsoft.com/office/officeart/2005/8/layout/orgChart1"/>
    <dgm:cxn modelId="{A5A5E044-0ECD-460B-8F26-C286AC694EB7}" type="presParOf" srcId="{D1D84F32-1C06-40F5-A095-B0D4A22D4106}" destId="{D0F54789-C881-48D3-8513-BE0F0B401420}" srcOrd="1" destOrd="0" presId="urn:microsoft.com/office/officeart/2005/8/layout/orgChart1"/>
    <dgm:cxn modelId="{8A765040-D4A8-457B-BEA7-AF8911AA5384}" type="presParOf" srcId="{D0F54789-C881-48D3-8513-BE0F0B401420}" destId="{412D34EB-F3DA-4CAC-AB04-C1F4F2F079EF}" srcOrd="0" destOrd="0" presId="urn:microsoft.com/office/officeart/2005/8/layout/orgChart1"/>
    <dgm:cxn modelId="{1CE3BAE3-320B-48EC-B661-19A84336D233}" type="presParOf" srcId="{412D34EB-F3DA-4CAC-AB04-C1F4F2F079EF}" destId="{2614E269-8295-4197-BB5E-0D078F5030B2}" srcOrd="0" destOrd="0" presId="urn:microsoft.com/office/officeart/2005/8/layout/orgChart1"/>
    <dgm:cxn modelId="{B653CC7C-DFA3-4B3C-A38A-1C9988AE055C}" type="presParOf" srcId="{412D34EB-F3DA-4CAC-AB04-C1F4F2F079EF}" destId="{A906F8A3-A092-4062-9F84-7013F75341DA}" srcOrd="1" destOrd="0" presId="urn:microsoft.com/office/officeart/2005/8/layout/orgChart1"/>
    <dgm:cxn modelId="{40C5DAB1-D774-4FD9-9AB3-E05BFFF3ACF7}" type="presParOf" srcId="{D0F54789-C881-48D3-8513-BE0F0B401420}" destId="{4568134C-8BB8-4F82-967E-91286C71D666}" srcOrd="1" destOrd="0" presId="urn:microsoft.com/office/officeart/2005/8/layout/orgChart1"/>
    <dgm:cxn modelId="{8EBF9B50-F995-4CF6-84E1-2BE7F9DD3726}" type="presParOf" srcId="{D0F54789-C881-48D3-8513-BE0F0B401420}" destId="{E73804DF-663E-4FC2-A2E4-EE021C7EF6FC}" srcOrd="2" destOrd="0" presId="urn:microsoft.com/office/officeart/2005/8/layout/orgChart1"/>
    <dgm:cxn modelId="{26DA5D2C-E816-4DB4-83B6-2CC994ABD375}" type="presParOf" srcId="{D1D84F32-1C06-40F5-A095-B0D4A22D4106}" destId="{28B83FEF-8929-4CA9-AA29-351DB9B1E4DC}" srcOrd="2" destOrd="0" presId="urn:microsoft.com/office/officeart/2005/8/layout/orgChart1"/>
    <dgm:cxn modelId="{1B4A2F9C-1D1A-4FAF-B3B2-9D2501FB45F9}" type="presParOf" srcId="{D1D84F32-1C06-40F5-A095-B0D4A22D4106}" destId="{7C79AEF0-C849-4508-B0B4-721229497A7D}" srcOrd="3" destOrd="0" presId="urn:microsoft.com/office/officeart/2005/8/layout/orgChart1"/>
    <dgm:cxn modelId="{9A45DF2F-23DE-4FF3-95FE-EC687951D2A2}" type="presParOf" srcId="{7C79AEF0-C849-4508-B0B4-721229497A7D}" destId="{D7C26FAA-350C-4536-8955-30ABDAE188DF}" srcOrd="0" destOrd="0" presId="urn:microsoft.com/office/officeart/2005/8/layout/orgChart1"/>
    <dgm:cxn modelId="{D31120C1-ECA8-40FE-9B87-788375BD6ECC}" type="presParOf" srcId="{D7C26FAA-350C-4536-8955-30ABDAE188DF}" destId="{523C265F-BF3E-45A7-97E7-3CB6F72BBFF0}" srcOrd="0" destOrd="0" presId="urn:microsoft.com/office/officeart/2005/8/layout/orgChart1"/>
    <dgm:cxn modelId="{5BD8D2FA-DB7B-46A1-B01A-5B6C83A809AF}" type="presParOf" srcId="{D7C26FAA-350C-4536-8955-30ABDAE188DF}" destId="{A5CF2B70-2E8B-4780-B74F-7777095946AC}" srcOrd="1" destOrd="0" presId="urn:microsoft.com/office/officeart/2005/8/layout/orgChart1"/>
    <dgm:cxn modelId="{E1DE0364-A322-411F-9F4D-9408B041523C}" type="presParOf" srcId="{7C79AEF0-C849-4508-B0B4-721229497A7D}" destId="{93D8B1A9-94C7-4C2B-8A2D-FD384A4F0F8D}" srcOrd="1" destOrd="0" presId="urn:microsoft.com/office/officeart/2005/8/layout/orgChart1"/>
    <dgm:cxn modelId="{E42C70A2-1EF2-42A1-A212-9020A83A25F4}" type="presParOf" srcId="{7C79AEF0-C849-4508-B0B4-721229497A7D}" destId="{69F6D4C6-5CEF-4D58-9A3D-B1DDD7E7A9C8}" srcOrd="2" destOrd="0" presId="urn:microsoft.com/office/officeart/2005/8/layout/orgChart1"/>
    <dgm:cxn modelId="{66EC9163-6BAA-41A4-AD98-9E3F2D539161}" type="presParOf" srcId="{D1D84F32-1C06-40F5-A095-B0D4A22D4106}" destId="{F2FABC0A-7D27-41B6-A5B2-1681964D3E93}" srcOrd="4" destOrd="0" presId="urn:microsoft.com/office/officeart/2005/8/layout/orgChart1"/>
    <dgm:cxn modelId="{2DD370FC-B09A-4B4A-BF60-2B4E90EAF4DD}" type="presParOf" srcId="{D1D84F32-1C06-40F5-A095-B0D4A22D4106}" destId="{F976EC0E-2DAE-459E-BE49-E9D2B24F174B}" srcOrd="5" destOrd="0" presId="urn:microsoft.com/office/officeart/2005/8/layout/orgChart1"/>
    <dgm:cxn modelId="{DFEE9134-7305-4795-862F-A40B5BF98BD4}" type="presParOf" srcId="{F976EC0E-2DAE-459E-BE49-E9D2B24F174B}" destId="{F4410E92-C1DC-4BEA-B123-EFD3AEE48136}" srcOrd="0" destOrd="0" presId="urn:microsoft.com/office/officeart/2005/8/layout/orgChart1"/>
    <dgm:cxn modelId="{1ECF2833-5318-4587-B490-162A740C73FB}" type="presParOf" srcId="{F4410E92-C1DC-4BEA-B123-EFD3AEE48136}" destId="{FB88D22D-616A-4763-8730-376C7E899E79}" srcOrd="0" destOrd="0" presId="urn:microsoft.com/office/officeart/2005/8/layout/orgChart1"/>
    <dgm:cxn modelId="{82F5BC53-BC0B-4E4F-A996-FCF82922BAF1}" type="presParOf" srcId="{F4410E92-C1DC-4BEA-B123-EFD3AEE48136}" destId="{254D17AE-BCFB-4A21-A1FA-06E9765EE69A}" srcOrd="1" destOrd="0" presId="urn:microsoft.com/office/officeart/2005/8/layout/orgChart1"/>
    <dgm:cxn modelId="{7F0E0B77-6630-42C4-B13B-DBA62FE96AB4}" type="presParOf" srcId="{F976EC0E-2DAE-459E-BE49-E9D2B24F174B}" destId="{E33DE51E-2EA0-4CA6-83D0-352FE4AC31F5}" srcOrd="1" destOrd="0" presId="urn:microsoft.com/office/officeart/2005/8/layout/orgChart1"/>
    <dgm:cxn modelId="{5A30D331-94DB-474A-8380-B79D5FF8B81A}" type="presParOf" srcId="{F976EC0E-2DAE-459E-BE49-E9D2B24F174B}" destId="{D000040E-B47C-4A40-B987-55C1934825E5}" srcOrd="2" destOrd="0" presId="urn:microsoft.com/office/officeart/2005/8/layout/orgChart1"/>
    <dgm:cxn modelId="{232A255C-8126-4F77-9D2E-D46EE16B4F53}" type="presParOf" srcId="{AF9557CA-7D0B-407C-B122-3806D3B80045}" destId="{29C67E82-748D-42F4-A1DB-2487E9C659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8432B-E564-47BA-A863-F87DB1E485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669515-C7AD-43E7-93DA-C37464BD057F}">
      <dgm:prSet phldrT="[Text]"/>
      <dgm:spPr/>
      <dgm:t>
        <a:bodyPr/>
        <a:lstStyle/>
        <a:p>
          <a:r>
            <a:rPr lang="en-US" dirty="0" smtClean="0">
              <a:solidFill>
                <a:srgbClr val="FFFF00"/>
              </a:solidFill>
              <a:latin typeface="Informal Roman" panose="030604020304060B0204" pitchFamily="66" charset="0"/>
            </a:rPr>
            <a:t>Loops</a:t>
          </a:r>
          <a:endParaRPr lang="en-US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312C7B36-BD60-418F-BD66-9F1052DFA12A}" type="parTrans" cxnId="{65553594-90BA-4D7C-89B7-FF07BBAA6C71}">
      <dgm:prSet/>
      <dgm:spPr/>
      <dgm:t>
        <a:bodyPr/>
        <a:lstStyle/>
        <a:p>
          <a:endParaRPr lang="en-US"/>
        </a:p>
      </dgm:t>
    </dgm:pt>
    <dgm:pt modelId="{E44DA810-E952-4A47-BEDB-C231C197173A}" type="sibTrans" cxnId="{65553594-90BA-4D7C-89B7-FF07BBAA6C71}">
      <dgm:prSet/>
      <dgm:spPr/>
      <dgm:t>
        <a:bodyPr/>
        <a:lstStyle/>
        <a:p>
          <a:endParaRPr lang="en-US"/>
        </a:p>
      </dgm:t>
    </dgm:pt>
    <dgm:pt modelId="{32940EA6-2A0B-46D6-AA7C-6259D45F8FC7}">
      <dgm:prSet phldrT="[Text]" custT="1"/>
      <dgm:spPr/>
      <dgm:t>
        <a:bodyPr/>
        <a:lstStyle/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While Loops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string 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=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.ReadLine</a:t>
          </a:r>
          <a:r>
            <a:rPr lang="en-US" sz="2000" dirty="0" smtClean="0">
              <a:latin typeface="Buxton Sketch" panose="03080500000500000004" pitchFamily="66" charset="0"/>
            </a:rPr>
            <a:t>();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while(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!= “Bugs Bunny”)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{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.WriteLine</a:t>
          </a:r>
          <a:r>
            <a:rPr lang="en-US" sz="2000" dirty="0" smtClean="0">
              <a:latin typeface="Buxton Sketch" panose="03080500000500000004" pitchFamily="66" charset="0"/>
            </a:rPr>
            <a:t>(“Enter your name!”);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F0"/>
              </a:solidFill>
              <a:latin typeface="Buxton Sketch" panose="03080500000500000004" pitchFamily="66" charset="0"/>
            </a:rPr>
            <a:t>myName</a:t>
          </a:r>
          <a:r>
            <a:rPr lang="en-US" sz="2000" dirty="0" smtClean="0">
              <a:latin typeface="Buxton Sketch" panose="03080500000500000004" pitchFamily="66" charset="0"/>
            </a:rPr>
            <a:t> =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latin typeface="Buxton Sketch" panose="03080500000500000004" pitchFamily="66" charset="0"/>
            </a:rPr>
            <a:t>.ReadLIne</a:t>
          </a:r>
          <a:r>
            <a:rPr lang="en-US" sz="2000" dirty="0" smtClean="0">
              <a:latin typeface="Buxton Sketch" panose="03080500000500000004" pitchFamily="66" charset="0"/>
            </a:rPr>
            <a:t>();	</a:t>
          </a:r>
        </a:p>
        <a:p>
          <a:pPr algn="l"/>
          <a:r>
            <a:rPr lang="en-US" sz="2000" dirty="0" smtClean="0">
              <a:latin typeface="Buxton Sketch" panose="03080500000500000004" pitchFamily="66" charset="0"/>
            </a:rPr>
            <a:t>}</a:t>
          </a:r>
        </a:p>
        <a:p>
          <a:pPr algn="ctr"/>
          <a:endParaRPr lang="en-US" sz="2800" dirty="0">
            <a:latin typeface="Buxton Sketch" panose="03080500000500000004" pitchFamily="66" charset="0"/>
          </a:endParaRPr>
        </a:p>
      </dgm:t>
    </dgm:pt>
    <dgm:pt modelId="{A6849FB1-3694-407F-97C3-0A0353F16F36}" type="parTrans" cxnId="{B186CB19-FAB2-49AF-AD58-A002BCEE63B4}">
      <dgm:prSet/>
      <dgm:spPr/>
      <dgm:t>
        <a:bodyPr/>
        <a:lstStyle/>
        <a:p>
          <a:endParaRPr lang="en-US"/>
        </a:p>
      </dgm:t>
    </dgm:pt>
    <dgm:pt modelId="{1D511581-348E-4D0D-8AC4-C5A608CEDBB7}" type="sibTrans" cxnId="{B186CB19-FAB2-49AF-AD58-A002BCEE63B4}">
      <dgm:prSet/>
      <dgm:spPr/>
      <dgm:t>
        <a:bodyPr/>
        <a:lstStyle/>
        <a:p>
          <a:endParaRPr lang="en-US"/>
        </a:p>
      </dgm:t>
    </dgm:pt>
    <dgm:pt modelId="{A78ED3B0-0F0C-4007-BBB8-10DD84BC0913}">
      <dgm:prSet phldrT="[Text]" custT="1"/>
      <dgm:spPr/>
      <dgm:t>
        <a:bodyPr/>
        <a:lstStyle/>
        <a:p>
          <a:endParaRPr lang="en-US" sz="32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Do-While Loops</a:t>
          </a:r>
        </a:p>
        <a:p>
          <a:r>
            <a:rPr lang="en-US" sz="2800" dirty="0" err="1" smtClean="0">
              <a:solidFill>
                <a:srgbClr val="FFFF00"/>
              </a:solidFill>
              <a:latin typeface="Buxton Sketch" panose="03080500000500000004" pitchFamily="66" charset="0"/>
            </a:rPr>
            <a:t>Foreach</a:t>
          </a:r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 Loop</a:t>
          </a:r>
        </a:p>
        <a:p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Nested Loops </a:t>
          </a:r>
          <a:r>
            <a:rPr lang="en-US" sz="2800" dirty="0" smtClean="0">
              <a:solidFill>
                <a:schemeClr val="tx1"/>
              </a:solidFill>
              <a:latin typeface="Buxton Sketch" panose="03080500000500000004" pitchFamily="66" charset="0"/>
            </a:rPr>
            <a:t>-&gt; programming construct consisting several loops located into each other.</a:t>
          </a:r>
        </a:p>
        <a:p>
          <a:endParaRPr lang="en-US" sz="32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C9A59EBA-EEE9-4AA2-A481-3FFA05EE7C53}" type="parTrans" cxnId="{A462CC22-A8B9-4193-A8B3-AF3BB03D2ED2}">
      <dgm:prSet/>
      <dgm:spPr/>
      <dgm:t>
        <a:bodyPr/>
        <a:lstStyle/>
        <a:p>
          <a:endParaRPr lang="en-US"/>
        </a:p>
      </dgm:t>
    </dgm:pt>
    <dgm:pt modelId="{B716E897-B5A9-4FC1-9810-9952B618733B}" type="sibTrans" cxnId="{A462CC22-A8B9-4193-A8B3-AF3BB03D2ED2}">
      <dgm:prSet/>
      <dgm:spPr/>
      <dgm:t>
        <a:bodyPr/>
        <a:lstStyle/>
        <a:p>
          <a:endParaRPr lang="en-US"/>
        </a:p>
      </dgm:t>
    </dgm:pt>
    <dgm:pt modelId="{AEEB09C7-4FB5-48E4-9523-C56B03EF0B5B}">
      <dgm:prSet phldrT="[Text]" custT="1"/>
      <dgm:spPr/>
      <dgm:t>
        <a:bodyPr/>
        <a:lstStyle/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r>
            <a:rPr lang="en-US" sz="2800" dirty="0" smtClean="0">
              <a:solidFill>
                <a:srgbClr val="FFFF00"/>
              </a:solidFill>
              <a:latin typeface="Buxton Sketch" panose="03080500000500000004" pitchFamily="66" charset="0"/>
            </a:rPr>
            <a:t>For Loop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for(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= 0; 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&lt;= 10; 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i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++)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{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    </a:t>
          </a:r>
          <a:r>
            <a:rPr lang="en-US" sz="2000" dirty="0" err="1" smtClean="0">
              <a:solidFill>
                <a:srgbClr val="00B050"/>
              </a:solidFill>
              <a:latin typeface="Buxton Sketch" panose="03080500000500000004" pitchFamily="66" charset="0"/>
            </a:rPr>
            <a:t>Console</a:t>
          </a:r>
          <a:r>
            <a:rPr lang="en-US" sz="2000" dirty="0" err="1" smtClean="0">
              <a:solidFill>
                <a:schemeClr val="tx1"/>
              </a:solidFill>
              <a:latin typeface="Buxton Sketch" panose="03080500000500000004" pitchFamily="66" charset="0"/>
            </a:rPr>
            <a:t>.WriteLine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(“Your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”);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}</a:t>
          </a:r>
        </a:p>
        <a:p>
          <a:pPr algn="just"/>
          <a:endParaRPr lang="en-US" sz="20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// Your name is </a:t>
          </a:r>
          <a:r>
            <a:rPr lang="en-US" sz="2000" dirty="0" smtClean="0">
              <a:solidFill>
                <a:srgbClr val="00B0F0"/>
              </a:solidFill>
              <a:latin typeface="Buxton Sketch" panose="03080500000500000004" pitchFamily="66" charset="0"/>
            </a:rPr>
            <a:t>Daffy Duck</a:t>
          </a:r>
        </a:p>
        <a:p>
          <a:pPr algn="just"/>
          <a:r>
            <a:rPr lang="en-US" sz="2000" dirty="0" smtClean="0">
              <a:solidFill>
                <a:schemeClr val="tx1"/>
              </a:solidFill>
              <a:latin typeface="Buxton Sketch" panose="03080500000500000004" pitchFamily="66" charset="0"/>
            </a:rPr>
            <a:t>… 10 times will be looped</a:t>
          </a:r>
          <a:endParaRPr lang="en-US" sz="2400" dirty="0" smtClean="0">
            <a:solidFill>
              <a:schemeClr val="tx1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 smtClean="0">
            <a:solidFill>
              <a:srgbClr val="FFFF00"/>
            </a:solidFill>
            <a:latin typeface="Buxton Sketch" panose="03080500000500000004" pitchFamily="66" charset="0"/>
          </a:endParaRPr>
        </a:p>
        <a:p>
          <a:pPr algn="ctr"/>
          <a:endParaRPr lang="en-US" sz="2800" dirty="0">
            <a:solidFill>
              <a:srgbClr val="FFFF00"/>
            </a:solidFill>
            <a:latin typeface="Buxton Sketch" panose="03080500000500000004" pitchFamily="66" charset="0"/>
          </a:endParaRPr>
        </a:p>
      </dgm:t>
    </dgm:pt>
    <dgm:pt modelId="{A82524A2-8A81-4A43-95DA-3FCCC2F08806}" type="parTrans" cxnId="{1E0A4890-0318-4D3A-BB9D-A6346CB92AE5}">
      <dgm:prSet/>
      <dgm:spPr/>
      <dgm:t>
        <a:bodyPr/>
        <a:lstStyle/>
        <a:p>
          <a:endParaRPr lang="en-US"/>
        </a:p>
      </dgm:t>
    </dgm:pt>
    <dgm:pt modelId="{BE3E6BFD-12B9-449B-A719-7DD21B6EEB83}" type="sibTrans" cxnId="{1E0A4890-0318-4D3A-BB9D-A6346CB92AE5}">
      <dgm:prSet/>
      <dgm:spPr/>
      <dgm:t>
        <a:bodyPr/>
        <a:lstStyle/>
        <a:p>
          <a:endParaRPr lang="en-US"/>
        </a:p>
      </dgm:t>
    </dgm:pt>
    <dgm:pt modelId="{997E6BE4-9075-4DCB-BCA1-7C1D7C4CC66B}" type="pres">
      <dgm:prSet presAssocID="{DAC8432B-E564-47BA-A863-F87DB1E485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95078AC-5AC9-4CB9-9934-79897B73FB8E}" type="pres">
      <dgm:prSet presAssocID="{05669515-C7AD-43E7-93DA-C37464BD057F}" presName="hierRoot1" presStyleCnt="0">
        <dgm:presLayoutVars>
          <dgm:hierBranch val="init"/>
        </dgm:presLayoutVars>
      </dgm:prSet>
      <dgm:spPr/>
    </dgm:pt>
    <dgm:pt modelId="{59C6E1C6-3775-472D-867D-B26E695A5640}" type="pres">
      <dgm:prSet presAssocID="{05669515-C7AD-43E7-93DA-C37464BD057F}" presName="rootComposite1" presStyleCnt="0"/>
      <dgm:spPr/>
    </dgm:pt>
    <dgm:pt modelId="{C64EB97F-321C-4C39-8BEA-081097216017}" type="pres">
      <dgm:prSet presAssocID="{05669515-C7AD-43E7-93DA-C37464BD057F}" presName="rootText1" presStyleLbl="node0" presStyleIdx="0" presStyleCnt="1" custScaleY="137438" custLinFactNeighborX="-1568" custLinFactNeighborY="-768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0C4829-BCFA-4C2A-B09A-BFFC814D8ACD}" type="pres">
      <dgm:prSet presAssocID="{05669515-C7AD-43E7-93DA-C37464BD057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EDBA529-86AD-46D7-880E-DDACE27A8CBA}" type="pres">
      <dgm:prSet presAssocID="{05669515-C7AD-43E7-93DA-C37464BD057F}" presName="hierChild2" presStyleCnt="0"/>
      <dgm:spPr/>
    </dgm:pt>
    <dgm:pt modelId="{35A1BAA1-3B15-492E-9E7C-2562CD8D223E}" type="pres">
      <dgm:prSet presAssocID="{A6849FB1-3694-407F-97C3-0A0353F16F36}" presName="Name37" presStyleLbl="parChTrans1D2" presStyleIdx="0" presStyleCnt="3"/>
      <dgm:spPr/>
      <dgm:t>
        <a:bodyPr/>
        <a:lstStyle/>
        <a:p>
          <a:endParaRPr lang="en-US"/>
        </a:p>
      </dgm:t>
    </dgm:pt>
    <dgm:pt modelId="{781775BE-5C54-45B8-883E-C929DF915C4D}" type="pres">
      <dgm:prSet presAssocID="{32940EA6-2A0B-46D6-AA7C-6259D45F8FC7}" presName="hierRoot2" presStyleCnt="0">
        <dgm:presLayoutVars>
          <dgm:hierBranch val="init"/>
        </dgm:presLayoutVars>
      </dgm:prSet>
      <dgm:spPr/>
    </dgm:pt>
    <dgm:pt modelId="{F2A64C66-52FC-4AFB-B377-8D14C2FED107}" type="pres">
      <dgm:prSet presAssocID="{32940EA6-2A0B-46D6-AA7C-6259D45F8FC7}" presName="rootComposite" presStyleCnt="0"/>
      <dgm:spPr/>
    </dgm:pt>
    <dgm:pt modelId="{7E667D03-8B49-4B4A-BDB0-10855DA49168}" type="pres">
      <dgm:prSet presAssocID="{32940EA6-2A0B-46D6-AA7C-6259D45F8FC7}" presName="rootText" presStyleLbl="node2" presStyleIdx="0" presStyleCnt="3" custScaleX="166522" custScaleY="298761" custLinFactNeighborX="5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60D7F7-2137-4D4B-A850-79191EBD985C}" type="pres">
      <dgm:prSet presAssocID="{32940EA6-2A0B-46D6-AA7C-6259D45F8FC7}" presName="rootConnector" presStyleLbl="node2" presStyleIdx="0" presStyleCnt="3"/>
      <dgm:spPr/>
      <dgm:t>
        <a:bodyPr/>
        <a:lstStyle/>
        <a:p>
          <a:endParaRPr lang="en-US"/>
        </a:p>
      </dgm:t>
    </dgm:pt>
    <dgm:pt modelId="{A6DE6E17-8968-4B06-984B-2DD2A38999DD}" type="pres">
      <dgm:prSet presAssocID="{32940EA6-2A0B-46D6-AA7C-6259D45F8FC7}" presName="hierChild4" presStyleCnt="0"/>
      <dgm:spPr/>
    </dgm:pt>
    <dgm:pt modelId="{3FCE5683-CCA6-4CF9-8E51-CECFA13F255B}" type="pres">
      <dgm:prSet presAssocID="{32940EA6-2A0B-46D6-AA7C-6259D45F8FC7}" presName="hierChild5" presStyleCnt="0"/>
      <dgm:spPr/>
    </dgm:pt>
    <dgm:pt modelId="{90E5611E-82EF-4AB6-ACD8-DB08B317B831}" type="pres">
      <dgm:prSet presAssocID="{C9A59EBA-EEE9-4AA2-A481-3FFA05EE7C5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FD4D614-3E55-4132-B8BD-31E23C92B121}" type="pres">
      <dgm:prSet presAssocID="{A78ED3B0-0F0C-4007-BBB8-10DD84BC0913}" presName="hierRoot2" presStyleCnt="0">
        <dgm:presLayoutVars>
          <dgm:hierBranch val="init"/>
        </dgm:presLayoutVars>
      </dgm:prSet>
      <dgm:spPr/>
    </dgm:pt>
    <dgm:pt modelId="{E65306A3-4FE2-47A5-A2F2-3D2523318CD1}" type="pres">
      <dgm:prSet presAssocID="{A78ED3B0-0F0C-4007-BBB8-10DD84BC0913}" presName="rootComposite" presStyleCnt="0"/>
      <dgm:spPr/>
    </dgm:pt>
    <dgm:pt modelId="{BC0C9976-79C2-4CCD-9FCC-AEDADFE68DB4}" type="pres">
      <dgm:prSet presAssocID="{A78ED3B0-0F0C-4007-BBB8-10DD84BC0913}" presName="rootText" presStyleLbl="node2" presStyleIdx="1" presStyleCnt="3" custScaleY="3358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9C33EF-C6FE-44E4-B444-DE9D11FDBEF6}" type="pres">
      <dgm:prSet presAssocID="{A78ED3B0-0F0C-4007-BBB8-10DD84BC0913}" presName="rootConnector" presStyleLbl="node2" presStyleIdx="1" presStyleCnt="3"/>
      <dgm:spPr/>
      <dgm:t>
        <a:bodyPr/>
        <a:lstStyle/>
        <a:p>
          <a:endParaRPr lang="en-US"/>
        </a:p>
      </dgm:t>
    </dgm:pt>
    <dgm:pt modelId="{2A852376-4053-4229-84C1-FD47B8F9DBFB}" type="pres">
      <dgm:prSet presAssocID="{A78ED3B0-0F0C-4007-BBB8-10DD84BC0913}" presName="hierChild4" presStyleCnt="0"/>
      <dgm:spPr/>
    </dgm:pt>
    <dgm:pt modelId="{98425841-42EE-45DD-AFFE-9370B1F06337}" type="pres">
      <dgm:prSet presAssocID="{A78ED3B0-0F0C-4007-BBB8-10DD84BC0913}" presName="hierChild5" presStyleCnt="0"/>
      <dgm:spPr/>
    </dgm:pt>
    <dgm:pt modelId="{99D3BF18-CCDF-4358-8A14-45F1F6A05946}" type="pres">
      <dgm:prSet presAssocID="{A82524A2-8A81-4A43-95DA-3FCCC2F08806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4ACD621-558C-4C0B-A3BA-A1D365C896C3}" type="pres">
      <dgm:prSet presAssocID="{AEEB09C7-4FB5-48E4-9523-C56B03EF0B5B}" presName="hierRoot2" presStyleCnt="0">
        <dgm:presLayoutVars>
          <dgm:hierBranch val="init"/>
        </dgm:presLayoutVars>
      </dgm:prSet>
      <dgm:spPr/>
    </dgm:pt>
    <dgm:pt modelId="{4D7AE7FC-0CA9-4ADA-9BCD-53D59D46EAC0}" type="pres">
      <dgm:prSet presAssocID="{AEEB09C7-4FB5-48E4-9523-C56B03EF0B5B}" presName="rootComposite" presStyleCnt="0"/>
      <dgm:spPr/>
    </dgm:pt>
    <dgm:pt modelId="{CECD2C1A-D1AF-4B3F-BCEC-0C6E19DFFA0D}" type="pres">
      <dgm:prSet presAssocID="{AEEB09C7-4FB5-48E4-9523-C56B03EF0B5B}" presName="rootText" presStyleLbl="node2" presStyleIdx="2" presStyleCnt="3" custScaleX="197829" custScaleY="372542" custLinFactNeighborX="-3886" custLinFactNeighborY="396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F0B507-939A-4B52-A325-E20DF59AC4F4}" type="pres">
      <dgm:prSet presAssocID="{AEEB09C7-4FB5-48E4-9523-C56B03EF0B5B}" presName="rootConnector" presStyleLbl="node2" presStyleIdx="2" presStyleCnt="3"/>
      <dgm:spPr/>
      <dgm:t>
        <a:bodyPr/>
        <a:lstStyle/>
        <a:p>
          <a:endParaRPr lang="en-US"/>
        </a:p>
      </dgm:t>
    </dgm:pt>
    <dgm:pt modelId="{A951D3F7-C366-4B20-99F0-71B5B79B0F4D}" type="pres">
      <dgm:prSet presAssocID="{AEEB09C7-4FB5-48E4-9523-C56B03EF0B5B}" presName="hierChild4" presStyleCnt="0"/>
      <dgm:spPr/>
    </dgm:pt>
    <dgm:pt modelId="{918C576A-051D-4E47-8F44-8B31544CFCFB}" type="pres">
      <dgm:prSet presAssocID="{AEEB09C7-4FB5-48E4-9523-C56B03EF0B5B}" presName="hierChild5" presStyleCnt="0"/>
      <dgm:spPr/>
    </dgm:pt>
    <dgm:pt modelId="{F91BF376-224B-41A8-892D-D734B4A5B046}" type="pres">
      <dgm:prSet presAssocID="{05669515-C7AD-43E7-93DA-C37464BD057F}" presName="hierChild3" presStyleCnt="0"/>
      <dgm:spPr/>
    </dgm:pt>
  </dgm:ptLst>
  <dgm:cxnLst>
    <dgm:cxn modelId="{F0846B2B-971E-4BD5-8414-E4E3E03AAF44}" type="presOf" srcId="{AEEB09C7-4FB5-48E4-9523-C56B03EF0B5B}" destId="{3FF0B507-939A-4B52-A325-E20DF59AC4F4}" srcOrd="1" destOrd="0" presId="urn:microsoft.com/office/officeart/2005/8/layout/orgChart1"/>
    <dgm:cxn modelId="{7C4D07EC-B0FE-4F61-B7D7-BB652225B645}" type="presOf" srcId="{05669515-C7AD-43E7-93DA-C37464BD057F}" destId="{C64EB97F-321C-4C39-8BEA-081097216017}" srcOrd="0" destOrd="0" presId="urn:microsoft.com/office/officeart/2005/8/layout/orgChart1"/>
    <dgm:cxn modelId="{A462CC22-A8B9-4193-A8B3-AF3BB03D2ED2}" srcId="{05669515-C7AD-43E7-93DA-C37464BD057F}" destId="{A78ED3B0-0F0C-4007-BBB8-10DD84BC0913}" srcOrd="1" destOrd="0" parTransId="{C9A59EBA-EEE9-4AA2-A481-3FFA05EE7C53}" sibTransId="{B716E897-B5A9-4FC1-9810-9952B618733B}"/>
    <dgm:cxn modelId="{4FC92DD0-48B7-4DE0-A8E9-0AF3FDDA8E69}" type="presOf" srcId="{AEEB09C7-4FB5-48E4-9523-C56B03EF0B5B}" destId="{CECD2C1A-D1AF-4B3F-BCEC-0C6E19DFFA0D}" srcOrd="0" destOrd="0" presId="urn:microsoft.com/office/officeart/2005/8/layout/orgChart1"/>
    <dgm:cxn modelId="{65553594-90BA-4D7C-89B7-FF07BBAA6C71}" srcId="{DAC8432B-E564-47BA-A863-F87DB1E485D0}" destId="{05669515-C7AD-43E7-93DA-C37464BD057F}" srcOrd="0" destOrd="0" parTransId="{312C7B36-BD60-418F-BD66-9F1052DFA12A}" sibTransId="{E44DA810-E952-4A47-BEDB-C231C197173A}"/>
    <dgm:cxn modelId="{0A509334-587F-4428-A566-229BAE1E3DBE}" type="presOf" srcId="{A6849FB1-3694-407F-97C3-0A0353F16F36}" destId="{35A1BAA1-3B15-492E-9E7C-2562CD8D223E}" srcOrd="0" destOrd="0" presId="urn:microsoft.com/office/officeart/2005/8/layout/orgChart1"/>
    <dgm:cxn modelId="{592599AA-3ABC-48A4-BC6D-00F28C4D6D7C}" type="presOf" srcId="{C9A59EBA-EEE9-4AA2-A481-3FFA05EE7C53}" destId="{90E5611E-82EF-4AB6-ACD8-DB08B317B831}" srcOrd="0" destOrd="0" presId="urn:microsoft.com/office/officeart/2005/8/layout/orgChart1"/>
    <dgm:cxn modelId="{DF21D2C0-0572-4A47-9006-32A421183C08}" type="presOf" srcId="{32940EA6-2A0B-46D6-AA7C-6259D45F8FC7}" destId="{6360D7F7-2137-4D4B-A850-79191EBD985C}" srcOrd="1" destOrd="0" presId="urn:microsoft.com/office/officeart/2005/8/layout/orgChart1"/>
    <dgm:cxn modelId="{B186CB19-FAB2-49AF-AD58-A002BCEE63B4}" srcId="{05669515-C7AD-43E7-93DA-C37464BD057F}" destId="{32940EA6-2A0B-46D6-AA7C-6259D45F8FC7}" srcOrd="0" destOrd="0" parTransId="{A6849FB1-3694-407F-97C3-0A0353F16F36}" sibTransId="{1D511581-348E-4D0D-8AC4-C5A608CEDBB7}"/>
    <dgm:cxn modelId="{70954D0A-4CC6-41BC-8F31-80309C218285}" type="presOf" srcId="{32940EA6-2A0B-46D6-AA7C-6259D45F8FC7}" destId="{7E667D03-8B49-4B4A-BDB0-10855DA49168}" srcOrd="0" destOrd="0" presId="urn:microsoft.com/office/officeart/2005/8/layout/orgChart1"/>
    <dgm:cxn modelId="{1E0A4890-0318-4D3A-BB9D-A6346CB92AE5}" srcId="{05669515-C7AD-43E7-93DA-C37464BD057F}" destId="{AEEB09C7-4FB5-48E4-9523-C56B03EF0B5B}" srcOrd="2" destOrd="0" parTransId="{A82524A2-8A81-4A43-95DA-3FCCC2F08806}" sibTransId="{BE3E6BFD-12B9-449B-A719-7DD21B6EEB83}"/>
    <dgm:cxn modelId="{2BB204F9-0BC1-489F-A196-8DA842D1D670}" type="presOf" srcId="{DAC8432B-E564-47BA-A863-F87DB1E485D0}" destId="{997E6BE4-9075-4DCB-BCA1-7C1D7C4CC66B}" srcOrd="0" destOrd="0" presId="urn:microsoft.com/office/officeart/2005/8/layout/orgChart1"/>
    <dgm:cxn modelId="{E756B07C-DC28-4690-A22D-79128DA049BA}" type="presOf" srcId="{05669515-C7AD-43E7-93DA-C37464BD057F}" destId="{B70C4829-BCFA-4C2A-B09A-BFFC814D8ACD}" srcOrd="1" destOrd="0" presId="urn:microsoft.com/office/officeart/2005/8/layout/orgChart1"/>
    <dgm:cxn modelId="{49E2648F-17F1-4EB3-A0F9-068CEB947EB1}" type="presOf" srcId="{A78ED3B0-0F0C-4007-BBB8-10DD84BC0913}" destId="{0A9C33EF-C6FE-44E4-B444-DE9D11FDBEF6}" srcOrd="1" destOrd="0" presId="urn:microsoft.com/office/officeart/2005/8/layout/orgChart1"/>
    <dgm:cxn modelId="{0E23388D-9B24-4CD3-8A1C-6D165AEDE136}" type="presOf" srcId="{A78ED3B0-0F0C-4007-BBB8-10DD84BC0913}" destId="{BC0C9976-79C2-4CCD-9FCC-AEDADFE68DB4}" srcOrd="0" destOrd="0" presId="urn:microsoft.com/office/officeart/2005/8/layout/orgChart1"/>
    <dgm:cxn modelId="{3B91D52E-950C-4081-A55F-7A78AEB5CDF5}" type="presOf" srcId="{A82524A2-8A81-4A43-95DA-3FCCC2F08806}" destId="{99D3BF18-CCDF-4358-8A14-45F1F6A05946}" srcOrd="0" destOrd="0" presId="urn:microsoft.com/office/officeart/2005/8/layout/orgChart1"/>
    <dgm:cxn modelId="{04860D40-6D37-4AD7-AA9C-8E5F2A5E931D}" type="presParOf" srcId="{997E6BE4-9075-4DCB-BCA1-7C1D7C4CC66B}" destId="{F95078AC-5AC9-4CB9-9934-79897B73FB8E}" srcOrd="0" destOrd="0" presId="urn:microsoft.com/office/officeart/2005/8/layout/orgChart1"/>
    <dgm:cxn modelId="{9B05C0E3-7317-47C6-BD4A-63A399F7EE09}" type="presParOf" srcId="{F95078AC-5AC9-4CB9-9934-79897B73FB8E}" destId="{59C6E1C6-3775-472D-867D-B26E695A5640}" srcOrd="0" destOrd="0" presId="urn:microsoft.com/office/officeart/2005/8/layout/orgChart1"/>
    <dgm:cxn modelId="{4C18A764-7162-4FE9-AB38-E448F7A0F6CB}" type="presParOf" srcId="{59C6E1C6-3775-472D-867D-B26E695A5640}" destId="{C64EB97F-321C-4C39-8BEA-081097216017}" srcOrd="0" destOrd="0" presId="urn:microsoft.com/office/officeart/2005/8/layout/orgChart1"/>
    <dgm:cxn modelId="{2F15B61C-098B-41BA-BF35-EE5C858DAE32}" type="presParOf" srcId="{59C6E1C6-3775-472D-867D-B26E695A5640}" destId="{B70C4829-BCFA-4C2A-B09A-BFFC814D8ACD}" srcOrd="1" destOrd="0" presId="urn:microsoft.com/office/officeart/2005/8/layout/orgChart1"/>
    <dgm:cxn modelId="{DBD01CD6-F62D-41BA-BDFC-15CFF3068209}" type="presParOf" srcId="{F95078AC-5AC9-4CB9-9934-79897B73FB8E}" destId="{BEDBA529-86AD-46D7-880E-DDACE27A8CBA}" srcOrd="1" destOrd="0" presId="urn:microsoft.com/office/officeart/2005/8/layout/orgChart1"/>
    <dgm:cxn modelId="{623A77E6-05D7-43EF-814E-38D8753D751C}" type="presParOf" srcId="{BEDBA529-86AD-46D7-880E-DDACE27A8CBA}" destId="{35A1BAA1-3B15-492E-9E7C-2562CD8D223E}" srcOrd="0" destOrd="0" presId="urn:microsoft.com/office/officeart/2005/8/layout/orgChart1"/>
    <dgm:cxn modelId="{EBB645F1-8B97-4D48-9469-DEFA14CFD8FE}" type="presParOf" srcId="{BEDBA529-86AD-46D7-880E-DDACE27A8CBA}" destId="{781775BE-5C54-45B8-883E-C929DF915C4D}" srcOrd="1" destOrd="0" presId="urn:microsoft.com/office/officeart/2005/8/layout/orgChart1"/>
    <dgm:cxn modelId="{DD3D0C31-85B7-4A47-86DE-0C086C659DE5}" type="presParOf" srcId="{781775BE-5C54-45B8-883E-C929DF915C4D}" destId="{F2A64C66-52FC-4AFB-B377-8D14C2FED107}" srcOrd="0" destOrd="0" presId="urn:microsoft.com/office/officeart/2005/8/layout/orgChart1"/>
    <dgm:cxn modelId="{0394AA8A-A022-420A-98E0-0D3C5C40D694}" type="presParOf" srcId="{F2A64C66-52FC-4AFB-B377-8D14C2FED107}" destId="{7E667D03-8B49-4B4A-BDB0-10855DA49168}" srcOrd="0" destOrd="0" presId="urn:microsoft.com/office/officeart/2005/8/layout/orgChart1"/>
    <dgm:cxn modelId="{1C528453-5D4C-48E7-B3EE-5A20F4414608}" type="presParOf" srcId="{F2A64C66-52FC-4AFB-B377-8D14C2FED107}" destId="{6360D7F7-2137-4D4B-A850-79191EBD985C}" srcOrd="1" destOrd="0" presId="urn:microsoft.com/office/officeart/2005/8/layout/orgChart1"/>
    <dgm:cxn modelId="{C50A736D-186B-4851-AABF-ED839354A9E4}" type="presParOf" srcId="{781775BE-5C54-45B8-883E-C929DF915C4D}" destId="{A6DE6E17-8968-4B06-984B-2DD2A38999DD}" srcOrd="1" destOrd="0" presId="urn:microsoft.com/office/officeart/2005/8/layout/orgChart1"/>
    <dgm:cxn modelId="{1A95F728-6B4E-4C9D-AAC5-A2B06E1D58FF}" type="presParOf" srcId="{781775BE-5C54-45B8-883E-C929DF915C4D}" destId="{3FCE5683-CCA6-4CF9-8E51-CECFA13F255B}" srcOrd="2" destOrd="0" presId="urn:microsoft.com/office/officeart/2005/8/layout/orgChart1"/>
    <dgm:cxn modelId="{A2B2FA7F-726C-4D47-BD4E-AB7D04092626}" type="presParOf" srcId="{BEDBA529-86AD-46D7-880E-DDACE27A8CBA}" destId="{90E5611E-82EF-4AB6-ACD8-DB08B317B831}" srcOrd="2" destOrd="0" presId="urn:microsoft.com/office/officeart/2005/8/layout/orgChart1"/>
    <dgm:cxn modelId="{63EE5CD1-B2D7-4CB8-85C3-786027D3B10B}" type="presParOf" srcId="{BEDBA529-86AD-46D7-880E-DDACE27A8CBA}" destId="{6FD4D614-3E55-4132-B8BD-31E23C92B121}" srcOrd="3" destOrd="0" presId="urn:microsoft.com/office/officeart/2005/8/layout/orgChart1"/>
    <dgm:cxn modelId="{C741B82B-4C15-4B22-A463-BFDCA125E42F}" type="presParOf" srcId="{6FD4D614-3E55-4132-B8BD-31E23C92B121}" destId="{E65306A3-4FE2-47A5-A2F2-3D2523318CD1}" srcOrd="0" destOrd="0" presId="urn:microsoft.com/office/officeart/2005/8/layout/orgChart1"/>
    <dgm:cxn modelId="{C70E01FC-71C2-4FF5-AD75-752EB4461AD9}" type="presParOf" srcId="{E65306A3-4FE2-47A5-A2F2-3D2523318CD1}" destId="{BC0C9976-79C2-4CCD-9FCC-AEDADFE68DB4}" srcOrd="0" destOrd="0" presId="urn:microsoft.com/office/officeart/2005/8/layout/orgChart1"/>
    <dgm:cxn modelId="{A67F6FEF-FD89-44C0-9229-4C0DC3D5A3EC}" type="presParOf" srcId="{E65306A3-4FE2-47A5-A2F2-3D2523318CD1}" destId="{0A9C33EF-C6FE-44E4-B444-DE9D11FDBEF6}" srcOrd="1" destOrd="0" presId="urn:microsoft.com/office/officeart/2005/8/layout/orgChart1"/>
    <dgm:cxn modelId="{FE38EACD-DE49-4B98-9CDD-21376D205064}" type="presParOf" srcId="{6FD4D614-3E55-4132-B8BD-31E23C92B121}" destId="{2A852376-4053-4229-84C1-FD47B8F9DBFB}" srcOrd="1" destOrd="0" presId="urn:microsoft.com/office/officeart/2005/8/layout/orgChart1"/>
    <dgm:cxn modelId="{7C16EEE6-B79A-4BF9-9698-527966870E88}" type="presParOf" srcId="{6FD4D614-3E55-4132-B8BD-31E23C92B121}" destId="{98425841-42EE-45DD-AFFE-9370B1F06337}" srcOrd="2" destOrd="0" presId="urn:microsoft.com/office/officeart/2005/8/layout/orgChart1"/>
    <dgm:cxn modelId="{84DE2C60-05E2-4FA2-990A-4885F6BDB0A5}" type="presParOf" srcId="{BEDBA529-86AD-46D7-880E-DDACE27A8CBA}" destId="{99D3BF18-CCDF-4358-8A14-45F1F6A05946}" srcOrd="4" destOrd="0" presId="urn:microsoft.com/office/officeart/2005/8/layout/orgChart1"/>
    <dgm:cxn modelId="{E0214D48-818A-4EF7-A650-8C007ADA6E5B}" type="presParOf" srcId="{BEDBA529-86AD-46D7-880E-DDACE27A8CBA}" destId="{74ACD621-558C-4C0B-A3BA-A1D365C896C3}" srcOrd="5" destOrd="0" presId="urn:microsoft.com/office/officeart/2005/8/layout/orgChart1"/>
    <dgm:cxn modelId="{232D7648-134A-4232-857C-0DA3788E02E0}" type="presParOf" srcId="{74ACD621-558C-4C0B-A3BA-A1D365C896C3}" destId="{4D7AE7FC-0CA9-4ADA-9BCD-53D59D46EAC0}" srcOrd="0" destOrd="0" presId="urn:microsoft.com/office/officeart/2005/8/layout/orgChart1"/>
    <dgm:cxn modelId="{4728CC9F-1171-41EB-A554-0AB9096D7D74}" type="presParOf" srcId="{4D7AE7FC-0CA9-4ADA-9BCD-53D59D46EAC0}" destId="{CECD2C1A-D1AF-4B3F-BCEC-0C6E19DFFA0D}" srcOrd="0" destOrd="0" presId="urn:microsoft.com/office/officeart/2005/8/layout/orgChart1"/>
    <dgm:cxn modelId="{DCB57BCD-4014-4817-B586-8D42A80D9911}" type="presParOf" srcId="{4D7AE7FC-0CA9-4ADA-9BCD-53D59D46EAC0}" destId="{3FF0B507-939A-4B52-A325-E20DF59AC4F4}" srcOrd="1" destOrd="0" presId="urn:microsoft.com/office/officeart/2005/8/layout/orgChart1"/>
    <dgm:cxn modelId="{05E4357C-984C-4B90-AFC0-30BE9FEE1FE8}" type="presParOf" srcId="{74ACD621-558C-4C0B-A3BA-A1D365C896C3}" destId="{A951D3F7-C366-4B20-99F0-71B5B79B0F4D}" srcOrd="1" destOrd="0" presId="urn:microsoft.com/office/officeart/2005/8/layout/orgChart1"/>
    <dgm:cxn modelId="{83DAEB28-DB97-4699-8A73-EA9A9389C622}" type="presParOf" srcId="{74ACD621-558C-4C0B-A3BA-A1D365C896C3}" destId="{918C576A-051D-4E47-8F44-8B31544CFCFB}" srcOrd="2" destOrd="0" presId="urn:microsoft.com/office/officeart/2005/8/layout/orgChart1"/>
    <dgm:cxn modelId="{5F511344-3B10-4325-B805-8C48903DF197}" type="presParOf" srcId="{F95078AC-5AC9-4CB9-9934-79897B73FB8E}" destId="{F91BF376-224B-41A8-892D-D734B4A5B04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FF7C4C-C18C-46F5-8FE8-C426B93A909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581A9E-5E40-406D-BE0A-38AA3E89F7F8}">
      <dgm:prSet phldrT="[Text]" custT="1"/>
      <dgm:spPr/>
      <dgm:t>
        <a:bodyPr/>
        <a:lstStyle/>
        <a:p>
          <a:r>
            <a:rPr lang="en-US" sz="5400" dirty="0" smtClean="0">
              <a:solidFill>
                <a:srgbClr val="FFFF00"/>
              </a:solidFill>
              <a:latin typeface="Informal Roman" panose="030604020304060B0204" pitchFamily="66" charset="0"/>
            </a:rPr>
            <a:t>Arrays &amp; Abstract Data Types (ADT)</a:t>
          </a:r>
          <a:endParaRPr lang="en-US" sz="5400" dirty="0">
            <a:solidFill>
              <a:srgbClr val="FFFF00"/>
            </a:solidFill>
            <a:latin typeface="Informal Roman" panose="030604020304060B0204" pitchFamily="66" charset="0"/>
          </a:endParaRPr>
        </a:p>
      </dgm:t>
    </dgm:pt>
    <dgm:pt modelId="{B9257DBC-4964-4109-BE29-5A9463C79B30}" type="parTrans" cxnId="{1A9B7C33-D180-4BAD-BAB0-48F9CC52E7D7}">
      <dgm:prSet/>
      <dgm:spPr/>
      <dgm:t>
        <a:bodyPr/>
        <a:lstStyle/>
        <a:p>
          <a:endParaRPr lang="en-US"/>
        </a:p>
      </dgm:t>
    </dgm:pt>
    <dgm:pt modelId="{36D4FCD3-96C9-4F49-A64F-A25212C98BE3}" type="sibTrans" cxnId="{1A9B7C33-D180-4BAD-BAB0-48F9CC52E7D7}">
      <dgm:prSet/>
      <dgm:spPr/>
      <dgm:t>
        <a:bodyPr/>
        <a:lstStyle/>
        <a:p>
          <a:endParaRPr lang="en-US"/>
        </a:p>
      </dgm:t>
    </dgm:pt>
    <dgm:pt modelId="{5026F749-70FD-4720-9858-7B81314E8CF0}">
      <dgm:prSet phldrT="[Text]" custT="1"/>
      <dgm:spPr/>
      <dgm:t>
        <a:bodyPr/>
        <a:lstStyle/>
        <a:p>
          <a:r>
            <a:rPr lang="en-US" sz="3200" dirty="0" smtClean="0">
              <a:latin typeface="Informal Roman" panose="030604020304060B0204" pitchFamily="66" charset="0"/>
            </a:rPr>
            <a:t>Creation of an Array</a:t>
          </a:r>
          <a:endParaRPr lang="en-US" sz="3200" dirty="0">
            <a:latin typeface="Informal Roman" panose="030604020304060B0204" pitchFamily="66" charset="0"/>
          </a:endParaRPr>
        </a:p>
      </dgm:t>
    </dgm:pt>
    <dgm:pt modelId="{F53C9289-97E1-4D2D-97C9-1AAC80980444}" type="parTrans" cxnId="{BC82667A-EDA1-43CA-B93C-FF9003F535FB}">
      <dgm:prSet/>
      <dgm:spPr/>
      <dgm:t>
        <a:bodyPr/>
        <a:lstStyle/>
        <a:p>
          <a:endParaRPr lang="en-US"/>
        </a:p>
      </dgm:t>
    </dgm:pt>
    <dgm:pt modelId="{1A494AB9-3AE1-4FA4-9DB7-96C622E19841}" type="sibTrans" cxnId="{BC82667A-EDA1-43CA-B93C-FF9003F535FB}">
      <dgm:prSet/>
      <dgm:spPr/>
      <dgm:t>
        <a:bodyPr/>
        <a:lstStyle/>
        <a:p>
          <a:endParaRPr lang="en-US"/>
        </a:p>
      </dgm:t>
    </dgm:pt>
    <dgm:pt modelId="{EEC3C2B6-CCB3-4CDB-84D9-93741BAF41A2}">
      <dgm:prSet phldrT="[Text]" custT="1"/>
      <dgm:spPr/>
      <dgm:t>
        <a:bodyPr/>
        <a:lstStyle/>
        <a:p>
          <a:r>
            <a:rPr lang="en-US" sz="3600" dirty="0" smtClean="0">
              <a:latin typeface="Informal Roman" panose="030604020304060B0204" pitchFamily="66" charset="0"/>
            </a:rPr>
            <a:t>ADT List</a:t>
          </a:r>
          <a:endParaRPr lang="en-US" sz="3600" dirty="0">
            <a:latin typeface="Informal Roman" panose="030604020304060B0204" pitchFamily="66" charset="0"/>
          </a:endParaRPr>
        </a:p>
      </dgm:t>
    </dgm:pt>
    <dgm:pt modelId="{EFFAFC6C-F906-450E-8595-D15AC71B243F}" type="parTrans" cxnId="{5D9FF610-E795-476D-86FC-E015F8FDA489}">
      <dgm:prSet/>
      <dgm:spPr/>
      <dgm:t>
        <a:bodyPr/>
        <a:lstStyle/>
        <a:p>
          <a:endParaRPr lang="en-US"/>
        </a:p>
      </dgm:t>
    </dgm:pt>
    <dgm:pt modelId="{F512F933-B839-42F7-8E57-EDFA719F737F}" type="sibTrans" cxnId="{5D9FF610-E795-476D-86FC-E015F8FDA489}">
      <dgm:prSet/>
      <dgm:spPr/>
      <dgm:t>
        <a:bodyPr/>
        <a:lstStyle/>
        <a:p>
          <a:endParaRPr lang="en-US"/>
        </a:p>
      </dgm:t>
    </dgm:pt>
    <dgm:pt modelId="{F28535A8-9D85-4AB8-B7C4-4EDBC1F9E41B}" type="pres">
      <dgm:prSet presAssocID="{36FF7C4C-C18C-46F5-8FE8-C426B93A909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B2309C-DD81-4BD9-A73C-645D5FDB1293}" type="pres">
      <dgm:prSet presAssocID="{47581A9E-5E40-406D-BE0A-38AA3E89F7F8}" presName="hierRoot1" presStyleCnt="0">
        <dgm:presLayoutVars>
          <dgm:hierBranch val="init"/>
        </dgm:presLayoutVars>
      </dgm:prSet>
      <dgm:spPr/>
    </dgm:pt>
    <dgm:pt modelId="{A2FA31AE-5C86-4A6F-87F7-2ACB8FE62327}" type="pres">
      <dgm:prSet presAssocID="{47581A9E-5E40-406D-BE0A-38AA3E89F7F8}" presName="rootComposite1" presStyleCnt="0"/>
      <dgm:spPr/>
    </dgm:pt>
    <dgm:pt modelId="{36FDA7F1-3CE0-45DA-99EE-C2DAE976718C}" type="pres">
      <dgm:prSet presAssocID="{47581A9E-5E40-406D-BE0A-38AA3E89F7F8}" presName="rootText1" presStyleLbl="node0" presStyleIdx="0" presStyleCnt="1" custScaleX="243245" custScaleY="37350" custLinFactNeighborX="101" custLinFactNeighborY="-6700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14404F-4974-49DB-96E9-942AA1195F7A}" type="pres">
      <dgm:prSet presAssocID="{47581A9E-5E40-406D-BE0A-38AA3E89F7F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380F8ED5-D894-4722-A513-3E91A4EA0EB4}" type="pres">
      <dgm:prSet presAssocID="{47581A9E-5E40-406D-BE0A-38AA3E89F7F8}" presName="hierChild2" presStyleCnt="0"/>
      <dgm:spPr/>
    </dgm:pt>
    <dgm:pt modelId="{066BF7EA-934B-4060-B6BF-0796EB1E4F44}" type="pres">
      <dgm:prSet presAssocID="{F53C9289-97E1-4D2D-97C9-1AAC8098044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86C292E-15F5-45A0-B401-1ABE2E4371DC}" type="pres">
      <dgm:prSet presAssocID="{5026F749-70FD-4720-9858-7B81314E8CF0}" presName="hierRoot2" presStyleCnt="0">
        <dgm:presLayoutVars>
          <dgm:hierBranch val="init"/>
        </dgm:presLayoutVars>
      </dgm:prSet>
      <dgm:spPr/>
    </dgm:pt>
    <dgm:pt modelId="{0127D07A-F7F8-4766-8234-D6E9EDFD91F9}" type="pres">
      <dgm:prSet presAssocID="{5026F749-70FD-4720-9858-7B81314E8CF0}" presName="rootComposite" presStyleCnt="0"/>
      <dgm:spPr/>
    </dgm:pt>
    <dgm:pt modelId="{ACDE8485-05B1-406B-AD3C-368A19FF8F21}" type="pres">
      <dgm:prSet presAssocID="{5026F749-70FD-4720-9858-7B81314E8CF0}" presName="rootText" presStyleLbl="node2" presStyleIdx="0" presStyleCnt="2" custScaleY="17700" custLinFactNeighborX="-2262" custLinFactNeighborY="-378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BA39A4-A26D-4F82-AF53-3A39C640F9C3}" type="pres">
      <dgm:prSet presAssocID="{5026F749-70FD-4720-9858-7B81314E8CF0}" presName="rootConnector" presStyleLbl="node2" presStyleIdx="0" presStyleCnt="2"/>
      <dgm:spPr/>
      <dgm:t>
        <a:bodyPr/>
        <a:lstStyle/>
        <a:p>
          <a:endParaRPr lang="en-US"/>
        </a:p>
      </dgm:t>
    </dgm:pt>
    <dgm:pt modelId="{3241CD34-1A86-4230-B1B4-8151238782A0}" type="pres">
      <dgm:prSet presAssocID="{5026F749-70FD-4720-9858-7B81314E8CF0}" presName="hierChild4" presStyleCnt="0"/>
      <dgm:spPr/>
    </dgm:pt>
    <dgm:pt modelId="{0FEFB1F8-2579-4B81-8A68-9F907E37B992}" type="pres">
      <dgm:prSet presAssocID="{5026F749-70FD-4720-9858-7B81314E8CF0}" presName="hierChild5" presStyleCnt="0"/>
      <dgm:spPr/>
    </dgm:pt>
    <dgm:pt modelId="{973CA2BD-28A9-4084-9A56-C43D3E3B0316}" type="pres">
      <dgm:prSet presAssocID="{EFFAFC6C-F906-450E-8595-D15AC71B243F}" presName="Name37" presStyleLbl="parChTrans1D2" presStyleIdx="1" presStyleCnt="2"/>
      <dgm:spPr/>
      <dgm:t>
        <a:bodyPr/>
        <a:lstStyle/>
        <a:p>
          <a:endParaRPr lang="en-US"/>
        </a:p>
      </dgm:t>
    </dgm:pt>
    <dgm:pt modelId="{B60A2655-6513-4193-86C5-7359F2E82693}" type="pres">
      <dgm:prSet presAssocID="{EEC3C2B6-CCB3-4CDB-84D9-93741BAF41A2}" presName="hierRoot2" presStyleCnt="0">
        <dgm:presLayoutVars>
          <dgm:hierBranch val="init"/>
        </dgm:presLayoutVars>
      </dgm:prSet>
      <dgm:spPr/>
    </dgm:pt>
    <dgm:pt modelId="{2B966591-F4C3-4A06-BF9F-A160C2C067AD}" type="pres">
      <dgm:prSet presAssocID="{EEC3C2B6-CCB3-4CDB-84D9-93741BAF41A2}" presName="rootComposite" presStyleCnt="0"/>
      <dgm:spPr/>
    </dgm:pt>
    <dgm:pt modelId="{07BD9B31-3415-4AE7-BD62-D4E049D8396D}" type="pres">
      <dgm:prSet presAssocID="{EEC3C2B6-CCB3-4CDB-84D9-93741BAF41A2}" presName="rootText" presStyleLbl="node2" presStyleIdx="1" presStyleCnt="2" custScaleY="22635" custLinFactNeighborX="-2879" custLinFactNeighborY="-501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470973-FF4C-4094-83FC-25652F5582EF}" type="pres">
      <dgm:prSet presAssocID="{EEC3C2B6-CCB3-4CDB-84D9-93741BAF41A2}" presName="rootConnector" presStyleLbl="node2" presStyleIdx="1" presStyleCnt="2"/>
      <dgm:spPr/>
      <dgm:t>
        <a:bodyPr/>
        <a:lstStyle/>
        <a:p>
          <a:endParaRPr lang="en-US"/>
        </a:p>
      </dgm:t>
    </dgm:pt>
    <dgm:pt modelId="{C181830B-6A12-492D-9BBD-50E74BFAA26F}" type="pres">
      <dgm:prSet presAssocID="{EEC3C2B6-CCB3-4CDB-84D9-93741BAF41A2}" presName="hierChild4" presStyleCnt="0"/>
      <dgm:spPr/>
    </dgm:pt>
    <dgm:pt modelId="{58412F4D-E8E2-4FAC-8367-B545F0D8871A}" type="pres">
      <dgm:prSet presAssocID="{EEC3C2B6-CCB3-4CDB-84D9-93741BAF41A2}" presName="hierChild5" presStyleCnt="0"/>
      <dgm:spPr/>
    </dgm:pt>
    <dgm:pt modelId="{B674650B-1704-4519-AA4A-D1EAD1835F96}" type="pres">
      <dgm:prSet presAssocID="{47581A9E-5E40-406D-BE0A-38AA3E89F7F8}" presName="hierChild3" presStyleCnt="0"/>
      <dgm:spPr/>
    </dgm:pt>
  </dgm:ptLst>
  <dgm:cxnLst>
    <dgm:cxn modelId="{1A9B7C33-D180-4BAD-BAB0-48F9CC52E7D7}" srcId="{36FF7C4C-C18C-46F5-8FE8-C426B93A9095}" destId="{47581A9E-5E40-406D-BE0A-38AA3E89F7F8}" srcOrd="0" destOrd="0" parTransId="{B9257DBC-4964-4109-BE29-5A9463C79B30}" sibTransId="{36D4FCD3-96C9-4F49-A64F-A25212C98BE3}"/>
    <dgm:cxn modelId="{3F461B40-14D3-4DE0-B156-B004FD9F8ED9}" type="presOf" srcId="{F53C9289-97E1-4D2D-97C9-1AAC80980444}" destId="{066BF7EA-934B-4060-B6BF-0796EB1E4F44}" srcOrd="0" destOrd="0" presId="urn:microsoft.com/office/officeart/2005/8/layout/orgChart1"/>
    <dgm:cxn modelId="{9FC334A9-4E29-4794-8BF1-2134E895F76D}" type="presOf" srcId="{EEC3C2B6-CCB3-4CDB-84D9-93741BAF41A2}" destId="{54470973-FF4C-4094-83FC-25652F5582EF}" srcOrd="1" destOrd="0" presId="urn:microsoft.com/office/officeart/2005/8/layout/orgChart1"/>
    <dgm:cxn modelId="{8AB80DB9-7B40-4065-83A0-8DAD0D36E386}" type="presOf" srcId="{EFFAFC6C-F906-450E-8595-D15AC71B243F}" destId="{973CA2BD-28A9-4084-9A56-C43D3E3B0316}" srcOrd="0" destOrd="0" presId="urn:microsoft.com/office/officeart/2005/8/layout/orgChart1"/>
    <dgm:cxn modelId="{9FD2703E-D7D4-488C-B86F-89B4AAEC8866}" type="presOf" srcId="{5026F749-70FD-4720-9858-7B81314E8CF0}" destId="{ACDE8485-05B1-406B-AD3C-368A19FF8F21}" srcOrd="0" destOrd="0" presId="urn:microsoft.com/office/officeart/2005/8/layout/orgChart1"/>
    <dgm:cxn modelId="{BC82667A-EDA1-43CA-B93C-FF9003F535FB}" srcId="{47581A9E-5E40-406D-BE0A-38AA3E89F7F8}" destId="{5026F749-70FD-4720-9858-7B81314E8CF0}" srcOrd="0" destOrd="0" parTransId="{F53C9289-97E1-4D2D-97C9-1AAC80980444}" sibTransId="{1A494AB9-3AE1-4FA4-9DB7-96C622E19841}"/>
    <dgm:cxn modelId="{3BFAD681-DCC6-47B1-AAF1-2EEA17BB839A}" type="presOf" srcId="{47581A9E-5E40-406D-BE0A-38AA3E89F7F8}" destId="{36FDA7F1-3CE0-45DA-99EE-C2DAE976718C}" srcOrd="0" destOrd="0" presId="urn:microsoft.com/office/officeart/2005/8/layout/orgChart1"/>
    <dgm:cxn modelId="{5D9FF610-E795-476D-86FC-E015F8FDA489}" srcId="{47581A9E-5E40-406D-BE0A-38AA3E89F7F8}" destId="{EEC3C2B6-CCB3-4CDB-84D9-93741BAF41A2}" srcOrd="1" destOrd="0" parTransId="{EFFAFC6C-F906-450E-8595-D15AC71B243F}" sibTransId="{F512F933-B839-42F7-8E57-EDFA719F737F}"/>
    <dgm:cxn modelId="{12C6268D-B3F0-4C5C-B9B7-4269BF5D55F1}" type="presOf" srcId="{47581A9E-5E40-406D-BE0A-38AA3E89F7F8}" destId="{7C14404F-4974-49DB-96E9-942AA1195F7A}" srcOrd="1" destOrd="0" presId="urn:microsoft.com/office/officeart/2005/8/layout/orgChart1"/>
    <dgm:cxn modelId="{5C91C76A-FC00-4920-9159-50F3665C6692}" type="presOf" srcId="{5026F749-70FD-4720-9858-7B81314E8CF0}" destId="{5ABA39A4-A26D-4F82-AF53-3A39C640F9C3}" srcOrd="1" destOrd="0" presId="urn:microsoft.com/office/officeart/2005/8/layout/orgChart1"/>
    <dgm:cxn modelId="{E0C3EF0D-090E-4E04-B581-91BAC77C7E75}" type="presOf" srcId="{EEC3C2B6-CCB3-4CDB-84D9-93741BAF41A2}" destId="{07BD9B31-3415-4AE7-BD62-D4E049D8396D}" srcOrd="0" destOrd="0" presId="urn:microsoft.com/office/officeart/2005/8/layout/orgChart1"/>
    <dgm:cxn modelId="{FF9EFE8B-F6D5-4585-A95F-EFE7E2BAD83F}" type="presOf" srcId="{36FF7C4C-C18C-46F5-8FE8-C426B93A9095}" destId="{F28535A8-9D85-4AB8-B7C4-4EDBC1F9E41B}" srcOrd="0" destOrd="0" presId="urn:microsoft.com/office/officeart/2005/8/layout/orgChart1"/>
    <dgm:cxn modelId="{F6821DBF-9971-46BE-A30B-50B3DE2134F5}" type="presParOf" srcId="{F28535A8-9D85-4AB8-B7C4-4EDBC1F9E41B}" destId="{1CB2309C-DD81-4BD9-A73C-645D5FDB1293}" srcOrd="0" destOrd="0" presId="urn:microsoft.com/office/officeart/2005/8/layout/orgChart1"/>
    <dgm:cxn modelId="{E911AD6C-0919-436D-B78F-19613774E640}" type="presParOf" srcId="{1CB2309C-DD81-4BD9-A73C-645D5FDB1293}" destId="{A2FA31AE-5C86-4A6F-87F7-2ACB8FE62327}" srcOrd="0" destOrd="0" presId="urn:microsoft.com/office/officeart/2005/8/layout/orgChart1"/>
    <dgm:cxn modelId="{3675E7BE-30B3-46E8-8476-632CA79381E9}" type="presParOf" srcId="{A2FA31AE-5C86-4A6F-87F7-2ACB8FE62327}" destId="{36FDA7F1-3CE0-45DA-99EE-C2DAE976718C}" srcOrd="0" destOrd="0" presId="urn:microsoft.com/office/officeart/2005/8/layout/orgChart1"/>
    <dgm:cxn modelId="{D6FE31A5-DC15-48E6-B75A-C07C4DF89F9D}" type="presParOf" srcId="{A2FA31AE-5C86-4A6F-87F7-2ACB8FE62327}" destId="{7C14404F-4974-49DB-96E9-942AA1195F7A}" srcOrd="1" destOrd="0" presId="urn:microsoft.com/office/officeart/2005/8/layout/orgChart1"/>
    <dgm:cxn modelId="{C1A080B6-A5D1-4ED6-AC30-E36E4298C664}" type="presParOf" srcId="{1CB2309C-DD81-4BD9-A73C-645D5FDB1293}" destId="{380F8ED5-D894-4722-A513-3E91A4EA0EB4}" srcOrd="1" destOrd="0" presId="urn:microsoft.com/office/officeart/2005/8/layout/orgChart1"/>
    <dgm:cxn modelId="{055380CB-4777-42A1-9B6D-6036B11BAAC4}" type="presParOf" srcId="{380F8ED5-D894-4722-A513-3E91A4EA0EB4}" destId="{066BF7EA-934B-4060-B6BF-0796EB1E4F44}" srcOrd="0" destOrd="0" presId="urn:microsoft.com/office/officeart/2005/8/layout/orgChart1"/>
    <dgm:cxn modelId="{170FB7D4-1365-4852-8777-5BCA615D5EC0}" type="presParOf" srcId="{380F8ED5-D894-4722-A513-3E91A4EA0EB4}" destId="{A86C292E-15F5-45A0-B401-1ABE2E4371DC}" srcOrd="1" destOrd="0" presId="urn:microsoft.com/office/officeart/2005/8/layout/orgChart1"/>
    <dgm:cxn modelId="{C42E2BFA-53B9-499E-A2DB-6BB02771F747}" type="presParOf" srcId="{A86C292E-15F5-45A0-B401-1ABE2E4371DC}" destId="{0127D07A-F7F8-4766-8234-D6E9EDFD91F9}" srcOrd="0" destOrd="0" presId="urn:microsoft.com/office/officeart/2005/8/layout/orgChart1"/>
    <dgm:cxn modelId="{566221A3-117D-40A1-9EC6-6C0D0A1725E8}" type="presParOf" srcId="{0127D07A-F7F8-4766-8234-D6E9EDFD91F9}" destId="{ACDE8485-05B1-406B-AD3C-368A19FF8F21}" srcOrd="0" destOrd="0" presId="urn:microsoft.com/office/officeart/2005/8/layout/orgChart1"/>
    <dgm:cxn modelId="{E3EDF046-820E-434D-8A65-346418A12D4C}" type="presParOf" srcId="{0127D07A-F7F8-4766-8234-D6E9EDFD91F9}" destId="{5ABA39A4-A26D-4F82-AF53-3A39C640F9C3}" srcOrd="1" destOrd="0" presId="urn:microsoft.com/office/officeart/2005/8/layout/orgChart1"/>
    <dgm:cxn modelId="{BC0AC71C-2247-47AE-9A3B-356683491A9A}" type="presParOf" srcId="{A86C292E-15F5-45A0-B401-1ABE2E4371DC}" destId="{3241CD34-1A86-4230-B1B4-8151238782A0}" srcOrd="1" destOrd="0" presId="urn:microsoft.com/office/officeart/2005/8/layout/orgChart1"/>
    <dgm:cxn modelId="{F981CC9D-E5ED-4391-AE69-788A661DB09B}" type="presParOf" srcId="{A86C292E-15F5-45A0-B401-1ABE2E4371DC}" destId="{0FEFB1F8-2579-4B81-8A68-9F907E37B992}" srcOrd="2" destOrd="0" presId="urn:microsoft.com/office/officeart/2005/8/layout/orgChart1"/>
    <dgm:cxn modelId="{18A38005-84BB-4FB4-9450-5AE8D4F3658E}" type="presParOf" srcId="{380F8ED5-D894-4722-A513-3E91A4EA0EB4}" destId="{973CA2BD-28A9-4084-9A56-C43D3E3B0316}" srcOrd="2" destOrd="0" presId="urn:microsoft.com/office/officeart/2005/8/layout/orgChart1"/>
    <dgm:cxn modelId="{569D2155-7767-4B5C-9363-B60A567D4ABF}" type="presParOf" srcId="{380F8ED5-D894-4722-A513-3E91A4EA0EB4}" destId="{B60A2655-6513-4193-86C5-7359F2E82693}" srcOrd="3" destOrd="0" presId="urn:microsoft.com/office/officeart/2005/8/layout/orgChart1"/>
    <dgm:cxn modelId="{DB847223-9CF3-4199-94EA-ED36825E6B3A}" type="presParOf" srcId="{B60A2655-6513-4193-86C5-7359F2E82693}" destId="{2B966591-F4C3-4A06-BF9F-A160C2C067AD}" srcOrd="0" destOrd="0" presId="urn:microsoft.com/office/officeart/2005/8/layout/orgChart1"/>
    <dgm:cxn modelId="{A18B5484-B47C-43BF-89F2-E32776400C79}" type="presParOf" srcId="{2B966591-F4C3-4A06-BF9F-A160C2C067AD}" destId="{07BD9B31-3415-4AE7-BD62-D4E049D8396D}" srcOrd="0" destOrd="0" presId="urn:microsoft.com/office/officeart/2005/8/layout/orgChart1"/>
    <dgm:cxn modelId="{EA25FC4B-2C51-485D-BF6D-1E9FB7D6606E}" type="presParOf" srcId="{2B966591-F4C3-4A06-BF9F-A160C2C067AD}" destId="{54470973-FF4C-4094-83FC-25652F5582EF}" srcOrd="1" destOrd="0" presId="urn:microsoft.com/office/officeart/2005/8/layout/orgChart1"/>
    <dgm:cxn modelId="{42D9167B-7518-4687-A8E5-B094770EB604}" type="presParOf" srcId="{B60A2655-6513-4193-86C5-7359F2E82693}" destId="{C181830B-6A12-492D-9BBD-50E74BFAA26F}" srcOrd="1" destOrd="0" presId="urn:microsoft.com/office/officeart/2005/8/layout/orgChart1"/>
    <dgm:cxn modelId="{AFAF0EB0-9A48-4486-AA23-322076C0C760}" type="presParOf" srcId="{B60A2655-6513-4193-86C5-7359F2E82693}" destId="{58412F4D-E8E2-4FAC-8367-B545F0D8871A}" srcOrd="2" destOrd="0" presId="urn:microsoft.com/office/officeart/2005/8/layout/orgChart1"/>
    <dgm:cxn modelId="{09E8528F-2C50-409D-A17F-1A07DDE412D7}" type="presParOf" srcId="{1CB2309C-DD81-4BD9-A73C-645D5FDB1293}" destId="{B674650B-1704-4519-AA4A-D1EAD1835F9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8807A1-C154-4E09-B942-A334C45BEC7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4891E5-0AC2-49C4-A57A-10FC062AB23A}">
      <dgm:prSet phldrT="[Text]" custT="1"/>
      <dgm:spPr/>
      <dgm:t>
        <a:bodyPr/>
        <a:lstStyle/>
        <a:p>
          <a:pPr algn="ctr"/>
          <a:r>
            <a:rPr lang="en-US" sz="6000" dirty="0" smtClean="0">
              <a:solidFill>
                <a:srgbClr val="FFFF00"/>
              </a:solidFill>
              <a:latin typeface="Informal Roman" panose="030604020304060B0204" pitchFamily="66" charset="0"/>
            </a:rPr>
            <a:t>Methods</a:t>
          </a:r>
        </a:p>
      </dgm:t>
    </dgm:pt>
    <dgm:pt modelId="{69FE6FDD-5B54-449D-8D7C-F56E78A9F643}" type="parTrans" cxnId="{A0BBE716-A7A9-468E-BB64-3A15FCAA950F}">
      <dgm:prSet/>
      <dgm:spPr/>
      <dgm:t>
        <a:bodyPr/>
        <a:lstStyle/>
        <a:p>
          <a:endParaRPr lang="en-US"/>
        </a:p>
      </dgm:t>
    </dgm:pt>
    <dgm:pt modelId="{A85B3D82-7477-4B62-AD89-29F8F100260F}" type="sibTrans" cxnId="{A0BBE716-A7A9-468E-BB64-3A15FCAA950F}">
      <dgm:prSet/>
      <dgm:spPr/>
      <dgm:t>
        <a:bodyPr/>
        <a:lstStyle/>
        <a:p>
          <a:endParaRPr lang="en-US"/>
        </a:p>
      </dgm:t>
    </dgm:pt>
    <dgm:pt modelId="{712D151D-5B39-44A9-A5B3-82EC3A90BFBB}" type="pres">
      <dgm:prSet presAssocID="{338807A1-C154-4E09-B942-A334C45BEC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D418E35-EA7C-4826-AC88-08CD87032C97}" type="pres">
      <dgm:prSet presAssocID="{544891E5-0AC2-49C4-A57A-10FC062AB23A}" presName="hierRoot1" presStyleCnt="0">
        <dgm:presLayoutVars>
          <dgm:hierBranch val="init"/>
        </dgm:presLayoutVars>
      </dgm:prSet>
      <dgm:spPr/>
    </dgm:pt>
    <dgm:pt modelId="{A5D29C03-690C-4BA4-875F-E404C2BD021A}" type="pres">
      <dgm:prSet presAssocID="{544891E5-0AC2-49C4-A57A-10FC062AB23A}" presName="rootComposite1" presStyleCnt="0"/>
      <dgm:spPr/>
    </dgm:pt>
    <dgm:pt modelId="{451D6CD2-E606-4933-A45B-9415248AF59D}" type="pres">
      <dgm:prSet presAssocID="{544891E5-0AC2-49C4-A57A-10FC062AB23A}" presName="rootText1" presStyleLbl="node0" presStyleIdx="0" presStyleCnt="1" custScaleX="40818" custScaleY="4444" custLinFactNeighborX="-41" custLinFactNeighborY="-188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5E86E2-8C83-4F2B-BDCD-30E9B5DAD42F}" type="pres">
      <dgm:prSet presAssocID="{544891E5-0AC2-49C4-A57A-10FC062AB23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9A71CAC-2215-473C-82EC-CF36D22387AF}" type="pres">
      <dgm:prSet presAssocID="{544891E5-0AC2-49C4-A57A-10FC062AB23A}" presName="hierChild2" presStyleCnt="0"/>
      <dgm:spPr/>
    </dgm:pt>
    <dgm:pt modelId="{85404E83-9B1D-4D7E-A96F-C91BA4C2DA60}" type="pres">
      <dgm:prSet presAssocID="{544891E5-0AC2-49C4-A57A-10FC062AB23A}" presName="hierChild3" presStyleCnt="0"/>
      <dgm:spPr/>
    </dgm:pt>
  </dgm:ptLst>
  <dgm:cxnLst>
    <dgm:cxn modelId="{81B15152-E446-42FA-A0CF-86F3CB8E45CC}" type="presOf" srcId="{544891E5-0AC2-49C4-A57A-10FC062AB23A}" destId="{065E86E2-8C83-4F2B-BDCD-30E9B5DAD42F}" srcOrd="1" destOrd="0" presId="urn:microsoft.com/office/officeart/2005/8/layout/orgChart1"/>
    <dgm:cxn modelId="{5C0040F1-B18E-4F82-9F53-6883EC26966C}" type="presOf" srcId="{544891E5-0AC2-49C4-A57A-10FC062AB23A}" destId="{451D6CD2-E606-4933-A45B-9415248AF59D}" srcOrd="0" destOrd="0" presId="urn:microsoft.com/office/officeart/2005/8/layout/orgChart1"/>
    <dgm:cxn modelId="{A0BBE716-A7A9-468E-BB64-3A15FCAA950F}" srcId="{338807A1-C154-4E09-B942-A334C45BEC77}" destId="{544891E5-0AC2-49C4-A57A-10FC062AB23A}" srcOrd="0" destOrd="0" parTransId="{69FE6FDD-5B54-449D-8D7C-F56E78A9F643}" sibTransId="{A85B3D82-7477-4B62-AD89-29F8F100260F}"/>
    <dgm:cxn modelId="{899113E5-9D3B-47CD-8BCD-E5C3EDD9363C}" type="presOf" srcId="{338807A1-C154-4E09-B942-A334C45BEC77}" destId="{712D151D-5B39-44A9-A5B3-82EC3A90BFBB}" srcOrd="0" destOrd="0" presId="urn:microsoft.com/office/officeart/2005/8/layout/orgChart1"/>
    <dgm:cxn modelId="{62387969-87B3-45EF-ABDE-6FE01CBD04C1}" type="presParOf" srcId="{712D151D-5B39-44A9-A5B3-82EC3A90BFBB}" destId="{AD418E35-EA7C-4826-AC88-08CD87032C97}" srcOrd="0" destOrd="0" presId="urn:microsoft.com/office/officeart/2005/8/layout/orgChart1"/>
    <dgm:cxn modelId="{C0A234AF-FB5B-4832-95A4-5CF337FC4B9F}" type="presParOf" srcId="{AD418E35-EA7C-4826-AC88-08CD87032C97}" destId="{A5D29C03-690C-4BA4-875F-E404C2BD021A}" srcOrd="0" destOrd="0" presId="urn:microsoft.com/office/officeart/2005/8/layout/orgChart1"/>
    <dgm:cxn modelId="{D916915C-DBB2-4DE6-8376-A46AEA87C392}" type="presParOf" srcId="{A5D29C03-690C-4BA4-875F-E404C2BD021A}" destId="{451D6CD2-E606-4933-A45B-9415248AF59D}" srcOrd="0" destOrd="0" presId="urn:microsoft.com/office/officeart/2005/8/layout/orgChart1"/>
    <dgm:cxn modelId="{8996E999-909D-4EBC-A386-5753F6F57F5D}" type="presParOf" srcId="{A5D29C03-690C-4BA4-875F-E404C2BD021A}" destId="{065E86E2-8C83-4F2B-BDCD-30E9B5DAD42F}" srcOrd="1" destOrd="0" presId="urn:microsoft.com/office/officeart/2005/8/layout/orgChart1"/>
    <dgm:cxn modelId="{25E2AA0C-536E-487C-9A54-E08E3D90534B}" type="presParOf" srcId="{AD418E35-EA7C-4826-AC88-08CD87032C97}" destId="{49A71CAC-2215-473C-82EC-CF36D22387AF}" srcOrd="1" destOrd="0" presId="urn:microsoft.com/office/officeart/2005/8/layout/orgChart1"/>
    <dgm:cxn modelId="{B0C3A9D0-E59D-4517-BBB5-4A0D100F6ADD}" type="presParOf" srcId="{AD418E35-EA7C-4826-AC88-08CD87032C97}" destId="{85404E83-9B1D-4D7E-A96F-C91BA4C2DA6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CA2BD-28A9-4084-9A56-C43D3E3B0316}">
      <dsp:nvSpPr>
        <dsp:cNvPr id="0" name=""/>
        <dsp:cNvSpPr/>
      </dsp:nvSpPr>
      <dsp:spPr>
        <a:xfrm>
          <a:off x="5417739" y="1087141"/>
          <a:ext cx="2558008" cy="13081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247"/>
              </a:lnTo>
              <a:lnTo>
                <a:pt x="2558008" y="841247"/>
              </a:lnTo>
              <a:lnTo>
                <a:pt x="2558008" y="13081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BF7EA-934B-4060-B6BF-0796EB1E4F44}">
      <dsp:nvSpPr>
        <dsp:cNvPr id="0" name=""/>
        <dsp:cNvSpPr/>
      </dsp:nvSpPr>
      <dsp:spPr>
        <a:xfrm>
          <a:off x="2622119" y="1087141"/>
          <a:ext cx="2795620" cy="1582522"/>
        </a:xfrm>
        <a:custGeom>
          <a:avLst/>
          <a:gdLst/>
          <a:ahLst/>
          <a:cxnLst/>
          <a:rect l="0" t="0" r="0" b="0"/>
          <a:pathLst>
            <a:path>
              <a:moveTo>
                <a:pt x="2795620" y="0"/>
              </a:moveTo>
              <a:lnTo>
                <a:pt x="2795620" y="1115570"/>
              </a:lnTo>
              <a:lnTo>
                <a:pt x="0" y="1115570"/>
              </a:lnTo>
              <a:lnTo>
                <a:pt x="0" y="158252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DA7F1-3CE0-45DA-99EE-C2DAE976718C}">
      <dsp:nvSpPr>
        <dsp:cNvPr id="0" name=""/>
        <dsp:cNvSpPr/>
      </dsp:nvSpPr>
      <dsp:spPr>
        <a:xfrm>
          <a:off x="8988" y="256633"/>
          <a:ext cx="10817501" cy="8305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Arrays &amp; Abstract Data Types (ADT)</a:t>
          </a:r>
          <a:endParaRPr lang="en-US" sz="5400" kern="1200" dirty="0">
            <a:solidFill>
              <a:srgbClr val="FFFF00"/>
            </a:solidFill>
            <a:latin typeface="Informal Roman" panose="030604020304060B0204" pitchFamily="66" charset="0"/>
          </a:endParaRPr>
        </a:p>
      </dsp:txBody>
      <dsp:txXfrm>
        <a:off x="8988" y="256633"/>
        <a:ext cx="10817501" cy="830507"/>
      </dsp:txXfrm>
    </dsp:sp>
    <dsp:sp modelId="{ACDE8485-05B1-406B-AD3C-368A19FF8F21}">
      <dsp:nvSpPr>
        <dsp:cNvPr id="0" name=""/>
        <dsp:cNvSpPr/>
      </dsp:nvSpPr>
      <dsp:spPr>
        <a:xfrm>
          <a:off x="398538" y="2669664"/>
          <a:ext cx="4447162" cy="3935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Informal Roman" panose="030604020304060B0204" pitchFamily="66" charset="0"/>
            </a:rPr>
            <a:t>Creation of an Array</a:t>
          </a:r>
          <a:endParaRPr lang="en-US" sz="3200" kern="1200" dirty="0">
            <a:latin typeface="Informal Roman" panose="030604020304060B0204" pitchFamily="66" charset="0"/>
          </a:endParaRPr>
        </a:p>
      </dsp:txBody>
      <dsp:txXfrm>
        <a:off x="398538" y="2669664"/>
        <a:ext cx="4447162" cy="393573"/>
      </dsp:txXfrm>
    </dsp:sp>
    <dsp:sp modelId="{07BD9B31-3415-4AE7-BD62-D4E049D8396D}">
      <dsp:nvSpPr>
        <dsp:cNvPr id="0" name=""/>
        <dsp:cNvSpPr/>
      </dsp:nvSpPr>
      <dsp:spPr>
        <a:xfrm>
          <a:off x="5752166" y="2395341"/>
          <a:ext cx="4447162" cy="503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latin typeface="Informal Roman" panose="030604020304060B0204" pitchFamily="66" charset="0"/>
            </a:rPr>
            <a:t>ADT List</a:t>
          </a:r>
          <a:endParaRPr lang="en-US" sz="3600" kern="1200" dirty="0">
            <a:latin typeface="Informal Roman" panose="030604020304060B0204" pitchFamily="66" charset="0"/>
          </a:endParaRPr>
        </a:p>
      </dsp:txBody>
      <dsp:txXfrm>
        <a:off x="5752166" y="2395341"/>
        <a:ext cx="4447162" cy="5033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D6CD2-E606-4933-A45B-9415248AF59D}">
      <dsp:nvSpPr>
        <dsp:cNvPr id="0" name=""/>
        <dsp:cNvSpPr/>
      </dsp:nvSpPr>
      <dsp:spPr>
        <a:xfrm>
          <a:off x="0" y="356592"/>
          <a:ext cx="11881527" cy="6467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>
              <a:solidFill>
                <a:srgbClr val="FFFF00"/>
              </a:solidFill>
              <a:latin typeface="Informal Roman" panose="030604020304060B0204" pitchFamily="66" charset="0"/>
            </a:rPr>
            <a:t>Methods</a:t>
          </a:r>
        </a:p>
      </dsp:txBody>
      <dsp:txXfrm>
        <a:off x="0" y="356592"/>
        <a:ext cx="11881527" cy="646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5D83-A6BD-448A-8B7D-D487C0AC34D1}" type="datetimeFigureOut">
              <a:rPr lang="en-US" smtClean="0"/>
              <a:t>11/4/2016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49648-22DD-4E34-A945-180958939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5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 primitive conversion (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language spec), it is generally assumed that there is a safe, non-risky, non-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(caveat: see Jon's comment) conversion: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i = 1; </a:t>
            </a:r>
          </a:p>
          <a:p>
            <a:r>
              <a:rPr lang="nn-NO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f = i;</a:t>
            </a:r>
          </a:p>
          <a:p>
            <a:endParaRPr lang="nn-NO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an explicit primitive conversion, it is likely that the conversion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lose data, or is non-obvious: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f = 1;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)f;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Условният оператор </a:t>
            </a:r>
            <a:r>
              <a:rPr lang="ru-RU" sz="3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използва булевата стойност от един израз, за да определи кой от други два израза да бъде пресметнат и върнат като резултат. Операторът работи над 3 операнда и за това се нарича тернарен. Символът "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се поставя между първия и втория операнд, а "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сепоставя между втория и третия операнд. Първият операнд (или израз) трябва да е от булев тип, а другите два операнда трябва да са от един и същ тип, например числа или стрингове.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8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Основният формат на условната конструкция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 следният: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 (булев израз)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тяло на условната конструкция;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изразът бъде изчислен до стойност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тогава се изпълнява тялото на условната конструкция.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Ако резултатът от изчислението на булевия израз е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операторите в тялото няма да бъдат изпълнени.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Операторът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сравнява резултата от селек­тора с всяка една стойност от изброените в тялото на switch конструкцията в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етикетите. Ако се открие съвпа­дение с някой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етикет, се изпълнява съответната конструкция (проста или съставна). Ако не се открие съвпадение, се изпълнява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конструкцията (когато има такава).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Ако искаме да използваме, например, низ или число с плаваща запетая като селектор, това няма да работи в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конструкция. За нецелочислени типове данни трябва да използваме пос­ледователност от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конструкции.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25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basic programming construct that allows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repeated execution of a fragment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source code. Depending on the type of the loop, the code in it is repeated a fixed number of times or repeats until a given condition is true (exists).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For-Loop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 (initialization; condition; update)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loop's body;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49648-22DD-4E34-A945-180958939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2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2112265"/>
            <a:ext cx="10872216" cy="2048255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Course overview</a:t>
            </a:r>
            <a:endParaRPr lang="en-US" sz="96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5536" y="4385732"/>
            <a:ext cx="8014589" cy="140546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What we will learn &amp; why:</a:t>
            </a:r>
            <a:endParaRPr lang="en-US" sz="44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49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284952"/>
              </p:ext>
            </p:extLst>
          </p:nvPr>
        </p:nvGraphicFramePr>
        <p:xfrm>
          <a:off x="685800" y="402336"/>
          <a:ext cx="10131425" cy="5388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07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753448"/>
              </p:ext>
            </p:extLst>
          </p:nvPr>
        </p:nvGraphicFramePr>
        <p:xfrm>
          <a:off x="128016" y="100585"/>
          <a:ext cx="11749659" cy="651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26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663116"/>
              </p:ext>
            </p:extLst>
          </p:nvPr>
        </p:nvGraphicFramePr>
        <p:xfrm>
          <a:off x="0" y="164591"/>
          <a:ext cx="11850624" cy="707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9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922" y="100584"/>
            <a:ext cx="34483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  <a:latin typeface="Informal Roman" panose="030604020304060B0204" pitchFamily="66" charset="0"/>
              </a:rPr>
              <a:t>Console I/O</a:t>
            </a:r>
            <a:endParaRPr lang="en-US" sz="6000" dirty="0">
              <a:solidFill>
                <a:srgbClr val="FFFF00"/>
              </a:solidFill>
              <a:latin typeface="Informal Roman" panose="030604020304060B0204" pitchFamily="66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06624" y="1014984"/>
            <a:ext cx="274320" cy="942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77056" y="704088"/>
            <a:ext cx="1837944" cy="543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805" y="4477866"/>
            <a:ext cx="4570289" cy="180406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" y="4472085"/>
            <a:ext cx="6517456" cy="1809843"/>
          </a:xfrm>
          <a:prstGeom prst="rect">
            <a:avLst/>
          </a:prstGeom>
        </p:spPr>
      </p:pic>
      <p:sp>
        <p:nvSpPr>
          <p:cNvPr id="30" name="Right Arrow 29"/>
          <p:cNvSpPr/>
          <p:nvPr/>
        </p:nvSpPr>
        <p:spPr>
          <a:xfrm>
            <a:off x="6805514" y="4901518"/>
            <a:ext cx="301752" cy="950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0" y="2002028"/>
            <a:ext cx="4711942" cy="168918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41" y="240813"/>
            <a:ext cx="5886753" cy="41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937143"/>
              </p:ext>
            </p:extLst>
          </p:nvPr>
        </p:nvGraphicFramePr>
        <p:xfrm>
          <a:off x="448056" y="100584"/>
          <a:ext cx="11338560" cy="6547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6012" y="3858768"/>
            <a:ext cx="14081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Operator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==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!=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&gt;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&gt;=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&lt;</a:t>
            </a:r>
          </a:p>
          <a:p>
            <a:r>
              <a:rPr lang="en-US" sz="2400" dirty="0">
                <a:solidFill>
                  <a:srgbClr val="FFFF00"/>
                </a:solidFill>
                <a:latin typeface="Buxton Sketch" panose="03080500000500000004" pitchFamily="66" charset="0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   &lt;=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3876" y="3858768"/>
            <a:ext cx="2962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uxton Sketch" panose="03080500000500000004" pitchFamily="66" charset="0"/>
              </a:rPr>
              <a:t>Action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Equal to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Not equal to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Greater than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Greater than or equal to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Less than</a:t>
            </a:r>
          </a:p>
          <a:p>
            <a:r>
              <a:rPr lang="en-US" sz="2400" dirty="0" smtClean="0">
                <a:latin typeface="Buxton Sketch" panose="03080500000500000004" pitchFamily="66" charset="0"/>
              </a:rPr>
              <a:t>Less than or equal to</a:t>
            </a:r>
            <a:endParaRPr lang="en-US" sz="2400" dirty="0">
              <a:latin typeface="Buxton Sketch" panose="03080500000500000004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4407408" y="3099816"/>
            <a:ext cx="353872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Buxton Sketch" panose="03080500000500000004" pitchFamily="66" charset="0"/>
              </a:rPr>
              <a:t>int</a:t>
            </a:r>
            <a:r>
              <a:rPr lang="en-US" sz="2000" dirty="0" smtClean="0">
                <a:latin typeface="Buxton Sketch" panose="03080500000500000004" pitchFamily="66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myAge</a:t>
            </a:r>
            <a:r>
              <a:rPr lang="en-US" sz="20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 </a:t>
            </a:r>
            <a:r>
              <a:rPr lang="en-US" sz="2000" dirty="0" smtClean="0">
                <a:latin typeface="Buxton Sketch" panose="03080500000500000004" pitchFamily="66" charset="0"/>
              </a:rPr>
              <a:t>= </a:t>
            </a:r>
            <a:r>
              <a:rPr lang="en-US" sz="2000" dirty="0" err="1" smtClean="0">
                <a:latin typeface="Buxton Sketch" panose="03080500000500000004" pitchFamily="66" charset="0"/>
              </a:rPr>
              <a:t>int.Parse</a:t>
            </a:r>
            <a:r>
              <a:rPr lang="en-US" sz="2000" dirty="0" smtClean="0">
                <a:latin typeface="Buxton Sketch" panose="03080500000500000004" pitchFamily="66" charset="0"/>
              </a:rPr>
              <a:t>(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.ReadLine</a:t>
            </a:r>
            <a:r>
              <a:rPr lang="en-US" sz="2000" dirty="0" smtClean="0">
                <a:latin typeface="Buxton Sketch" panose="03080500000500000004" pitchFamily="66" charset="0"/>
              </a:rPr>
              <a:t>());</a:t>
            </a:r>
          </a:p>
          <a:p>
            <a:endParaRPr lang="en-US" sz="2000" dirty="0" smtClean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If</a:t>
            </a:r>
            <a:r>
              <a:rPr lang="en-US" sz="2000" dirty="0" smtClean="0">
                <a:latin typeface="Buxton Sketch" panose="03080500000500000004" pitchFamily="66" charset="0"/>
              </a:rPr>
              <a:t>(</a:t>
            </a:r>
            <a:r>
              <a:rPr lang="en-US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Buxton Sketch" panose="03080500000500000004" pitchFamily="66" charset="0"/>
              </a:rPr>
              <a:t>myAge</a:t>
            </a:r>
            <a:r>
              <a:rPr lang="en-US" sz="2000" dirty="0" smtClean="0">
                <a:latin typeface="Buxton Sketch" panose="03080500000500000004" pitchFamily="66" charset="0"/>
              </a:rPr>
              <a:t> &lt; 100)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(“Hello”);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}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else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(“Bye bye”);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}</a:t>
            </a:r>
            <a:endParaRPr lang="en-US" sz="2000" dirty="0">
              <a:latin typeface="Buxton Sketch" panose="03080500000500000004" pitchFamily="66" charset="0"/>
            </a:endParaRPr>
          </a:p>
          <a:p>
            <a:endParaRPr lang="en-US" sz="2400" dirty="0" smtClean="0">
              <a:latin typeface="Buxton Sketch" panose="03080500000500000004" pitchFamily="66" charset="0"/>
            </a:endParaRPr>
          </a:p>
          <a:p>
            <a:endParaRPr lang="en-US" sz="2400" dirty="0">
              <a:latin typeface="Buxton Sketch" panose="03080500000500000004" pitchFamily="66" charset="0"/>
            </a:endParaRPr>
          </a:p>
          <a:p>
            <a:endParaRPr lang="en-US" sz="2400" dirty="0">
              <a:latin typeface="Buxton Sketch" panose="030805000005000000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89595" y="2688336"/>
            <a:ext cx="36781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Buxton Sketch" panose="03080500000500000004" pitchFamily="66" charset="0"/>
              </a:rPr>
              <a:t>s</a:t>
            </a:r>
            <a:r>
              <a:rPr lang="en-US" sz="2000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witch</a:t>
            </a:r>
            <a:r>
              <a:rPr lang="en-US" sz="2000" dirty="0" smtClean="0">
                <a:latin typeface="Buxton Sketch" panose="03080500000500000004" pitchFamily="66" charset="0"/>
              </a:rPr>
              <a:t>(</a:t>
            </a:r>
            <a:r>
              <a:rPr lang="en-US" sz="2000" dirty="0" err="1" smtClean="0">
                <a:solidFill>
                  <a:srgbClr val="0070C0"/>
                </a:solidFill>
                <a:latin typeface="Buxton Sketch" panose="03080500000500000004" pitchFamily="66" charset="0"/>
              </a:rPr>
              <a:t>myAge</a:t>
            </a:r>
            <a:r>
              <a:rPr lang="en-US" sz="2000" dirty="0" smtClean="0">
                <a:latin typeface="Buxton Sketch" panose="03080500000500000004" pitchFamily="66" charset="0"/>
              </a:rPr>
              <a:t>)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case </a:t>
            </a:r>
            <a:r>
              <a:rPr lang="en-US" sz="2000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10</a:t>
            </a:r>
            <a:r>
              <a:rPr lang="en-US" sz="2000" dirty="0" smtClean="0">
                <a:latin typeface="Buxton Sketch" panose="03080500000500000004" pitchFamily="66" charset="0"/>
              </a:rPr>
              <a:t>: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Console.</a:t>
            </a:r>
            <a:r>
              <a:rPr lang="en-US" sz="2000" dirty="0" err="1" smtClean="0">
                <a:latin typeface="Buxton Sketch" panose="03080500000500000004" pitchFamily="66" charset="0"/>
              </a:rPr>
              <a:t>WriteLine</a:t>
            </a:r>
            <a:r>
              <a:rPr lang="en-US" sz="2000" dirty="0" smtClean="0">
                <a:latin typeface="Buxton Sketch" panose="03080500000500000004" pitchFamily="66" charset="0"/>
              </a:rPr>
              <a:t>(“Kid”); 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 </a:t>
            </a:r>
            <a:r>
              <a:rPr lang="en-US" sz="2000" dirty="0" smtClean="0">
                <a:latin typeface="Buxton Sketch" panose="03080500000500000004" pitchFamily="66" charset="0"/>
              </a:rPr>
              <a:t>  break;</a:t>
            </a:r>
          </a:p>
          <a:p>
            <a:r>
              <a:rPr lang="en-US" sz="2000" dirty="0" smtClean="0">
                <a:latin typeface="Buxton Sketch" panose="03080500000500000004" pitchFamily="66" charset="0"/>
              </a:rPr>
              <a:t>	case </a:t>
            </a:r>
            <a:r>
              <a:rPr lang="en-US" sz="2000" dirty="0" smtClean="0">
                <a:solidFill>
                  <a:srgbClr val="FF0000"/>
                </a:solidFill>
                <a:latin typeface="Buxton Sketch" panose="03080500000500000004" pitchFamily="66" charset="0"/>
              </a:rPr>
              <a:t>15</a:t>
            </a:r>
            <a:r>
              <a:rPr lang="en-US" sz="2000" dirty="0" smtClean="0">
                <a:latin typeface="Buxton Sketch" panose="03080500000500000004" pitchFamily="66" charset="0"/>
              </a:rPr>
              <a:t>: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(“Teenager”);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break;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	default:</a:t>
            </a:r>
          </a:p>
          <a:p>
            <a:r>
              <a:rPr lang="en-US" sz="2000" dirty="0">
                <a:latin typeface="Buxton Sketch" panose="03080500000500000004" pitchFamily="66" charset="0"/>
              </a:rPr>
              <a:t>	</a:t>
            </a:r>
            <a:r>
              <a:rPr lang="en-US" sz="2000" dirty="0" smtClean="0">
                <a:latin typeface="Buxton Sketch" panose="03080500000500000004" pitchFamily="66" charset="0"/>
              </a:rPr>
              <a:t>   </a:t>
            </a:r>
            <a:r>
              <a:rPr lang="en-US" sz="2000" dirty="0" err="1" smtClean="0">
                <a:solidFill>
                  <a:srgbClr val="92D050"/>
                </a:solidFill>
                <a:latin typeface="Buxton Sketch" panose="03080500000500000004" pitchFamily="66" charset="0"/>
              </a:rPr>
              <a:t>Console</a:t>
            </a:r>
            <a:r>
              <a:rPr lang="en-US" sz="2000" dirty="0" err="1" smtClean="0">
                <a:latin typeface="Buxton Sketch" panose="03080500000500000004" pitchFamily="66" charset="0"/>
              </a:rPr>
              <a:t>.WriteLine</a:t>
            </a:r>
            <a:r>
              <a:rPr lang="en-US" sz="2000" dirty="0" smtClean="0">
                <a:latin typeface="Buxton Sketch" panose="03080500000500000004" pitchFamily="66" charset="0"/>
              </a:rPr>
              <a:t>(“Old perk”);</a:t>
            </a:r>
            <a:endParaRPr lang="en-US" sz="2000" dirty="0">
              <a:latin typeface="Buxton Sketch" panose="03080500000500000004" pitchFamily="66" charset="0"/>
            </a:endParaRPr>
          </a:p>
          <a:p>
            <a:r>
              <a:rPr lang="en-US" sz="2000" dirty="0" smtClean="0">
                <a:latin typeface="Buxton Sketch" panose="03080500000500000004" pitchFamily="66" charset="0"/>
              </a:rPr>
              <a:t>}</a:t>
            </a:r>
            <a:endParaRPr lang="en-US" sz="2000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5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158045"/>
              </p:ext>
            </p:extLst>
          </p:nvPr>
        </p:nvGraphicFramePr>
        <p:xfrm>
          <a:off x="100584" y="128016"/>
          <a:ext cx="11969496" cy="660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29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164821"/>
              </p:ext>
            </p:extLst>
          </p:nvPr>
        </p:nvGraphicFramePr>
        <p:xfrm>
          <a:off x="649224" y="429768"/>
          <a:ext cx="10826496" cy="576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33856" y="4114800"/>
            <a:ext cx="4480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Buxton Sketch" panose="03080500000500000004" pitchFamily="66" charset="0"/>
              </a:rPr>
              <a:t>int</a:t>
            </a:r>
            <a:r>
              <a:rPr lang="en-US" dirty="0">
                <a:latin typeface="Buxton Sketch" panose="03080500000500000004" pitchFamily="66" charset="0"/>
              </a:rPr>
              <a:t>[] </a:t>
            </a:r>
            <a:r>
              <a:rPr lang="en-US" dirty="0" err="1">
                <a:latin typeface="Buxton Sketch" panose="03080500000500000004" pitchFamily="66" charset="0"/>
              </a:rPr>
              <a:t>studentId</a:t>
            </a:r>
            <a:r>
              <a:rPr lang="en-US" dirty="0">
                <a:latin typeface="Buxton Sketch" panose="03080500000500000004" pitchFamily="66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</a:t>
            </a:r>
            <a:r>
              <a:rPr lang="en-US" dirty="0">
                <a:latin typeface="Buxton Sketch" panose="03080500000500000004" pitchFamily="66" charset="0"/>
              </a:rPr>
              <a:t>[] {12, 56, 77, 88</a:t>
            </a:r>
            <a:r>
              <a:rPr lang="en-US" dirty="0" smtClean="0">
                <a:latin typeface="Buxton Sketch" panose="03080500000500000004" pitchFamily="66" charset="0"/>
              </a:rPr>
              <a:t>};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[] cars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 </a:t>
            </a:r>
            <a:r>
              <a:rPr lang="en-US" dirty="0" smtClean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 smtClean="0">
                <a:latin typeface="Buxton Sketch" panose="03080500000500000004" pitchFamily="66" charset="0"/>
              </a:rPr>
              <a:t>[4];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 smtClean="0">
                <a:latin typeface="Buxton Sketch" panose="03080500000500000004" pitchFamily="66" charset="0"/>
              </a:rPr>
              <a:t>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0</a:t>
            </a:r>
            <a:r>
              <a:rPr lang="en-US" dirty="0">
                <a:latin typeface="Buxton Sketch" panose="03080500000500000004" pitchFamily="66" charset="0"/>
              </a:rPr>
              <a:t>] = "</a:t>
            </a:r>
            <a:r>
              <a:rPr lang="en-US" dirty="0" smtClean="0">
                <a:latin typeface="Buxton Sketch" panose="03080500000500000004" pitchFamily="66" charset="0"/>
              </a:rPr>
              <a:t>Audi";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1</a:t>
            </a:r>
            <a:r>
              <a:rPr lang="en-US" dirty="0">
                <a:latin typeface="Buxton Sketch" panose="03080500000500000004" pitchFamily="66" charset="0"/>
              </a:rPr>
              <a:t>] = "Mercedes";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2</a:t>
            </a:r>
            <a:r>
              <a:rPr lang="en-US" dirty="0">
                <a:latin typeface="Buxton Sketch" panose="03080500000500000004" pitchFamily="66" charset="0"/>
              </a:rPr>
              <a:t>] = "Jaguar</a:t>
            </a:r>
            <a:r>
              <a:rPr lang="en-US" dirty="0" smtClean="0">
                <a:latin typeface="Buxton Sketch" panose="03080500000500000004" pitchFamily="66" charset="0"/>
              </a:rPr>
              <a:t>";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 cars[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3</a:t>
            </a:r>
            <a:r>
              <a:rPr lang="en-US" dirty="0" smtClean="0">
                <a:latin typeface="Buxton Sketch" panose="03080500000500000004" pitchFamily="66" charset="0"/>
              </a:rPr>
              <a:t>] = “Lamborghini”;</a:t>
            </a:r>
            <a:endParaRPr lang="en-US" dirty="0">
              <a:latin typeface="Buxton Sketch" panose="030805000005000000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9944" y="3647116"/>
            <a:ext cx="4855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List</a:t>
            </a:r>
            <a:r>
              <a:rPr lang="en-US" dirty="0">
                <a:latin typeface="Buxton Sketch" panose="03080500000500000004" pitchFamily="66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&gt;  </a:t>
            </a:r>
            <a:r>
              <a:rPr lang="en-US" dirty="0" err="1">
                <a:latin typeface="Buxton Sketch" panose="03080500000500000004" pitchFamily="66" charset="0"/>
              </a:rPr>
              <a:t>studentNames</a:t>
            </a:r>
            <a:r>
              <a:rPr lang="en-US" dirty="0">
                <a:latin typeface="Buxton Sketch" panose="03080500000500000004" pitchFamily="66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new</a:t>
            </a:r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List</a:t>
            </a:r>
            <a:r>
              <a:rPr lang="en-US" dirty="0">
                <a:latin typeface="Buxton Sketch" panose="03080500000500000004" pitchFamily="66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>
                <a:latin typeface="Buxton Sketch" panose="03080500000500000004" pitchFamily="66" charset="0"/>
              </a:rPr>
              <a:t>&gt;() </a:t>
            </a:r>
            <a:endParaRPr lang="en-US" dirty="0" smtClean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{</a:t>
            </a:r>
          </a:p>
          <a:p>
            <a:pPr lvl="1"/>
            <a:r>
              <a:rPr lang="en-US" dirty="0" smtClean="0">
                <a:latin typeface="Buxton Sketch" panose="03080500000500000004" pitchFamily="66" charset="0"/>
              </a:rPr>
              <a:t>“Kermit“,</a:t>
            </a:r>
          </a:p>
          <a:p>
            <a:pPr lvl="1"/>
            <a:r>
              <a:rPr lang="en-US" dirty="0" smtClean="0">
                <a:latin typeface="Buxton Sketch" panose="03080500000500000004" pitchFamily="66" charset="0"/>
              </a:rPr>
              <a:t>“Miss Piggy”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}; 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err="1" smtClean="0">
                <a:solidFill>
                  <a:srgbClr val="00B050"/>
                </a:solidFill>
                <a:latin typeface="Buxton Sketch" panose="03080500000500000004" pitchFamily="66" charset="0"/>
              </a:rPr>
              <a:t>Convert</a:t>
            </a:r>
            <a:r>
              <a:rPr lang="en-US" dirty="0" err="1" smtClean="0">
                <a:latin typeface="Buxton Sketch" panose="03080500000500000004" pitchFamily="66" charset="0"/>
              </a:rPr>
              <a:t>.ToString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err="1" smtClean="0">
                <a:latin typeface="Buxton Sketch" panose="03080500000500000004" pitchFamily="66" charset="0"/>
              </a:rPr>
              <a:t>studentId</a:t>
            </a:r>
            <a:r>
              <a:rPr lang="en-US" dirty="0" smtClean="0">
                <a:latin typeface="Buxton Sketch" panose="03080500000500000004" pitchFamily="66" charset="0"/>
              </a:rPr>
              <a:t>[2</a:t>
            </a:r>
            <a:r>
              <a:rPr lang="en-US" dirty="0">
                <a:latin typeface="Buxton Sketch" panose="03080500000500000004" pitchFamily="66" charset="0"/>
              </a:rPr>
              <a:t>]));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(cars[3]);</a:t>
            </a:r>
          </a:p>
          <a:p>
            <a:r>
              <a:rPr lang="en-US" dirty="0" err="1" smtClean="0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(“Cheese”);</a:t>
            </a:r>
          </a:p>
          <a:p>
            <a:r>
              <a:rPr lang="en-US" dirty="0" err="1">
                <a:latin typeface="Buxton Sketch" panose="03080500000500000004" pitchFamily="66" charset="0"/>
              </a:rPr>
              <a:t>studentNames.Add</a:t>
            </a:r>
            <a:r>
              <a:rPr lang="en-US" dirty="0" smtClean="0">
                <a:latin typeface="Buxton Sketch" panose="03080500000500000004" pitchFamily="66" charset="0"/>
              </a:rPr>
              <a:t>(“69”);</a:t>
            </a:r>
            <a:endParaRPr lang="en-US" dirty="0">
              <a:latin typeface="Buxton Sketch" panose="03080500000500000004" pitchFamily="66" charset="0"/>
            </a:endParaRPr>
          </a:p>
          <a:p>
            <a:endParaRPr lang="en-US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467438"/>
              </p:ext>
            </p:extLst>
          </p:nvPr>
        </p:nvGraphicFramePr>
        <p:xfrm>
          <a:off x="182880" y="0"/>
          <a:ext cx="118872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0024" y="1335024"/>
            <a:ext cx="57564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They are useful </a:t>
            </a:r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because allow </a:t>
            </a:r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us to define our logic once &amp; </a:t>
            </a:r>
            <a:endParaRPr lang="en-US" dirty="0" smtClean="0">
              <a:solidFill>
                <a:srgbClr val="FFFF00"/>
              </a:solidFill>
              <a:latin typeface="Buxton Sketch" panose="03080500000500000004" pitchFamily="66" charset="0"/>
            </a:endParaRPr>
          </a:p>
          <a:p>
            <a:pPr lvl="0"/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use </a:t>
            </a:r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it at many places.</a:t>
            </a:r>
            <a:r>
              <a:rPr lang="en-US" dirty="0">
                <a:solidFill>
                  <a:srgbClr val="FFFF00"/>
                </a:solidFill>
                <a:latin typeface="Informal Roman" panose="030604020304060B0204" pitchFamily="66" charset="0"/>
              </a:rPr>
              <a:t> </a:t>
            </a:r>
            <a:endParaRPr lang="en-US" dirty="0" smtClean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pPr lvl="0"/>
            <a:endParaRPr lang="en-US" dirty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pPr lvl="0"/>
            <a:endParaRPr lang="en-US" dirty="0" smtClean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Basic structure of a method: </a:t>
            </a:r>
            <a:endParaRPr lang="en-US" dirty="0" smtClean="0">
              <a:latin typeface="Buxton Sketch" panose="03080500000500000004" pitchFamily="66" charset="0"/>
            </a:endParaRPr>
          </a:p>
          <a:p>
            <a:pPr lvl="0"/>
            <a:endParaRPr lang="en-US" dirty="0">
              <a:latin typeface="Buxton Sketch" panose="03080500000500000004" pitchFamily="66" charset="0"/>
            </a:endParaRP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 [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access-modifiers</a:t>
            </a:r>
            <a:r>
              <a:rPr lang="en-US" dirty="0">
                <a:latin typeface="Buxton Sketch" panose="03080500000500000004" pitchFamily="66" charset="0"/>
              </a:rPr>
              <a:t>] [</a:t>
            </a:r>
            <a:r>
              <a:rPr lang="en-US" dirty="0">
                <a:solidFill>
                  <a:srgbClr val="00B050"/>
                </a:solidFill>
                <a:latin typeface="Buxton Sketch" panose="03080500000500000004" pitchFamily="66" charset="0"/>
              </a:rPr>
              <a:t>return-type</a:t>
            </a:r>
            <a:r>
              <a:rPr lang="en-US" dirty="0">
                <a:latin typeface="Buxton Sketch" panose="03080500000500000004" pitchFamily="66" charset="0"/>
              </a:rPr>
              <a:t>] [method-name] ( </a:t>
            </a:r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parameters</a:t>
            </a:r>
            <a:r>
              <a:rPr lang="en-US" dirty="0">
                <a:latin typeface="Buxton Sketch" panose="03080500000500000004" pitchFamily="66" charset="0"/>
              </a:rPr>
              <a:t> )</a:t>
            </a: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{</a:t>
            </a:r>
          </a:p>
          <a:p>
            <a:pPr lvl="0"/>
            <a:r>
              <a:rPr lang="en-US" dirty="0">
                <a:latin typeface="Buxton Sketch" panose="03080500000500000004" pitchFamily="66" charset="0"/>
              </a:rPr>
              <a:t>    Method </a:t>
            </a:r>
            <a:r>
              <a:rPr lang="en-US" dirty="0" smtClean="0">
                <a:latin typeface="Buxton Sketch" panose="03080500000500000004" pitchFamily="66" charset="0"/>
              </a:rPr>
              <a:t>Body Logic</a:t>
            </a:r>
            <a:endParaRPr lang="en-US" dirty="0">
              <a:latin typeface="Buxton Sketch" panose="03080500000500000004" pitchFamily="66" charset="0"/>
            </a:endParaRPr>
          </a:p>
          <a:p>
            <a:pPr lvl="0"/>
            <a:r>
              <a:rPr lang="en-US" dirty="0" smtClean="0">
                <a:latin typeface="Buxton Sketch" panose="03080500000500000004" pitchFamily="66" charset="0"/>
              </a:rPr>
              <a:t>}</a:t>
            </a:r>
          </a:p>
          <a:p>
            <a:pPr lvl="0"/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Return type can be any valid data type or void.</a:t>
            </a:r>
          </a:p>
          <a:p>
            <a:r>
              <a:rPr lang="en-US" dirty="0" smtClean="0">
                <a:solidFill>
                  <a:srgbClr val="FFFF00"/>
                </a:solidFill>
                <a:latin typeface="Buxton Sketch" panose="03080500000500000004" pitchFamily="66" charset="0"/>
              </a:rPr>
              <a:t>Parameters </a:t>
            </a:r>
            <a:r>
              <a:rPr lang="en-US" dirty="0">
                <a:solidFill>
                  <a:srgbClr val="FFFF00"/>
                </a:solidFill>
                <a:latin typeface="Buxton Sketch" panose="03080500000500000004" pitchFamily="66" charset="0"/>
              </a:rPr>
              <a:t>are optional.</a:t>
            </a:r>
            <a:endParaRPr lang="en-US" dirty="0" smtClean="0">
              <a:solidFill>
                <a:srgbClr val="FFFF00"/>
              </a:solidFill>
              <a:latin typeface="Buxton Sketch" panose="03080500000500000004" pitchFamily="66" charset="0"/>
            </a:endParaRPr>
          </a:p>
          <a:p>
            <a:pPr lvl="0"/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static void </a:t>
            </a:r>
            <a:r>
              <a:rPr lang="en-US" dirty="0" err="1" smtClean="0">
                <a:latin typeface="Buxton Sketch" panose="03080500000500000004" pitchFamily="66" charset="0"/>
              </a:rPr>
              <a:t>SayHello</a:t>
            </a:r>
            <a:r>
              <a:rPr lang="en-US" dirty="0" smtClean="0">
                <a:latin typeface="Buxton Sketch" panose="03080500000500000004" pitchFamily="66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string</a:t>
            </a:r>
            <a:r>
              <a:rPr lang="en-US" dirty="0" smtClean="0">
                <a:latin typeface="Buxton Sketch" panose="03080500000500000004" pitchFamily="66" charset="0"/>
              </a:rPr>
              <a:t> </a:t>
            </a:r>
            <a:r>
              <a:rPr lang="en-US" dirty="0">
                <a:latin typeface="Buxton Sketch" panose="03080500000500000004" pitchFamily="66" charset="0"/>
              </a:rPr>
              <a:t>name)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{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   </a:t>
            </a:r>
            <a:r>
              <a:rPr lang="en-US" dirty="0" err="1" smtClean="0">
                <a:solidFill>
                  <a:srgbClr val="00B050"/>
                </a:solidFill>
                <a:latin typeface="Buxton Sketch" panose="03080500000500000004" pitchFamily="66" charset="0"/>
              </a:rPr>
              <a:t>Console</a:t>
            </a:r>
            <a:r>
              <a:rPr lang="en-US" dirty="0" err="1" smtClean="0">
                <a:latin typeface="Buxton Sketch" panose="03080500000500000004" pitchFamily="66" charset="0"/>
              </a:rPr>
              <a:t>.WriteLine</a:t>
            </a:r>
            <a:r>
              <a:rPr lang="en-US" dirty="0">
                <a:latin typeface="Buxton Sketch" panose="03080500000500000004" pitchFamily="66" charset="0"/>
              </a:rPr>
              <a:t>("Hello {0}", name);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}</a:t>
            </a:r>
            <a:endParaRPr lang="en-US" dirty="0">
              <a:latin typeface="Buxton Sketch" panose="03080500000500000004" pitchFamily="66" charset="0"/>
            </a:endParaRPr>
          </a:p>
          <a:p>
            <a:pPr lvl="0"/>
            <a:endParaRPr lang="en-US" dirty="0">
              <a:solidFill>
                <a:srgbClr val="FFFF00"/>
              </a:solidFill>
              <a:latin typeface="Informal Roman" panose="030604020304060B0204" pitchFamily="66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6208" y="1427357"/>
            <a:ext cx="46634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static </a:t>
            </a:r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void </a:t>
            </a:r>
            <a:r>
              <a:rPr lang="en-US" dirty="0">
                <a:latin typeface="Buxton Sketch" panose="03080500000500000004" pitchFamily="66" charset="0"/>
              </a:rPr>
              <a:t>Main</a:t>
            </a:r>
            <a:r>
              <a:rPr lang="en-US" dirty="0" smtClean="0">
                <a:latin typeface="Buxton Sketch" panose="03080500000500000004" pitchFamily="66" charset="0"/>
              </a:rPr>
              <a:t>()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{</a:t>
            </a:r>
          </a:p>
          <a:p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   string</a:t>
            </a:r>
            <a:r>
              <a:rPr lang="en-US" dirty="0" smtClean="0">
                <a:latin typeface="Buxton Sketch" panose="03080500000500000004" pitchFamily="66" charset="0"/>
              </a:rPr>
              <a:t> </a:t>
            </a:r>
            <a:r>
              <a:rPr lang="en-US" dirty="0">
                <a:latin typeface="Buxton Sketch" panose="03080500000500000004" pitchFamily="66" charset="0"/>
              </a:rPr>
              <a:t>name = </a:t>
            </a:r>
            <a:r>
              <a:rPr lang="en-US" dirty="0" smtClean="0">
                <a:latin typeface="Buxton Sketch" panose="03080500000500000004" pitchFamily="66" charset="0"/>
              </a:rPr>
              <a:t>“Vanilla Ice”;</a:t>
            </a:r>
          </a:p>
          <a:p>
            <a:r>
              <a:rPr lang="en-US" dirty="0">
                <a:latin typeface="Buxton Sketch" panose="03080500000500000004" pitchFamily="66" charset="0"/>
              </a:rPr>
              <a:t> </a:t>
            </a:r>
            <a:r>
              <a:rPr lang="en-US" dirty="0" smtClean="0">
                <a:latin typeface="Buxton Sketch" panose="03080500000500000004" pitchFamily="66" charset="0"/>
              </a:rPr>
              <a:t>   </a:t>
            </a:r>
            <a:r>
              <a:rPr lang="en-US" dirty="0" err="1" smtClean="0">
                <a:latin typeface="Buxton Sketch" panose="03080500000500000004" pitchFamily="66" charset="0"/>
              </a:rPr>
              <a:t>SayHello</a:t>
            </a:r>
            <a:r>
              <a:rPr lang="en-US" dirty="0" smtClean="0">
                <a:latin typeface="Buxton Sketch" panose="03080500000500000004" pitchFamily="66" charset="0"/>
              </a:rPr>
              <a:t>(name);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   for(I </a:t>
            </a:r>
            <a:r>
              <a:rPr lang="en-US" dirty="0">
                <a:latin typeface="Buxton Sketch" panose="03080500000500000004" pitchFamily="66" charset="0"/>
              </a:rPr>
              <a:t>= 0; I &lt; 100; </a:t>
            </a:r>
            <a:r>
              <a:rPr lang="en-US" dirty="0" err="1">
                <a:latin typeface="Buxton Sketch" panose="03080500000500000004" pitchFamily="66" charset="0"/>
              </a:rPr>
              <a:t>i</a:t>
            </a:r>
            <a:r>
              <a:rPr lang="en-US" dirty="0">
                <a:latin typeface="Buxton Sketch" panose="03080500000500000004" pitchFamily="66" charset="0"/>
              </a:rPr>
              <a:t>++)</a:t>
            </a:r>
          </a:p>
          <a:p>
            <a:r>
              <a:rPr lang="en-US" dirty="0">
                <a:latin typeface="Buxton Sketch" panose="03080500000500000004" pitchFamily="66" charset="0"/>
              </a:rPr>
              <a:t>    {</a:t>
            </a:r>
          </a:p>
          <a:p>
            <a:r>
              <a:rPr lang="en-US" dirty="0">
                <a:latin typeface="Buxton Sketch" panose="03080500000500000004" pitchFamily="66" charset="0"/>
              </a:rPr>
              <a:t>        </a:t>
            </a:r>
            <a:r>
              <a:rPr lang="en-US" dirty="0" err="1" smtClean="0">
                <a:solidFill>
                  <a:srgbClr val="00B050"/>
                </a:solidFill>
                <a:latin typeface="Buxton Sketch" panose="03080500000500000004" pitchFamily="66" charset="0"/>
              </a:rPr>
              <a:t>Console</a:t>
            </a:r>
            <a:r>
              <a:rPr lang="en-US" dirty="0" err="1" smtClean="0">
                <a:latin typeface="Buxton Sketch" panose="03080500000500000004" pitchFamily="66" charset="0"/>
              </a:rPr>
              <a:t>.WriteLine</a:t>
            </a:r>
            <a:r>
              <a:rPr lang="en-US" dirty="0" smtClean="0">
                <a:latin typeface="Buxton Sketch" panose="03080500000500000004" pitchFamily="66" charset="0"/>
              </a:rPr>
              <a:t>(2 + 2);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latin typeface="Buxton Sketch" panose="03080500000500000004" pitchFamily="66" charset="0"/>
              </a:rPr>
              <a:t>    </a:t>
            </a:r>
            <a:r>
              <a:rPr lang="en-US" dirty="0" smtClean="0">
                <a:latin typeface="Buxton Sketch" panose="03080500000500000004" pitchFamily="66" charset="0"/>
              </a:rPr>
              <a:t>}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    </a:t>
            </a:r>
            <a:r>
              <a:rPr lang="en-US" dirty="0" err="1" smtClean="0">
                <a:latin typeface="Buxton Sketch" panose="03080500000500000004" pitchFamily="66" charset="0"/>
              </a:rPr>
              <a:t>PrinPlanets</a:t>
            </a:r>
            <a:r>
              <a:rPr lang="en-US" dirty="0" smtClean="0">
                <a:latin typeface="Buxton Sketch" panose="03080500000500000004" pitchFamily="66" charset="0"/>
              </a:rPr>
              <a:t>();</a:t>
            </a:r>
            <a:endParaRPr lang="en-US" dirty="0">
              <a:latin typeface="Buxton Sketch" panose="03080500000500000004" pitchFamily="66" charset="0"/>
            </a:endParaRP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latin typeface="Buxton Sketch" panose="03080500000500000004" pitchFamily="66" charset="0"/>
              </a:rPr>
              <a:t>}</a:t>
            </a:r>
          </a:p>
          <a:p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static </a:t>
            </a:r>
            <a:r>
              <a:rPr lang="en-US" dirty="0">
                <a:solidFill>
                  <a:srgbClr val="0070C0"/>
                </a:solidFill>
                <a:latin typeface="Buxton Sketch" panose="03080500000500000004" pitchFamily="66" charset="0"/>
              </a:rPr>
              <a:t>void </a:t>
            </a:r>
            <a:r>
              <a:rPr lang="en-US" dirty="0" err="1" smtClean="0">
                <a:latin typeface="Buxton Sketch" panose="03080500000500000004" pitchFamily="66" charset="0"/>
              </a:rPr>
              <a:t>PrinPlanets</a:t>
            </a:r>
            <a:r>
              <a:rPr lang="en-US" dirty="0" smtClean="0">
                <a:latin typeface="Buxton Sketch" panose="03080500000500000004" pitchFamily="66" charset="0"/>
              </a:rPr>
              <a:t>()</a:t>
            </a:r>
            <a:endParaRPr lang="en-US" dirty="0">
              <a:latin typeface="Buxton Sketch" panose="03080500000500000004" pitchFamily="66" charset="0"/>
            </a:endParaRPr>
          </a:p>
          <a:p>
            <a:r>
              <a:rPr lang="en-US" dirty="0">
                <a:latin typeface="Buxton Sketch" panose="03080500000500000004" pitchFamily="66" charset="0"/>
              </a:rPr>
              <a:t>{</a:t>
            </a:r>
          </a:p>
          <a:p>
            <a:r>
              <a:rPr lang="en-US" dirty="0">
                <a:latin typeface="Buxton Sketch" panose="03080500000500000004" pitchFamily="66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Buxton Sketch" panose="03080500000500000004" pitchFamily="66" charset="0"/>
              </a:rPr>
              <a:t>Console</a:t>
            </a:r>
            <a:r>
              <a:rPr lang="en-US" dirty="0" err="1">
                <a:latin typeface="Buxton Sketch" panose="03080500000500000004" pitchFamily="66" charset="0"/>
              </a:rPr>
              <a:t>.WriteLine</a:t>
            </a:r>
            <a:r>
              <a:rPr lang="en-US" dirty="0">
                <a:latin typeface="Buxton Sketch" panose="03080500000500000004" pitchFamily="66" charset="0"/>
              </a:rPr>
              <a:t>(“Jupiter, Saturn, Mars…");</a:t>
            </a:r>
          </a:p>
          <a:p>
            <a:r>
              <a:rPr lang="en-US" dirty="0" smtClean="0">
                <a:latin typeface="Buxton Sketch" panose="03080500000500000004" pitchFamily="66" charset="0"/>
              </a:rPr>
              <a:t>}</a:t>
            </a:r>
            <a:endParaRPr lang="en-US" dirty="0">
              <a:latin typeface="Buxton Sketch" panose="030805000005000000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2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829</TotalTime>
  <Words>694</Words>
  <Application>Microsoft Office PowerPoint</Application>
  <PresentationFormat>Widescreen</PresentationFormat>
  <Paragraphs>206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Buxton Sketch</vt:lpstr>
      <vt:lpstr>Calibri</vt:lpstr>
      <vt:lpstr>Calibri Light</vt:lpstr>
      <vt:lpstr>Informal Roman</vt:lpstr>
      <vt:lpstr>Wingdings</vt:lpstr>
      <vt:lpstr>Celestial</vt:lpstr>
      <vt:lpstr>Course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Luben Kikov</dc:creator>
  <cp:lastModifiedBy>Luben Kikov</cp:lastModifiedBy>
  <cp:revision>57</cp:revision>
  <dcterms:created xsi:type="dcterms:W3CDTF">2016-06-24T10:37:00Z</dcterms:created>
  <dcterms:modified xsi:type="dcterms:W3CDTF">2016-11-04T20:59:49Z</dcterms:modified>
</cp:coreProperties>
</file>