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726" autoAdjust="0"/>
  </p:normalViewPr>
  <p:slideViewPr>
    <p:cSldViewPr snapToGrid="0">
      <p:cViewPr varScale="1">
        <p:scale>
          <a:sx n="50" d="100"/>
          <a:sy n="50" d="100"/>
        </p:scale>
        <p:origin x="1284" y="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6D1CD2AF-18A2-4D62-9B74-2548BFAB7FD8}">
      <dgm:prSet phldrT="[Text]"/>
      <dgm:spPr/>
      <dgm:t>
        <a:bodyPr/>
        <a:lstStyle/>
        <a:p>
          <a:r>
            <a:rPr lang="en-US" dirty="0" smtClean="0"/>
            <a:t>Initialization means that you want to give to your variables value as quickly as possible</a:t>
          </a:r>
          <a:endParaRPr lang="en-US" dirty="0"/>
        </a:p>
      </dgm:t>
    </dgm:pt>
    <dgm:pt modelId="{6ECC70EE-0B15-4B1E-9CB3-27C4997F91EE}" type="parTrans" cxnId="{D7654C8E-03CA-4118-97DE-B9BDCB4D1D34}">
      <dgm:prSet/>
      <dgm:spPr/>
      <dgm:t>
        <a:bodyPr/>
        <a:lstStyle/>
        <a:p>
          <a:endParaRPr lang="en-US"/>
        </a:p>
      </dgm:t>
    </dgm:pt>
    <dgm:pt modelId="{5FDD024E-6A22-4E43-A49E-30F980BFB136}" type="sibTrans" cxnId="{D7654C8E-03CA-4118-97DE-B9BDCB4D1D34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/>
      <dgm:spPr/>
      <dgm:t>
        <a:bodyPr/>
        <a:lstStyle/>
        <a:p>
          <a:r>
            <a:rPr lang="en-US" dirty="0" err="1" smtClean="0">
              <a:latin typeface="Buxton Sketch" panose="03080500000500000004" pitchFamily="66" charset="0"/>
            </a:rPr>
            <a:t>Kudvenkat</a:t>
          </a:r>
          <a:r>
            <a:rPr lang="en-US" dirty="0" smtClean="0">
              <a:latin typeface="Buxton Sketch" panose="03080500000500000004" pitchFamily="66" charset="0"/>
            </a:rPr>
            <a:t> C# tutorials </a:t>
          </a:r>
          <a:r>
            <a:rPr lang="en-US" smtClean="0">
              <a:latin typeface="Buxton Sketch" panose="03080500000500000004" pitchFamily="66" charset="0"/>
            </a:rPr>
            <a:t>for beginners</a:t>
          </a:r>
        </a:p>
        <a:p>
          <a:r>
            <a:rPr lang="en-US" dirty="0" smtClean="0">
              <a:latin typeface="Buxton Sketch" panose="03080500000500000004" pitchFamily="66" charset="0"/>
            </a:rPr>
            <a:t>https://www.youtube.com/watch?v=SXmVym6L8dw&amp;list=PLAC325451207E3105</a:t>
          </a:r>
          <a:endParaRPr lang="en-US" dirty="0">
            <a:latin typeface="Buxton Sketch" panose="03080500000500000004" pitchFamily="66" charset="0"/>
          </a:endParaRPr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3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E1A52AE1-AD56-4614-9CCF-1BD67FC366A2}" type="pres">
      <dgm:prSet presAssocID="{6D1CD2AF-18A2-4D62-9B74-2548BFAB7FD8}" presName="vertSpace2a" presStyleCnt="0"/>
      <dgm:spPr/>
    </dgm:pt>
    <dgm:pt modelId="{FB48C2F4-1355-440A-80E0-CDB9354347C1}" type="pres">
      <dgm:prSet presAssocID="{6D1CD2AF-18A2-4D62-9B74-2548BFAB7FD8}" presName="horz2" presStyleCnt="0"/>
      <dgm:spPr/>
    </dgm:pt>
    <dgm:pt modelId="{9B5D7BF6-D0EA-4340-9FB5-8E0AE2BBDFDA}" type="pres">
      <dgm:prSet presAssocID="{6D1CD2AF-18A2-4D62-9B74-2548BFAB7FD8}" presName="horzSpace2" presStyleCnt="0"/>
      <dgm:spPr/>
    </dgm:pt>
    <dgm:pt modelId="{05370963-7260-4DEF-8575-DCB34FF7E0FE}" type="pres">
      <dgm:prSet presAssocID="{6D1CD2AF-18A2-4D62-9B74-2548BFAB7FD8}" presName="tx2" presStyleLbl="revTx" presStyleIdx="1" presStyleCnt="3" custScaleY="9985"/>
      <dgm:spPr/>
      <dgm:t>
        <a:bodyPr/>
        <a:lstStyle/>
        <a:p>
          <a:endParaRPr lang="en-US"/>
        </a:p>
      </dgm:t>
    </dgm:pt>
    <dgm:pt modelId="{06576121-12CF-4348-88A7-619B6E9579C6}" type="pres">
      <dgm:prSet presAssocID="{6D1CD2AF-18A2-4D62-9B74-2548BFAB7FD8}" presName="vert2" presStyleCnt="0"/>
      <dgm:spPr/>
    </dgm:pt>
    <dgm:pt modelId="{92D2A74D-710A-4438-9789-88714527C313}" type="pres">
      <dgm:prSet presAssocID="{6D1CD2AF-18A2-4D62-9B74-2548BFAB7FD8}" presName="thinLine2b" presStyleLbl="callout" presStyleIdx="0" presStyleCnt="2"/>
      <dgm:spPr/>
    </dgm:pt>
    <dgm:pt modelId="{F9F1B3BC-48A4-4D1D-B297-D23151415B88}" type="pres">
      <dgm:prSet presAssocID="{6D1CD2AF-18A2-4D62-9B74-2548BFAB7FD8}" presName="vertSpace2b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2" presStyleCnt="3" custScaleY="12054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1" presStyleCnt="2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D7654C8E-03CA-4118-97DE-B9BDCB4D1D34}" srcId="{13074064-CC0F-4FA0-BD5C-A3D31BBD00B3}" destId="{6D1CD2AF-18A2-4D62-9B74-2548BFAB7FD8}" srcOrd="0" destOrd="0" parTransId="{6ECC70EE-0B15-4B1E-9CB3-27C4997F91EE}" sibTransId="{5FDD024E-6A22-4E43-A49E-30F980BFB136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134154A0-C97C-403B-833B-84E81A7DE10C}" type="presOf" srcId="{6D1CD2AF-18A2-4D62-9B74-2548BFAB7FD8}" destId="{05370963-7260-4DEF-8575-DCB34FF7E0FE}" srcOrd="0" destOrd="0" presId="urn:microsoft.com/office/officeart/2008/layout/LinedList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7ABE7916-443E-40CC-91F3-085085EE19CC}" srcId="{13074064-CC0F-4FA0-BD5C-A3D31BBD00B3}" destId="{74B4AA64-D156-4200-95AF-DCCC8698887D}" srcOrd="1" destOrd="0" parTransId="{ACE373D5-3555-4344-88B1-4890EE742329}" sibTransId="{9FFC59D3-D27C-40C7-99A6-EA187B0A38A7}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E5586AFA-91DC-43D3-A71A-DCEF63931D16}" type="presParOf" srcId="{9BF63AE6-0BD0-4A4F-BF3C-6BFA6695BE17}" destId="{E1A52AE1-AD56-4614-9CCF-1BD67FC366A2}" srcOrd="0" destOrd="0" presId="urn:microsoft.com/office/officeart/2008/layout/LinedList"/>
    <dgm:cxn modelId="{4F8CDE1F-00AF-437A-A64A-61886235AA2E}" type="presParOf" srcId="{9BF63AE6-0BD0-4A4F-BF3C-6BFA6695BE17}" destId="{FB48C2F4-1355-440A-80E0-CDB9354347C1}" srcOrd="1" destOrd="0" presId="urn:microsoft.com/office/officeart/2008/layout/LinedList"/>
    <dgm:cxn modelId="{8885D988-0E28-4FC9-BB39-1BB9C035B8B9}" type="presParOf" srcId="{FB48C2F4-1355-440A-80E0-CDB9354347C1}" destId="{9B5D7BF6-D0EA-4340-9FB5-8E0AE2BBDFDA}" srcOrd="0" destOrd="0" presId="urn:microsoft.com/office/officeart/2008/layout/LinedList"/>
    <dgm:cxn modelId="{B18572FA-4CE4-42BC-B256-AB801E47CC37}" type="presParOf" srcId="{FB48C2F4-1355-440A-80E0-CDB9354347C1}" destId="{05370963-7260-4DEF-8575-DCB34FF7E0FE}" srcOrd="1" destOrd="0" presId="urn:microsoft.com/office/officeart/2008/layout/LinedList"/>
    <dgm:cxn modelId="{311BA596-83C8-4688-8961-DA1B65E7848C}" type="presParOf" srcId="{FB48C2F4-1355-440A-80E0-CDB9354347C1}" destId="{06576121-12CF-4348-88A7-619B6E9579C6}" srcOrd="2" destOrd="0" presId="urn:microsoft.com/office/officeart/2008/layout/LinedList"/>
    <dgm:cxn modelId="{5EA1AE66-366D-4921-834D-EBFE944B54FB}" type="presParOf" srcId="{9BF63AE6-0BD0-4A4F-BF3C-6BFA6695BE17}" destId="{92D2A74D-710A-4438-9789-88714527C313}" srcOrd="2" destOrd="0" presId="urn:microsoft.com/office/officeart/2008/layout/LinedList"/>
    <dgm:cxn modelId="{A03A806C-B039-4D48-9147-560D249FCA60}" type="presParOf" srcId="{9BF63AE6-0BD0-4A4F-BF3C-6BFA6695BE17}" destId="{F9F1B3BC-48A4-4D1D-B297-D23151415B88}" srcOrd="3" destOrd="0" presId="urn:microsoft.com/office/officeart/2008/layout/LinedList"/>
    <dgm:cxn modelId="{E6E52507-BC3F-4AA8-A918-291FE4B2F2E1}" type="presParOf" srcId="{9BF63AE6-0BD0-4A4F-BF3C-6BFA6695BE17}" destId="{0A5A50CD-39C7-4D3C-B0D1-624FCD9BF538}" srcOrd="4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5" destOrd="0" presId="urn:microsoft.com/office/officeart/2008/layout/LinedList"/>
    <dgm:cxn modelId="{50D71B5C-5D72-4056-85EB-61F13F74AEE5}" type="presParOf" srcId="{9BF63AE6-0BD0-4A4F-BF3C-6BFA6695BE17}" destId="{3A135D6D-5CD5-493B-B295-1B37E3A1F78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0"/>
          <a:ext cx="2805247" cy="538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Buxton Sketch" panose="03080500000500000004" pitchFamily="66" charset="0"/>
            </a:rPr>
            <a:t>Useful links</a:t>
          </a:r>
          <a:endParaRPr lang="en-US" sz="6400" kern="1200" dirty="0">
            <a:latin typeface="Buxton Sketch" panose="03080500000500000004" pitchFamily="66" charset="0"/>
          </a:endParaRPr>
        </a:p>
      </dsp:txBody>
      <dsp:txXfrm>
        <a:off x="0" y="0"/>
        <a:ext cx="2805247" cy="5388864"/>
      </dsp:txXfrm>
    </dsp:sp>
    <dsp:sp modelId="{05370963-7260-4DEF-8575-DCB34FF7E0FE}">
      <dsp:nvSpPr>
        <dsp:cNvPr id="0" name=""/>
        <dsp:cNvSpPr/>
      </dsp:nvSpPr>
      <dsp:spPr>
        <a:xfrm>
          <a:off x="2942525" y="269443"/>
          <a:ext cx="7184258" cy="53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Initialization means that you want to give to your variables value as quickly as possible</a:t>
          </a:r>
          <a:endParaRPr lang="en-US" sz="1500" kern="1200" dirty="0"/>
        </a:p>
      </dsp:txBody>
      <dsp:txXfrm>
        <a:off x="2942525" y="269443"/>
        <a:ext cx="7184258" cy="538078"/>
      </dsp:txXfrm>
    </dsp:sp>
    <dsp:sp modelId="{92D2A74D-710A-4438-9789-88714527C313}">
      <dsp:nvSpPr>
        <dsp:cNvPr id="0" name=""/>
        <dsp:cNvSpPr/>
      </dsp:nvSpPr>
      <dsp:spPr>
        <a:xfrm>
          <a:off x="2805247" y="807521"/>
          <a:ext cx="73215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06273-3EEB-4CE6-BD56-FDBCA776B834}">
      <dsp:nvSpPr>
        <dsp:cNvPr id="0" name=""/>
        <dsp:cNvSpPr/>
      </dsp:nvSpPr>
      <dsp:spPr>
        <a:xfrm>
          <a:off x="2942525" y="1076964"/>
          <a:ext cx="7184258" cy="64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Buxton Sketch" panose="03080500000500000004" pitchFamily="66" charset="0"/>
            </a:rPr>
            <a:t>Kudvenkat</a:t>
          </a:r>
          <a:r>
            <a:rPr lang="en-US" sz="1500" kern="1200" dirty="0" smtClean="0">
              <a:latin typeface="Buxton Sketch" panose="03080500000500000004" pitchFamily="66" charset="0"/>
            </a:rPr>
            <a:t> C# tutorials </a:t>
          </a:r>
          <a:r>
            <a:rPr lang="en-US" sz="1500" kern="1200" smtClean="0">
              <a:latin typeface="Buxton Sketch" panose="03080500000500000004" pitchFamily="66" charset="0"/>
            </a:rPr>
            <a:t>for beginners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Buxton Sketch" panose="03080500000500000004" pitchFamily="66" charset="0"/>
            </a:rPr>
            <a:t>https://www.youtube.com/watch?v=SXmVym6L8dw&amp;list=PLAC325451207E3105</a:t>
          </a:r>
          <a:endParaRPr lang="en-US" sz="1500" kern="1200" dirty="0">
            <a:latin typeface="Buxton Sketch" panose="03080500000500000004" pitchFamily="66" charset="0"/>
          </a:endParaRPr>
        </a:p>
      </dsp:txBody>
      <dsp:txXfrm>
        <a:off x="2942525" y="1076964"/>
        <a:ext cx="7184258" cy="649573"/>
      </dsp:txXfrm>
    </dsp:sp>
    <dsp:sp modelId="{B150277F-A2CA-4F1B-AA39-E3634A3B878C}">
      <dsp:nvSpPr>
        <dsp:cNvPr id="0" name=""/>
        <dsp:cNvSpPr/>
      </dsp:nvSpPr>
      <dsp:spPr>
        <a:xfrm>
          <a:off x="2809887" y="96260"/>
          <a:ext cx="73215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B19E-6568-4DF1-BDBE-60A57902ABAE}">
      <dsp:nvSpPr>
        <dsp:cNvPr id="0" name=""/>
        <dsp:cNvSpPr/>
      </dsp:nvSpPr>
      <dsp:spPr>
        <a:xfrm>
          <a:off x="9978779" y="2372192"/>
          <a:ext cx="1194323" cy="216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323" y="21682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F9E9-FC7E-4AB1-8790-9F606B0F98A3}">
      <dsp:nvSpPr>
        <dsp:cNvPr id="0" name=""/>
        <dsp:cNvSpPr/>
      </dsp:nvSpPr>
      <dsp:spPr>
        <a:xfrm>
          <a:off x="5899258" y="1030610"/>
          <a:ext cx="4079520" cy="2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"/>
              </a:lnTo>
              <a:lnTo>
                <a:pt x="4079520" y="127919"/>
              </a:lnTo>
              <a:lnTo>
                <a:pt x="4079520" y="2740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120F-480B-4E7A-8A98-F48A7BBB2533}">
      <dsp:nvSpPr>
        <dsp:cNvPr id="0" name=""/>
        <dsp:cNvSpPr/>
      </dsp:nvSpPr>
      <dsp:spPr>
        <a:xfrm>
          <a:off x="4209824" y="2277433"/>
          <a:ext cx="1664387" cy="2268015"/>
        </a:xfrm>
        <a:custGeom>
          <a:avLst/>
          <a:gdLst/>
          <a:ahLst/>
          <a:cxnLst/>
          <a:rect l="0" t="0" r="0" b="0"/>
          <a:pathLst>
            <a:path>
              <a:moveTo>
                <a:pt x="1664387" y="0"/>
              </a:moveTo>
              <a:lnTo>
                <a:pt x="0" y="22680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F7D0-AC27-44A3-9CA2-8EF13AF968CF}">
      <dsp:nvSpPr>
        <dsp:cNvPr id="0" name=""/>
        <dsp:cNvSpPr/>
      </dsp:nvSpPr>
      <dsp:spPr>
        <a:xfrm>
          <a:off x="5828492" y="1030610"/>
          <a:ext cx="91440" cy="489784"/>
        </a:xfrm>
        <a:custGeom>
          <a:avLst/>
          <a:gdLst/>
          <a:ahLst/>
          <a:cxnLst/>
          <a:rect l="0" t="0" r="0" b="0"/>
          <a:pathLst>
            <a:path>
              <a:moveTo>
                <a:pt x="70766" y="0"/>
              </a:moveTo>
              <a:lnTo>
                <a:pt x="70766" y="343702"/>
              </a:lnTo>
              <a:lnTo>
                <a:pt x="45720" y="343702"/>
              </a:lnTo>
              <a:lnTo>
                <a:pt x="45720" y="489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3F53-D11D-43C7-9AFA-5D40F0C710F4}">
      <dsp:nvSpPr>
        <dsp:cNvPr id="0" name=""/>
        <dsp:cNvSpPr/>
      </dsp:nvSpPr>
      <dsp:spPr>
        <a:xfrm>
          <a:off x="2265697" y="2524645"/>
          <a:ext cx="1470348" cy="208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348" y="20858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03D-50D5-487C-8731-01E7A216279A}">
      <dsp:nvSpPr>
        <dsp:cNvPr id="0" name=""/>
        <dsp:cNvSpPr/>
      </dsp:nvSpPr>
      <dsp:spPr>
        <a:xfrm>
          <a:off x="2265697" y="1030610"/>
          <a:ext cx="3633560" cy="462425"/>
        </a:xfrm>
        <a:custGeom>
          <a:avLst/>
          <a:gdLst/>
          <a:ahLst/>
          <a:cxnLst/>
          <a:rect l="0" t="0" r="0" b="0"/>
          <a:pathLst>
            <a:path>
              <a:moveTo>
                <a:pt x="3633560" y="0"/>
              </a:moveTo>
              <a:lnTo>
                <a:pt x="3633560" y="316343"/>
              </a:lnTo>
              <a:lnTo>
                <a:pt x="0" y="316343"/>
              </a:lnTo>
              <a:lnTo>
                <a:pt x="0" y="462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255C2-D8F8-4A6E-9BEA-5CDCF6AE41FC}">
      <dsp:nvSpPr>
        <dsp:cNvPr id="0" name=""/>
        <dsp:cNvSpPr/>
      </dsp:nvSpPr>
      <dsp:spPr>
        <a:xfrm>
          <a:off x="1308162" y="99554"/>
          <a:ext cx="9182192" cy="93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sz="40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308162" y="99554"/>
        <a:ext cx="9182192" cy="931056"/>
      </dsp:txXfrm>
    </dsp:sp>
    <dsp:sp modelId="{C20FB165-149B-4467-8314-5BAE14E5CA8C}">
      <dsp:nvSpPr>
        <dsp:cNvPr id="0" name=""/>
        <dsp:cNvSpPr/>
      </dsp:nvSpPr>
      <dsp:spPr>
        <a:xfrm>
          <a:off x="1204530" y="1493036"/>
          <a:ext cx="2122333" cy="1031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Data Types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1204530" y="1493036"/>
        <a:ext cx="2122333" cy="1031609"/>
      </dsp:txXfrm>
    </dsp:sp>
    <dsp:sp modelId="{7549AA70-C3D3-4FE9-939D-63B6EE6245FD}">
      <dsp:nvSpPr>
        <dsp:cNvPr id="0" name=""/>
        <dsp:cNvSpPr/>
      </dsp:nvSpPr>
      <dsp:spPr>
        <a:xfrm>
          <a:off x="236926" y="2781374"/>
          <a:ext cx="3499120" cy="3658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double,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kern="1200" dirty="0" smtClean="0">
              <a:latin typeface="Buxton Sketch" panose="03080500000500000004" pitchFamily="66" charset="0"/>
            </a:rPr>
            <a:t>4 bytes, 16 bytes 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kern="1200" dirty="0" smtClean="0">
              <a:latin typeface="Buxton Sketch" panose="03080500000500000004" pitchFamily="66" charset="0"/>
            </a:rPr>
            <a:t>0, null 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kern="1200" dirty="0" smtClean="0">
              <a:latin typeface="Buxton Sketch" panose="03080500000500000004" pitchFamily="66" charset="0"/>
            </a:rPr>
            <a:t> name = “Bugs Bunny”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smtClean="0">
              <a:latin typeface="Buxton Sketch" panose="03080500000500000004" pitchFamily="66" charset="0"/>
            </a:rPr>
            <a:t>number = 0;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kern="1200" dirty="0" smtClean="0">
              <a:latin typeface="Buxton Sketch" panose="03080500000500000004" pitchFamily="66" charset="0"/>
            </a:rPr>
            <a:t>male = true;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236926" y="2781374"/>
        <a:ext cx="3499120" cy="3658224"/>
      </dsp:txXfrm>
    </dsp:sp>
    <dsp:sp modelId="{895AB612-A75C-40B5-8D50-63BBED3726CA}">
      <dsp:nvSpPr>
        <dsp:cNvPr id="0" name=""/>
        <dsp:cNvSpPr/>
      </dsp:nvSpPr>
      <dsp:spPr>
        <a:xfrm>
          <a:off x="4527156" y="1520395"/>
          <a:ext cx="2694111" cy="75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Variables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4527156" y="1520395"/>
        <a:ext cx="2694111" cy="757038"/>
      </dsp:txXfrm>
    </dsp:sp>
    <dsp:sp modelId="{0C797A68-FBD4-499D-B19D-9425146D7EE6}">
      <dsp:nvSpPr>
        <dsp:cNvPr id="0" name=""/>
        <dsp:cNvSpPr/>
      </dsp:nvSpPr>
      <dsp:spPr>
        <a:xfrm>
          <a:off x="4209824" y="2662331"/>
          <a:ext cx="3491899" cy="3766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kern="1200" dirty="0" smtClean="0">
              <a:latin typeface="Buxton Sketch" panose="03080500000500000004" pitchFamily="66" charset="0"/>
            </a:rPr>
            <a:t>age, name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kern="1200" dirty="0" smtClean="0">
              <a:latin typeface="Buxton Sketch" panose="03080500000500000004" pitchFamily="66" charset="0"/>
            </a:rPr>
            <a:t>101, Daffy Duck, </a:t>
          </a: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kern="1200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4209824" y="2662331"/>
        <a:ext cx="3491899" cy="3766234"/>
      </dsp:txXfrm>
    </dsp:sp>
    <dsp:sp modelId="{24997362-E2FE-4324-9EA2-55AE0DA44CA4}">
      <dsp:nvSpPr>
        <dsp:cNvPr id="0" name=""/>
        <dsp:cNvSpPr/>
      </dsp:nvSpPr>
      <dsp:spPr>
        <a:xfrm>
          <a:off x="9054129" y="1304611"/>
          <a:ext cx="1849299" cy="1067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Literals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054129" y="1304611"/>
        <a:ext cx="1849299" cy="1067580"/>
      </dsp:txXfrm>
    </dsp:sp>
    <dsp:sp modelId="{F0D45978-6E3C-4653-B772-BCF7BA415A17}">
      <dsp:nvSpPr>
        <dsp:cNvPr id="0" name=""/>
        <dsp:cNvSpPr/>
      </dsp:nvSpPr>
      <dsp:spPr>
        <a:xfrm>
          <a:off x="8112617" y="2586188"/>
          <a:ext cx="3060484" cy="390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8112617" y="2586188"/>
        <a:ext cx="3060484" cy="390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E7E5-BAD1-426B-94E0-FAB160D34C3D}">
      <dsp:nvSpPr>
        <dsp:cNvPr id="0" name=""/>
        <dsp:cNvSpPr/>
      </dsp:nvSpPr>
      <dsp:spPr>
        <a:xfrm>
          <a:off x="10471363" y="2955856"/>
          <a:ext cx="1282256" cy="19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2256" y="1908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C953-AD9A-4428-AA84-E07634D3A4EB}">
      <dsp:nvSpPr>
        <dsp:cNvPr id="0" name=""/>
        <dsp:cNvSpPr/>
      </dsp:nvSpPr>
      <dsp:spPr>
        <a:xfrm>
          <a:off x="6171439" y="1225032"/>
          <a:ext cx="4299923" cy="54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204"/>
              </a:lnTo>
              <a:lnTo>
                <a:pt x="4299923" y="383204"/>
              </a:lnTo>
              <a:lnTo>
                <a:pt x="4299923" y="5444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ACE3-8531-4E22-AAC7-3BF55A41324A}">
      <dsp:nvSpPr>
        <dsp:cNvPr id="0" name=""/>
        <dsp:cNvSpPr/>
      </dsp:nvSpPr>
      <dsp:spPr>
        <a:xfrm>
          <a:off x="6700163" y="3054800"/>
          <a:ext cx="977777" cy="18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777" y="18276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58E2-AE76-4AFB-A69C-769F4EBC320E}">
      <dsp:nvSpPr>
        <dsp:cNvPr id="0" name=""/>
        <dsp:cNvSpPr/>
      </dsp:nvSpPr>
      <dsp:spPr>
        <a:xfrm>
          <a:off x="6171439" y="1225032"/>
          <a:ext cx="528723" cy="54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71"/>
              </a:lnTo>
              <a:lnTo>
                <a:pt x="528723" y="388171"/>
              </a:lnTo>
              <a:lnTo>
                <a:pt x="528723" y="5493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6B-57B8-4634-9EE1-88F4BE1EDA9E}">
      <dsp:nvSpPr>
        <dsp:cNvPr id="0" name=""/>
        <dsp:cNvSpPr/>
      </dsp:nvSpPr>
      <dsp:spPr>
        <a:xfrm>
          <a:off x="2127773" y="2276408"/>
          <a:ext cx="1541830" cy="2727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1830" y="27271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7DB0-4FF9-4E6E-8258-45F7EF678479}">
      <dsp:nvSpPr>
        <dsp:cNvPr id="0" name=""/>
        <dsp:cNvSpPr/>
      </dsp:nvSpPr>
      <dsp:spPr>
        <a:xfrm>
          <a:off x="2127773" y="1225032"/>
          <a:ext cx="4043665" cy="371130"/>
        </a:xfrm>
        <a:custGeom>
          <a:avLst/>
          <a:gdLst/>
          <a:ahLst/>
          <a:cxnLst/>
          <a:rect l="0" t="0" r="0" b="0"/>
          <a:pathLst>
            <a:path>
              <a:moveTo>
                <a:pt x="4043665" y="0"/>
              </a:moveTo>
              <a:lnTo>
                <a:pt x="4043665" y="209932"/>
              </a:lnTo>
              <a:lnTo>
                <a:pt x="0" y="209932"/>
              </a:lnTo>
              <a:lnTo>
                <a:pt x="0" y="3711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F29D-6438-4D40-B4F9-0F774625BC16}">
      <dsp:nvSpPr>
        <dsp:cNvPr id="0" name=""/>
        <dsp:cNvSpPr/>
      </dsp:nvSpPr>
      <dsp:spPr>
        <a:xfrm>
          <a:off x="1422131" y="153069"/>
          <a:ext cx="9498615" cy="107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422131" y="153069"/>
        <a:ext cx="9498615" cy="1071963"/>
      </dsp:txXfrm>
    </dsp:sp>
    <dsp:sp modelId="{EC83E2CD-FD27-4A0C-95C1-BE71FA51466A}">
      <dsp:nvSpPr>
        <dsp:cNvPr id="0" name=""/>
        <dsp:cNvSpPr/>
      </dsp:nvSpPr>
      <dsp:spPr>
        <a:xfrm>
          <a:off x="967481" y="1596162"/>
          <a:ext cx="2320583" cy="680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Operators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967481" y="1596162"/>
        <a:ext cx="2320583" cy="680245"/>
      </dsp:txXfrm>
    </dsp:sp>
    <dsp:sp modelId="{A6764457-61FC-42C4-982E-0A59AEE325A5}">
      <dsp:nvSpPr>
        <dsp:cNvPr id="0" name=""/>
        <dsp:cNvSpPr/>
      </dsp:nvSpPr>
      <dsp:spPr>
        <a:xfrm>
          <a:off x="315821" y="3555671"/>
          <a:ext cx="3353782" cy="2895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 - </a:t>
          </a:r>
          <a:r>
            <a:rPr lang="en-US" sz="2400" kern="1200" dirty="0" err="1" smtClean="0">
              <a:latin typeface="Buxton Sketch" panose="03080500000500000004" pitchFamily="66" charset="0"/>
            </a:rPr>
            <a:t>Aritchmetic</a:t>
          </a:r>
          <a:r>
            <a:rPr lang="en-US" sz="2400" kern="1200" dirty="0" smtClean="0">
              <a:latin typeface="Buxton Sketch" panose="03080500000500000004" pitchFamily="66" charset="0"/>
            </a:rPr>
            <a:t>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kern="12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  <a:latin typeface="Buxton Sketch" panose="03080500000500000004" pitchFamily="66" charset="0"/>
          </a:endParaRPr>
        </a:p>
      </dsp:txBody>
      <dsp:txXfrm>
        <a:off x="315821" y="3555671"/>
        <a:ext cx="3353782" cy="2895697"/>
      </dsp:txXfrm>
    </dsp:sp>
    <dsp:sp modelId="{CADE0652-8354-4A90-88AA-970476A78989}">
      <dsp:nvSpPr>
        <dsp:cNvPr id="0" name=""/>
        <dsp:cNvSpPr/>
      </dsp:nvSpPr>
      <dsp:spPr>
        <a:xfrm>
          <a:off x="4584807" y="1774401"/>
          <a:ext cx="4230712" cy="128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Type Conversion &amp; Casting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4584807" y="1774401"/>
        <a:ext cx="4230712" cy="1280399"/>
      </dsp:txXfrm>
    </dsp:sp>
    <dsp:sp modelId="{B49C1B7F-AAAB-45F8-822D-909FA2221400}">
      <dsp:nvSpPr>
        <dsp:cNvPr id="0" name=""/>
        <dsp:cNvSpPr/>
      </dsp:nvSpPr>
      <dsp:spPr>
        <a:xfrm>
          <a:off x="4292011" y="3493349"/>
          <a:ext cx="3385930" cy="277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Implicit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Explicit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4292011" y="3493349"/>
        <a:ext cx="3385930" cy="2778208"/>
      </dsp:txXfrm>
    </dsp:sp>
    <dsp:sp modelId="{A196E2DD-6D76-475C-B7F7-7557DDF33801}">
      <dsp:nvSpPr>
        <dsp:cNvPr id="0" name=""/>
        <dsp:cNvSpPr/>
      </dsp:nvSpPr>
      <dsp:spPr>
        <a:xfrm>
          <a:off x="9378528" y="1769434"/>
          <a:ext cx="2185669" cy="1186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Expressions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378528" y="1769434"/>
        <a:ext cx="2185669" cy="1186421"/>
      </dsp:txXfrm>
    </dsp:sp>
    <dsp:sp modelId="{D3DF0737-B8C9-4078-B43F-0952CFB9222D}">
      <dsp:nvSpPr>
        <dsp:cNvPr id="0" name=""/>
        <dsp:cNvSpPr/>
      </dsp:nvSpPr>
      <dsp:spPr>
        <a:xfrm>
          <a:off x="8952222" y="3201981"/>
          <a:ext cx="2801397" cy="3325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 * r;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2 *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r;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8952222" y="3201981"/>
        <a:ext cx="2801397" cy="332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C0A-7D27-41B6-A5B2-1681964D3E93}">
      <dsp:nvSpPr>
        <dsp:cNvPr id="0" name=""/>
        <dsp:cNvSpPr/>
      </dsp:nvSpPr>
      <dsp:spPr>
        <a:xfrm>
          <a:off x="5616536" y="1278022"/>
          <a:ext cx="3882497" cy="41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04"/>
              </a:lnTo>
              <a:lnTo>
                <a:pt x="3882497" y="79704"/>
              </a:lnTo>
              <a:lnTo>
                <a:pt x="3882497" y="414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3FEF-8929-4CA9-AA29-351DB9B1E4DC}">
      <dsp:nvSpPr>
        <dsp:cNvPr id="0" name=""/>
        <dsp:cNvSpPr/>
      </dsp:nvSpPr>
      <dsp:spPr>
        <a:xfrm>
          <a:off x="5463661" y="1278022"/>
          <a:ext cx="152875" cy="537405"/>
        </a:xfrm>
        <a:custGeom>
          <a:avLst/>
          <a:gdLst/>
          <a:ahLst/>
          <a:cxnLst/>
          <a:rect l="0" t="0" r="0" b="0"/>
          <a:pathLst>
            <a:path>
              <a:moveTo>
                <a:pt x="152875" y="0"/>
              </a:moveTo>
              <a:lnTo>
                <a:pt x="152875" y="202782"/>
              </a:lnTo>
              <a:lnTo>
                <a:pt x="0" y="202782"/>
              </a:lnTo>
              <a:lnTo>
                <a:pt x="0" y="5374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B84A-2ADA-4BBE-9EAC-51D285811437}">
      <dsp:nvSpPr>
        <dsp:cNvPr id="0" name=""/>
        <dsp:cNvSpPr/>
      </dsp:nvSpPr>
      <dsp:spPr>
        <a:xfrm>
          <a:off x="1598724" y="1278022"/>
          <a:ext cx="4017812" cy="484646"/>
        </a:xfrm>
        <a:custGeom>
          <a:avLst/>
          <a:gdLst/>
          <a:ahLst/>
          <a:cxnLst/>
          <a:rect l="0" t="0" r="0" b="0"/>
          <a:pathLst>
            <a:path>
              <a:moveTo>
                <a:pt x="4017812" y="0"/>
              </a:moveTo>
              <a:lnTo>
                <a:pt x="4017812" y="150023"/>
              </a:lnTo>
              <a:lnTo>
                <a:pt x="0" y="150023"/>
              </a:lnTo>
              <a:lnTo>
                <a:pt x="0" y="484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D7AD-5B93-4C43-9D98-56774F0D5194}">
      <dsp:nvSpPr>
        <dsp:cNvPr id="0" name=""/>
        <dsp:cNvSpPr/>
      </dsp:nvSpPr>
      <dsp:spPr>
        <a:xfrm>
          <a:off x="1273868" y="333953"/>
          <a:ext cx="8685337" cy="944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sz="62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273868" y="333953"/>
        <a:ext cx="8685337" cy="944069"/>
      </dsp:txXfrm>
    </dsp:sp>
    <dsp:sp modelId="{2614E269-8295-4197-BB5E-0D078F5030B2}">
      <dsp:nvSpPr>
        <dsp:cNvPr id="0" name=""/>
        <dsp:cNvSpPr/>
      </dsp:nvSpPr>
      <dsp:spPr>
        <a:xfrm>
          <a:off x="5277" y="1762669"/>
          <a:ext cx="3186893" cy="159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5277" y="1762669"/>
        <a:ext cx="3186893" cy="1593446"/>
      </dsp:txXfrm>
    </dsp:sp>
    <dsp:sp modelId="{523C265F-BF3E-45A7-97E7-3CB6F72BBFF0}">
      <dsp:nvSpPr>
        <dsp:cNvPr id="0" name=""/>
        <dsp:cNvSpPr/>
      </dsp:nvSpPr>
      <dsp:spPr>
        <a:xfrm>
          <a:off x="3870214" y="1815428"/>
          <a:ext cx="3186893" cy="91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kern="1200" dirty="0" smtClean="0">
              <a:latin typeface="Informal Roman" panose="030604020304060B0204" pitchFamily="66" charset="0"/>
            </a:rPr>
            <a:t>” &amp;“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870214" y="1815428"/>
        <a:ext cx="3186893" cy="918430"/>
      </dsp:txXfrm>
    </dsp:sp>
    <dsp:sp modelId="{FB88D22D-616A-4763-8730-376C7E899E79}">
      <dsp:nvSpPr>
        <dsp:cNvPr id="0" name=""/>
        <dsp:cNvSpPr/>
      </dsp:nvSpPr>
      <dsp:spPr>
        <a:xfrm>
          <a:off x="7691172" y="1692350"/>
          <a:ext cx="3615722" cy="697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7691172" y="1692350"/>
        <a:ext cx="3615722" cy="697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7690" y="1624078"/>
          <a:ext cx="3590962" cy="57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8"/>
              </a:lnTo>
              <a:lnTo>
                <a:pt x="3590962" y="327478"/>
              </a:lnTo>
              <a:lnTo>
                <a:pt x="3590962" y="5756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614799" y="1624078"/>
          <a:ext cx="332891" cy="535968"/>
        </a:xfrm>
        <a:custGeom>
          <a:avLst/>
          <a:gdLst/>
          <a:ahLst/>
          <a:cxnLst/>
          <a:rect l="0" t="0" r="0" b="0"/>
          <a:pathLst>
            <a:path>
              <a:moveTo>
                <a:pt x="332891" y="0"/>
              </a:moveTo>
              <a:lnTo>
                <a:pt x="332891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1981910" y="1624078"/>
          <a:ext cx="3965780" cy="535968"/>
        </a:xfrm>
        <a:custGeom>
          <a:avLst/>
          <a:gdLst/>
          <a:ahLst/>
          <a:cxnLst/>
          <a:rect l="0" t="0" r="0" b="0"/>
          <a:pathLst>
            <a:path>
              <a:moveTo>
                <a:pt x="3965780" y="0"/>
              </a:moveTo>
              <a:lnTo>
                <a:pt x="3965780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4766009" y="0"/>
          <a:ext cx="2363361" cy="1624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sz="65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4766009" y="0"/>
        <a:ext cx="2363361" cy="1624078"/>
      </dsp:txXfrm>
    </dsp:sp>
    <dsp:sp modelId="{7E667D03-8B49-4B4A-BDB0-10855DA49168}">
      <dsp:nvSpPr>
        <dsp:cNvPr id="0" name=""/>
        <dsp:cNvSpPr/>
      </dsp:nvSpPr>
      <dsp:spPr>
        <a:xfrm>
          <a:off x="14151" y="2160047"/>
          <a:ext cx="3935517" cy="35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string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while(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!= “Bugs Bunny”)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{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latin typeface="Buxton Sketch" panose="03080500000500000004" pitchFamily="66" charset="0"/>
            </a:rPr>
            <a:t>(“Enter your name!”);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	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}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Buxton Sketch" panose="03080500000500000004" pitchFamily="66" charset="0"/>
          </a:endParaRPr>
        </a:p>
      </dsp:txBody>
      <dsp:txXfrm>
        <a:off x="14151" y="2160047"/>
        <a:ext cx="3935517" cy="3530401"/>
      </dsp:txXfrm>
    </dsp:sp>
    <dsp:sp modelId="{BC0C9976-79C2-4CCD-9FCC-AEDADFE68DB4}">
      <dsp:nvSpPr>
        <dsp:cNvPr id="0" name=""/>
        <dsp:cNvSpPr/>
      </dsp:nvSpPr>
      <dsp:spPr>
        <a:xfrm>
          <a:off x="4433118" y="2160047"/>
          <a:ext cx="2363361" cy="396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4433118" y="2160047"/>
        <a:ext cx="2363361" cy="3968817"/>
      </dsp:txXfrm>
    </dsp:sp>
    <dsp:sp modelId="{CECD2C1A-D1AF-4B3F-BCEC-0C6E19DFFA0D}">
      <dsp:nvSpPr>
        <dsp:cNvPr id="0" name=""/>
        <dsp:cNvSpPr/>
      </dsp:nvSpPr>
      <dsp:spPr>
        <a:xfrm>
          <a:off x="7200945" y="2199710"/>
          <a:ext cx="4675414" cy="4402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7200945" y="2199710"/>
        <a:ext cx="4675414" cy="440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A2BD-28A9-4084-9A56-C43D3E3B0316}">
      <dsp:nvSpPr>
        <dsp:cNvPr id="0" name=""/>
        <dsp:cNvSpPr/>
      </dsp:nvSpPr>
      <dsp:spPr>
        <a:xfrm>
          <a:off x="5417739" y="1087141"/>
          <a:ext cx="2558008" cy="130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247"/>
              </a:lnTo>
              <a:lnTo>
                <a:pt x="2558008" y="841247"/>
              </a:lnTo>
              <a:lnTo>
                <a:pt x="2558008" y="13081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7EA-934B-4060-B6BF-0796EB1E4F44}">
      <dsp:nvSpPr>
        <dsp:cNvPr id="0" name=""/>
        <dsp:cNvSpPr/>
      </dsp:nvSpPr>
      <dsp:spPr>
        <a:xfrm>
          <a:off x="2622119" y="1087141"/>
          <a:ext cx="2795620" cy="1582522"/>
        </a:xfrm>
        <a:custGeom>
          <a:avLst/>
          <a:gdLst/>
          <a:ahLst/>
          <a:cxnLst/>
          <a:rect l="0" t="0" r="0" b="0"/>
          <a:pathLst>
            <a:path>
              <a:moveTo>
                <a:pt x="2795620" y="0"/>
              </a:moveTo>
              <a:lnTo>
                <a:pt x="2795620" y="1115570"/>
              </a:lnTo>
              <a:lnTo>
                <a:pt x="0" y="1115570"/>
              </a:lnTo>
              <a:lnTo>
                <a:pt x="0" y="1582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A7F1-3CE0-45DA-99EE-C2DAE976718C}">
      <dsp:nvSpPr>
        <dsp:cNvPr id="0" name=""/>
        <dsp:cNvSpPr/>
      </dsp:nvSpPr>
      <dsp:spPr>
        <a:xfrm>
          <a:off x="8988" y="256633"/>
          <a:ext cx="10817501" cy="8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8988" y="256633"/>
        <a:ext cx="10817501" cy="830507"/>
      </dsp:txXfrm>
    </dsp:sp>
    <dsp:sp modelId="{ACDE8485-05B1-406B-AD3C-368A19FF8F21}">
      <dsp:nvSpPr>
        <dsp:cNvPr id="0" name=""/>
        <dsp:cNvSpPr/>
      </dsp:nvSpPr>
      <dsp:spPr>
        <a:xfrm>
          <a:off x="398538" y="2669664"/>
          <a:ext cx="4447162" cy="393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Creation of an Array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98538" y="2669664"/>
        <a:ext cx="4447162" cy="393573"/>
      </dsp:txXfrm>
    </dsp:sp>
    <dsp:sp modelId="{07BD9B31-3415-4AE7-BD62-D4E049D8396D}">
      <dsp:nvSpPr>
        <dsp:cNvPr id="0" name=""/>
        <dsp:cNvSpPr/>
      </dsp:nvSpPr>
      <dsp:spPr>
        <a:xfrm>
          <a:off x="5752166" y="2395341"/>
          <a:ext cx="4447162" cy="503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nformal Roman" panose="030604020304060B0204" pitchFamily="66" charset="0"/>
            </a:rPr>
            <a:t>ADT List</a:t>
          </a:r>
          <a:endParaRPr lang="en-US" sz="3600" kern="1200" dirty="0">
            <a:latin typeface="Informal Roman" panose="030604020304060B0204" pitchFamily="66" charset="0"/>
          </a:endParaRPr>
        </a:p>
      </dsp:txBody>
      <dsp:txXfrm>
        <a:off x="5752166" y="2395341"/>
        <a:ext cx="4447162" cy="50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D6CD2-E606-4933-A45B-9415248AF59D}">
      <dsp:nvSpPr>
        <dsp:cNvPr id="0" name=""/>
        <dsp:cNvSpPr/>
      </dsp:nvSpPr>
      <dsp:spPr>
        <a:xfrm>
          <a:off x="0" y="356592"/>
          <a:ext cx="11881527" cy="646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sp:txBody>
      <dsp:txXfrm>
        <a:off x="0" y="356592"/>
        <a:ext cx="11881527" cy="64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154008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Body</a:t>
            </a: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644</TotalTime>
  <Words>680</Words>
  <Application>Microsoft Office PowerPoint</Application>
  <PresentationFormat>Widescreen</PresentationFormat>
  <Paragraphs>195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Buxton Sketch</vt:lpstr>
      <vt:lpstr>Calibri</vt:lpstr>
      <vt:lpstr>Calibri Light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50</cp:revision>
  <dcterms:created xsi:type="dcterms:W3CDTF">2016-06-24T10:37:00Z</dcterms:created>
  <dcterms:modified xsi:type="dcterms:W3CDTF">2016-10-11T09:48:37Z</dcterms:modified>
</cp:coreProperties>
</file>