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250D7B8-AB17-4903-8BF9-9CE2A7840528}">
          <p14:sldIdLst>
            <p14:sldId id="256"/>
            <p14:sldId id="263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Exc 2" id="{63ECFD2D-D4E3-4657-820A-BAF01DFDB71D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765" autoAdjust="0"/>
  </p:normalViewPr>
  <p:slideViewPr>
    <p:cSldViewPr snapToGrid="0">
      <p:cViewPr varScale="1">
        <p:scale>
          <a:sx n="68" d="100"/>
          <a:sy n="68" d="100"/>
        </p:scale>
        <p:origin x="-1205" y="-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b="1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smtClean="0">
              <a:latin typeface="Buxton Sketch" panose="03080500000500000004" pitchFamily="66" charset="0"/>
            </a:rPr>
            <a:t>от СофтУни.</a:t>
          </a:r>
          <a:endParaRPr lang="bg-BG" sz="2000" b="1" dirty="0" smtClean="0">
            <a:latin typeface="Buxton Sketch" panose="03080500000500000004" pitchFamily="66" charset="0"/>
          </a:endParaRPr>
        </a:p>
        <a:p>
          <a:r>
            <a:rPr lang="en-US" sz="2000" b="1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C78D3-4B45-43FB-ABCC-83F3DB5D17F4}">
      <dsp:nvSpPr>
        <dsp:cNvPr id="0" name=""/>
        <dsp:cNvSpPr/>
      </dsp:nvSpPr>
      <dsp:spPr>
        <a:xfrm>
          <a:off x="0" y="0"/>
          <a:ext cx="101314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6219-B278-4C20-9A95-7F8F137EE331}">
      <dsp:nvSpPr>
        <dsp:cNvPr id="0" name=""/>
        <dsp:cNvSpPr/>
      </dsp:nvSpPr>
      <dsp:spPr>
        <a:xfrm>
          <a:off x="0" y="0"/>
          <a:ext cx="2447388" cy="538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Buxton Sketch" panose="03080500000500000004" pitchFamily="66" charset="0"/>
            </a:rPr>
            <a:t>Useful links</a:t>
          </a:r>
          <a:endParaRPr lang="en-US" sz="6500" kern="1200" dirty="0">
            <a:latin typeface="Buxton Sketch" panose="03080500000500000004" pitchFamily="66" charset="0"/>
          </a:endParaRPr>
        </a:p>
      </dsp:txBody>
      <dsp:txXfrm>
        <a:off x="0" y="0"/>
        <a:ext cx="2447388" cy="5388864"/>
      </dsp:txXfrm>
    </dsp:sp>
    <dsp:sp modelId="{F8106273-3EEB-4CE6-BD56-FDBCA776B834}">
      <dsp:nvSpPr>
        <dsp:cNvPr id="0" name=""/>
        <dsp:cNvSpPr/>
      </dsp:nvSpPr>
      <dsp:spPr>
        <a:xfrm>
          <a:off x="2567155" y="244709"/>
          <a:ext cx="7557313" cy="48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>
              <a:latin typeface="Buxton Sketch" panose="03080500000500000004" pitchFamily="66" charset="0"/>
            </a:rPr>
            <a:t>Kudvenkat</a:t>
          </a:r>
          <a:r>
            <a:rPr lang="en-US" sz="2000" b="1" kern="1200" dirty="0" smtClean="0">
              <a:latin typeface="Buxton Sketch" panose="03080500000500000004" pitchFamily="66" charset="0"/>
            </a:rPr>
            <a:t>  - C# tutorials for beginners.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kern="12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kern="120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Git</a:t>
          </a:r>
          <a:r>
            <a:rPr lang="en-US" sz="2000" b="0" i="0" kern="1200" dirty="0" smtClean="0">
              <a:latin typeface="Buxton Sketch" panose="03080500000500000004" pitchFamily="66" charset="0"/>
            </a:rPr>
            <a:t> </a:t>
          </a:r>
          <a:r>
            <a:rPr lang="bg-BG" sz="2000" b="0" i="0" kern="1200" dirty="0" smtClean="0">
              <a:latin typeface="Buxton Sketch" panose="03080500000500000004" pitchFamily="66" charset="0"/>
            </a:rPr>
            <a:t>и </a:t>
          </a:r>
          <a:r>
            <a:rPr lang="en-US" sz="2000" b="0" i="0" kern="1200" dirty="0" smtClean="0">
              <a:latin typeface="Buxton Sketch" panose="03080500000500000004" pitchFamily="66" charset="0"/>
            </a:rPr>
            <a:t>GitHub </a:t>
          </a:r>
          <a:r>
            <a:rPr lang="bg-BG" sz="2000" b="0" i="0" kern="1200" dirty="0" smtClean="0">
              <a:latin typeface="Buxton Sketch" panose="03080500000500000004" pitchFamily="66" charset="0"/>
            </a:rPr>
            <a:t>във </a:t>
          </a:r>
          <a:r>
            <a:rPr lang="en-US" sz="2000" b="0" i="0" kern="120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kern="1200" dirty="0" smtClean="0">
              <a:latin typeface="Buxton Sketch" panose="03080500000500000004" pitchFamily="66" charset="0"/>
            </a:rPr>
            <a:t>. </a:t>
          </a:r>
          <a:r>
            <a:rPr lang="en-US" sz="2000" kern="12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000" b="1" kern="1200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kern="1200" smtClean="0">
              <a:latin typeface="Buxton Sketch" panose="03080500000500000004" pitchFamily="66" charset="0"/>
            </a:rPr>
            <a:t>от СофтУни.</a:t>
          </a:r>
          <a:endParaRPr lang="bg-BG" sz="2000" b="1" kern="1200" dirty="0" smtClean="0">
            <a:latin typeface="Buxton Sketch" panose="03080500000500000004" pitchFamily="66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sp:txBody>
      <dsp:txXfrm>
        <a:off x="2567155" y="244709"/>
        <a:ext cx="7557313" cy="4894183"/>
      </dsp:txXfrm>
    </dsp:sp>
    <dsp:sp modelId="{B150277F-A2CA-4F1B-AA39-E3634A3B878C}">
      <dsp:nvSpPr>
        <dsp:cNvPr id="0" name=""/>
        <dsp:cNvSpPr/>
      </dsp:nvSpPr>
      <dsp:spPr>
        <a:xfrm>
          <a:off x="2473577" y="3641745"/>
          <a:ext cx="63875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5B19E-6568-4DF1-BDBE-60A57902ABAE}">
      <dsp:nvSpPr>
        <dsp:cNvPr id="0" name=""/>
        <dsp:cNvSpPr/>
      </dsp:nvSpPr>
      <dsp:spPr>
        <a:xfrm>
          <a:off x="9978779" y="2372192"/>
          <a:ext cx="1194323" cy="2168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94323" y="216823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0F9E9-FC7E-4AB1-8790-9F606B0F98A3}">
      <dsp:nvSpPr>
        <dsp:cNvPr id="0" name=""/>
        <dsp:cNvSpPr/>
      </dsp:nvSpPr>
      <dsp:spPr>
        <a:xfrm>
          <a:off x="5899258" y="1030610"/>
          <a:ext cx="4079520" cy="27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19"/>
              </a:lnTo>
              <a:lnTo>
                <a:pt x="4079520" y="127919"/>
              </a:lnTo>
              <a:lnTo>
                <a:pt x="4079520" y="2740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8120F-480B-4E7A-8A98-F48A7BBB2533}">
      <dsp:nvSpPr>
        <dsp:cNvPr id="0" name=""/>
        <dsp:cNvSpPr/>
      </dsp:nvSpPr>
      <dsp:spPr>
        <a:xfrm>
          <a:off x="4209824" y="2277433"/>
          <a:ext cx="1664387" cy="2268015"/>
        </a:xfrm>
        <a:custGeom>
          <a:avLst/>
          <a:gdLst/>
          <a:ahLst/>
          <a:cxnLst/>
          <a:rect l="0" t="0" r="0" b="0"/>
          <a:pathLst>
            <a:path>
              <a:moveTo>
                <a:pt x="1664387" y="0"/>
              </a:moveTo>
              <a:lnTo>
                <a:pt x="0" y="226801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7F7D0-AC27-44A3-9CA2-8EF13AF968CF}">
      <dsp:nvSpPr>
        <dsp:cNvPr id="0" name=""/>
        <dsp:cNvSpPr/>
      </dsp:nvSpPr>
      <dsp:spPr>
        <a:xfrm>
          <a:off x="5828492" y="1030610"/>
          <a:ext cx="91440" cy="489784"/>
        </a:xfrm>
        <a:custGeom>
          <a:avLst/>
          <a:gdLst/>
          <a:ahLst/>
          <a:cxnLst/>
          <a:rect l="0" t="0" r="0" b="0"/>
          <a:pathLst>
            <a:path>
              <a:moveTo>
                <a:pt x="70766" y="0"/>
              </a:moveTo>
              <a:lnTo>
                <a:pt x="70766" y="343702"/>
              </a:lnTo>
              <a:lnTo>
                <a:pt x="45720" y="343702"/>
              </a:lnTo>
              <a:lnTo>
                <a:pt x="45720" y="48978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3F53-D11D-43C7-9AFA-5D40F0C710F4}">
      <dsp:nvSpPr>
        <dsp:cNvPr id="0" name=""/>
        <dsp:cNvSpPr/>
      </dsp:nvSpPr>
      <dsp:spPr>
        <a:xfrm>
          <a:off x="2265697" y="2524645"/>
          <a:ext cx="1470348" cy="2085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70348" y="208584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5D03D-50D5-487C-8731-01E7A216279A}">
      <dsp:nvSpPr>
        <dsp:cNvPr id="0" name=""/>
        <dsp:cNvSpPr/>
      </dsp:nvSpPr>
      <dsp:spPr>
        <a:xfrm>
          <a:off x="2265697" y="1030610"/>
          <a:ext cx="3633560" cy="462425"/>
        </a:xfrm>
        <a:custGeom>
          <a:avLst/>
          <a:gdLst/>
          <a:ahLst/>
          <a:cxnLst/>
          <a:rect l="0" t="0" r="0" b="0"/>
          <a:pathLst>
            <a:path>
              <a:moveTo>
                <a:pt x="3633560" y="0"/>
              </a:moveTo>
              <a:lnTo>
                <a:pt x="3633560" y="316343"/>
              </a:lnTo>
              <a:lnTo>
                <a:pt x="0" y="316343"/>
              </a:lnTo>
              <a:lnTo>
                <a:pt x="0" y="46242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255C2-D8F8-4A6E-9BEA-5CDCF6AE41FC}">
      <dsp:nvSpPr>
        <dsp:cNvPr id="0" name=""/>
        <dsp:cNvSpPr/>
      </dsp:nvSpPr>
      <dsp:spPr>
        <a:xfrm>
          <a:off x="1308162" y="99554"/>
          <a:ext cx="9182192" cy="931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sz="40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308162" y="99554"/>
        <a:ext cx="9182192" cy="931056"/>
      </dsp:txXfrm>
    </dsp:sp>
    <dsp:sp modelId="{C20FB165-149B-4467-8314-5BAE14E5CA8C}">
      <dsp:nvSpPr>
        <dsp:cNvPr id="0" name=""/>
        <dsp:cNvSpPr/>
      </dsp:nvSpPr>
      <dsp:spPr>
        <a:xfrm>
          <a:off x="1204530" y="1493036"/>
          <a:ext cx="2122333" cy="10316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Data Types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1204530" y="1493036"/>
        <a:ext cx="2122333" cy="1031609"/>
      </dsp:txXfrm>
    </dsp:sp>
    <dsp:sp modelId="{7549AA70-C3D3-4FE9-939D-63B6EE6245FD}">
      <dsp:nvSpPr>
        <dsp:cNvPr id="0" name=""/>
        <dsp:cNvSpPr/>
      </dsp:nvSpPr>
      <dsp:spPr>
        <a:xfrm>
          <a:off x="236926" y="2781374"/>
          <a:ext cx="3499120" cy="36582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double,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kern="1200" dirty="0" smtClean="0">
              <a:latin typeface="Buxton Sketch" panose="03080500000500000004" pitchFamily="66" charset="0"/>
            </a:rPr>
            <a:t>4 bytes, 16 bytes ….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kern="1200" dirty="0" smtClean="0">
              <a:latin typeface="Buxton Sketch" panose="03080500000500000004" pitchFamily="66" charset="0"/>
            </a:rPr>
            <a:t>0, null 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kern="1200" dirty="0" smtClean="0">
              <a:latin typeface="Buxton Sketch" panose="03080500000500000004" pitchFamily="66" charset="0"/>
            </a:rPr>
            <a:t> name = “Bugs Bunny”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kern="1200" dirty="0" smtClean="0">
              <a:latin typeface="Buxton Sketch" panose="03080500000500000004" pitchFamily="66" charset="0"/>
            </a:rPr>
            <a:t>number = 0;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kern="1200" dirty="0" smtClean="0">
              <a:latin typeface="Buxton Sketch" panose="03080500000500000004" pitchFamily="66" charset="0"/>
            </a:rPr>
            <a:t>male = true;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236926" y="2781374"/>
        <a:ext cx="3499120" cy="3658224"/>
      </dsp:txXfrm>
    </dsp:sp>
    <dsp:sp modelId="{895AB612-A75C-40B5-8D50-63BBED3726CA}">
      <dsp:nvSpPr>
        <dsp:cNvPr id="0" name=""/>
        <dsp:cNvSpPr/>
      </dsp:nvSpPr>
      <dsp:spPr>
        <a:xfrm>
          <a:off x="4527156" y="1520395"/>
          <a:ext cx="2694111" cy="7570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Variables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4527156" y="1520395"/>
        <a:ext cx="2694111" cy="757038"/>
      </dsp:txXfrm>
    </dsp:sp>
    <dsp:sp modelId="{0C797A68-FBD4-499D-B19D-9425146D7EE6}">
      <dsp:nvSpPr>
        <dsp:cNvPr id="0" name=""/>
        <dsp:cNvSpPr/>
      </dsp:nvSpPr>
      <dsp:spPr>
        <a:xfrm>
          <a:off x="4209824" y="2662331"/>
          <a:ext cx="3491899" cy="37662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kern="1200" dirty="0" smtClean="0">
              <a:latin typeface="Buxton Sketch" panose="03080500000500000004" pitchFamily="66" charset="0"/>
            </a:rPr>
            <a:t>age, name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kern="1200" dirty="0" err="1" smtClean="0">
              <a:latin typeface="Buxton Sketch" panose="03080500000500000004" pitchFamily="66" charset="0"/>
            </a:rPr>
            <a:t>int</a:t>
          </a:r>
          <a:r>
            <a:rPr lang="en-US" sz="2400" b="1" kern="1200" dirty="0" smtClean="0">
              <a:latin typeface="Buxton Sketch" panose="03080500000500000004" pitchFamily="66" charset="0"/>
            </a:rPr>
            <a:t>, string, char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</a:rPr>
            <a:t>-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kern="1200" dirty="0" smtClean="0">
              <a:latin typeface="Buxton Sketch" panose="03080500000500000004" pitchFamily="66" charset="0"/>
            </a:rPr>
            <a:t>101, Daffy Duck, </a:t>
          </a: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kern="1200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kern="1200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kern="1200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kern="1200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Informal Roman" panose="030604020304060B0204" pitchFamily="66" charset="0"/>
            </a:rPr>
            <a:t> </a:t>
          </a:r>
          <a:endParaRPr lang="en-US" sz="2400" kern="1200" dirty="0">
            <a:latin typeface="Informal Roman" panose="030604020304060B0204" pitchFamily="66" charset="0"/>
          </a:endParaRPr>
        </a:p>
      </dsp:txBody>
      <dsp:txXfrm>
        <a:off x="4209824" y="2662331"/>
        <a:ext cx="3491899" cy="3766234"/>
      </dsp:txXfrm>
    </dsp:sp>
    <dsp:sp modelId="{24997362-E2FE-4324-9EA2-55AE0DA44CA4}">
      <dsp:nvSpPr>
        <dsp:cNvPr id="0" name=""/>
        <dsp:cNvSpPr/>
      </dsp:nvSpPr>
      <dsp:spPr>
        <a:xfrm>
          <a:off x="9054129" y="1304611"/>
          <a:ext cx="1849299" cy="10675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Literals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054129" y="1304611"/>
        <a:ext cx="1849299" cy="1067580"/>
      </dsp:txXfrm>
    </dsp:sp>
    <dsp:sp modelId="{F0D45978-6E3C-4653-B772-BCF7BA415A17}">
      <dsp:nvSpPr>
        <dsp:cNvPr id="0" name=""/>
        <dsp:cNvSpPr/>
      </dsp:nvSpPr>
      <dsp:spPr>
        <a:xfrm>
          <a:off x="8112617" y="2586188"/>
          <a:ext cx="3060484" cy="3908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8112617" y="2586188"/>
        <a:ext cx="3060484" cy="3908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E7E5-BAD1-426B-94E0-FAB160D34C3D}">
      <dsp:nvSpPr>
        <dsp:cNvPr id="0" name=""/>
        <dsp:cNvSpPr/>
      </dsp:nvSpPr>
      <dsp:spPr>
        <a:xfrm>
          <a:off x="10471363" y="2955856"/>
          <a:ext cx="1282256" cy="1908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2256" y="19087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C953-AD9A-4428-AA84-E07634D3A4EB}">
      <dsp:nvSpPr>
        <dsp:cNvPr id="0" name=""/>
        <dsp:cNvSpPr/>
      </dsp:nvSpPr>
      <dsp:spPr>
        <a:xfrm>
          <a:off x="6171439" y="1225032"/>
          <a:ext cx="4299923" cy="544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3204"/>
              </a:lnTo>
              <a:lnTo>
                <a:pt x="4299923" y="383204"/>
              </a:lnTo>
              <a:lnTo>
                <a:pt x="4299923" y="54440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45ACE3-8531-4E22-AAC7-3BF55A41324A}">
      <dsp:nvSpPr>
        <dsp:cNvPr id="0" name=""/>
        <dsp:cNvSpPr/>
      </dsp:nvSpPr>
      <dsp:spPr>
        <a:xfrm>
          <a:off x="6700163" y="3054800"/>
          <a:ext cx="977777" cy="18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7777" y="18276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D58E2-AE76-4AFB-A69C-769F4EBC320E}">
      <dsp:nvSpPr>
        <dsp:cNvPr id="0" name=""/>
        <dsp:cNvSpPr/>
      </dsp:nvSpPr>
      <dsp:spPr>
        <a:xfrm>
          <a:off x="6171439" y="1225032"/>
          <a:ext cx="528723" cy="549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71"/>
              </a:lnTo>
              <a:lnTo>
                <a:pt x="528723" y="388171"/>
              </a:lnTo>
              <a:lnTo>
                <a:pt x="528723" y="5493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216B-57B8-4634-9EE1-88F4BE1EDA9E}">
      <dsp:nvSpPr>
        <dsp:cNvPr id="0" name=""/>
        <dsp:cNvSpPr/>
      </dsp:nvSpPr>
      <dsp:spPr>
        <a:xfrm>
          <a:off x="2127773" y="2276408"/>
          <a:ext cx="1541830" cy="2727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41830" y="27271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97DB0-4FF9-4E6E-8258-45F7EF678479}">
      <dsp:nvSpPr>
        <dsp:cNvPr id="0" name=""/>
        <dsp:cNvSpPr/>
      </dsp:nvSpPr>
      <dsp:spPr>
        <a:xfrm>
          <a:off x="2127773" y="1225032"/>
          <a:ext cx="4043665" cy="371130"/>
        </a:xfrm>
        <a:custGeom>
          <a:avLst/>
          <a:gdLst/>
          <a:ahLst/>
          <a:cxnLst/>
          <a:rect l="0" t="0" r="0" b="0"/>
          <a:pathLst>
            <a:path>
              <a:moveTo>
                <a:pt x="4043665" y="0"/>
              </a:moveTo>
              <a:lnTo>
                <a:pt x="4043665" y="209932"/>
              </a:lnTo>
              <a:lnTo>
                <a:pt x="0" y="209932"/>
              </a:lnTo>
              <a:lnTo>
                <a:pt x="0" y="37113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1F29D-6438-4D40-B4F9-0F774625BC16}">
      <dsp:nvSpPr>
        <dsp:cNvPr id="0" name=""/>
        <dsp:cNvSpPr/>
      </dsp:nvSpPr>
      <dsp:spPr>
        <a:xfrm>
          <a:off x="1422131" y="153069"/>
          <a:ext cx="9498615" cy="107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422131" y="153069"/>
        <a:ext cx="9498615" cy="1071963"/>
      </dsp:txXfrm>
    </dsp:sp>
    <dsp:sp modelId="{EC83E2CD-FD27-4A0C-95C1-BE71FA51466A}">
      <dsp:nvSpPr>
        <dsp:cNvPr id="0" name=""/>
        <dsp:cNvSpPr/>
      </dsp:nvSpPr>
      <dsp:spPr>
        <a:xfrm>
          <a:off x="967481" y="1596162"/>
          <a:ext cx="2320583" cy="6802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Operators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967481" y="1596162"/>
        <a:ext cx="2320583" cy="680245"/>
      </dsp:txXfrm>
    </dsp:sp>
    <dsp:sp modelId="{A6764457-61FC-42C4-982E-0A59AEE325A5}">
      <dsp:nvSpPr>
        <dsp:cNvPr id="0" name=""/>
        <dsp:cNvSpPr/>
      </dsp:nvSpPr>
      <dsp:spPr>
        <a:xfrm>
          <a:off x="315821" y="3555671"/>
          <a:ext cx="3353782" cy="2895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Buxton Sketch" panose="03080500000500000004" pitchFamily="66" charset="0"/>
            </a:rPr>
            <a:t> - </a:t>
          </a:r>
          <a:r>
            <a:rPr lang="en-US" sz="2400" kern="1200" dirty="0" err="1" smtClean="0">
              <a:latin typeface="Buxton Sketch" panose="03080500000500000004" pitchFamily="66" charset="0"/>
            </a:rPr>
            <a:t>Aritchmetic</a:t>
          </a:r>
          <a:r>
            <a:rPr lang="en-US" sz="2400" kern="1200" dirty="0" smtClean="0">
              <a:latin typeface="Buxton Sketch" panose="03080500000500000004" pitchFamily="66" charset="0"/>
            </a:rPr>
            <a:t>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kern="12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  <a:latin typeface="Buxton Sketch" panose="03080500000500000004" pitchFamily="66" charset="0"/>
          </a:endParaRPr>
        </a:p>
      </dsp:txBody>
      <dsp:txXfrm>
        <a:off x="315821" y="3555671"/>
        <a:ext cx="3353782" cy="2895697"/>
      </dsp:txXfrm>
    </dsp:sp>
    <dsp:sp modelId="{CADE0652-8354-4A90-88AA-970476A78989}">
      <dsp:nvSpPr>
        <dsp:cNvPr id="0" name=""/>
        <dsp:cNvSpPr/>
      </dsp:nvSpPr>
      <dsp:spPr>
        <a:xfrm>
          <a:off x="4584807" y="1774401"/>
          <a:ext cx="4230712" cy="12803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Informal Roman" panose="030604020304060B0204" pitchFamily="66" charset="0"/>
            </a:rPr>
            <a:t>Type Conversion &amp; Casting</a:t>
          </a:r>
          <a:endParaRPr lang="en-US" sz="4800" kern="1200" dirty="0">
            <a:latin typeface="Informal Roman" panose="030604020304060B0204" pitchFamily="66" charset="0"/>
          </a:endParaRPr>
        </a:p>
      </dsp:txBody>
      <dsp:txXfrm>
        <a:off x="4584807" y="1774401"/>
        <a:ext cx="4230712" cy="1280399"/>
      </dsp:txXfrm>
    </dsp:sp>
    <dsp:sp modelId="{B49C1B7F-AAAB-45F8-822D-909FA2221400}">
      <dsp:nvSpPr>
        <dsp:cNvPr id="0" name=""/>
        <dsp:cNvSpPr/>
      </dsp:nvSpPr>
      <dsp:spPr>
        <a:xfrm>
          <a:off x="4292011" y="3493349"/>
          <a:ext cx="3385930" cy="277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Implicit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Explicit conversion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4292011" y="3493349"/>
        <a:ext cx="3385930" cy="2778208"/>
      </dsp:txXfrm>
    </dsp:sp>
    <dsp:sp modelId="{A196E2DD-6D76-475C-B7F7-7557DDF33801}">
      <dsp:nvSpPr>
        <dsp:cNvPr id="0" name=""/>
        <dsp:cNvSpPr/>
      </dsp:nvSpPr>
      <dsp:spPr>
        <a:xfrm>
          <a:off x="9378528" y="1769434"/>
          <a:ext cx="2185669" cy="1186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>
              <a:latin typeface="Informal Roman" panose="030604020304060B0204" pitchFamily="66" charset="0"/>
            </a:rPr>
            <a:t>Expressions</a:t>
          </a:r>
          <a:endParaRPr lang="en-US" sz="4000" kern="1200" dirty="0">
            <a:latin typeface="Informal Roman" panose="030604020304060B0204" pitchFamily="66" charset="0"/>
          </a:endParaRPr>
        </a:p>
      </dsp:txBody>
      <dsp:txXfrm>
        <a:off x="9378528" y="1769434"/>
        <a:ext cx="2185669" cy="1186421"/>
      </dsp:txXfrm>
    </dsp:sp>
    <dsp:sp modelId="{D3DF0737-B8C9-4078-B43F-0952CFB9222D}">
      <dsp:nvSpPr>
        <dsp:cNvPr id="0" name=""/>
        <dsp:cNvSpPr/>
      </dsp:nvSpPr>
      <dsp:spPr>
        <a:xfrm>
          <a:off x="8952222" y="3201981"/>
          <a:ext cx="2801397" cy="3325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 * r;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double </a:t>
          </a:r>
          <a:r>
            <a:rPr lang="en-US" sz="28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kern="1200" dirty="0" smtClean="0">
              <a:latin typeface="Buxton Sketch" panose="03080500000500000004" pitchFamily="66" charset="0"/>
            </a:rPr>
            <a:t> =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uxton Sketch" panose="03080500000500000004" pitchFamily="66" charset="0"/>
            </a:rPr>
            <a:t>2 * </a:t>
          </a:r>
          <a:r>
            <a:rPr lang="en-US" sz="2800" kern="1200" dirty="0" err="1" smtClean="0">
              <a:latin typeface="Buxton Sketch" panose="03080500000500000004" pitchFamily="66" charset="0"/>
            </a:rPr>
            <a:t>Math.Pi</a:t>
          </a:r>
          <a:r>
            <a:rPr lang="en-US" sz="2800" kern="1200" dirty="0" smtClean="0">
              <a:latin typeface="Buxton Sketch" panose="03080500000500000004" pitchFamily="66" charset="0"/>
            </a:rPr>
            <a:t> * r;</a:t>
          </a:r>
          <a:endParaRPr lang="en-US" sz="2800" kern="1200" dirty="0">
            <a:latin typeface="Buxton Sketch" panose="03080500000500000004" pitchFamily="66" charset="0"/>
          </a:endParaRPr>
        </a:p>
      </dsp:txBody>
      <dsp:txXfrm>
        <a:off x="8952222" y="3201981"/>
        <a:ext cx="2801397" cy="3325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ABC0A-7D27-41B6-A5B2-1681964D3E93}">
      <dsp:nvSpPr>
        <dsp:cNvPr id="0" name=""/>
        <dsp:cNvSpPr/>
      </dsp:nvSpPr>
      <dsp:spPr>
        <a:xfrm>
          <a:off x="5616536" y="1278022"/>
          <a:ext cx="3882497" cy="414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704"/>
              </a:lnTo>
              <a:lnTo>
                <a:pt x="3882497" y="79704"/>
              </a:lnTo>
              <a:lnTo>
                <a:pt x="3882497" y="41432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83FEF-8929-4CA9-AA29-351DB9B1E4DC}">
      <dsp:nvSpPr>
        <dsp:cNvPr id="0" name=""/>
        <dsp:cNvSpPr/>
      </dsp:nvSpPr>
      <dsp:spPr>
        <a:xfrm>
          <a:off x="5463661" y="1278022"/>
          <a:ext cx="152875" cy="537405"/>
        </a:xfrm>
        <a:custGeom>
          <a:avLst/>
          <a:gdLst/>
          <a:ahLst/>
          <a:cxnLst/>
          <a:rect l="0" t="0" r="0" b="0"/>
          <a:pathLst>
            <a:path>
              <a:moveTo>
                <a:pt x="152875" y="0"/>
              </a:moveTo>
              <a:lnTo>
                <a:pt x="152875" y="202782"/>
              </a:lnTo>
              <a:lnTo>
                <a:pt x="0" y="202782"/>
              </a:lnTo>
              <a:lnTo>
                <a:pt x="0" y="5374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7B84A-2ADA-4BBE-9EAC-51D285811437}">
      <dsp:nvSpPr>
        <dsp:cNvPr id="0" name=""/>
        <dsp:cNvSpPr/>
      </dsp:nvSpPr>
      <dsp:spPr>
        <a:xfrm>
          <a:off x="1598724" y="1278022"/>
          <a:ext cx="4017812" cy="484646"/>
        </a:xfrm>
        <a:custGeom>
          <a:avLst/>
          <a:gdLst/>
          <a:ahLst/>
          <a:cxnLst/>
          <a:rect l="0" t="0" r="0" b="0"/>
          <a:pathLst>
            <a:path>
              <a:moveTo>
                <a:pt x="4017812" y="0"/>
              </a:moveTo>
              <a:lnTo>
                <a:pt x="4017812" y="150023"/>
              </a:lnTo>
              <a:lnTo>
                <a:pt x="0" y="150023"/>
              </a:lnTo>
              <a:lnTo>
                <a:pt x="0" y="4846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D7AD-5B93-4C43-9D98-56774F0D5194}">
      <dsp:nvSpPr>
        <dsp:cNvPr id="0" name=""/>
        <dsp:cNvSpPr/>
      </dsp:nvSpPr>
      <dsp:spPr>
        <a:xfrm>
          <a:off x="1273868" y="333953"/>
          <a:ext cx="8685337" cy="9440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sz="62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1273868" y="333953"/>
        <a:ext cx="8685337" cy="944069"/>
      </dsp:txXfrm>
    </dsp:sp>
    <dsp:sp modelId="{2614E269-8295-4197-BB5E-0D078F5030B2}">
      <dsp:nvSpPr>
        <dsp:cNvPr id="0" name=""/>
        <dsp:cNvSpPr/>
      </dsp:nvSpPr>
      <dsp:spPr>
        <a:xfrm>
          <a:off x="5277" y="1762669"/>
          <a:ext cx="3186893" cy="15934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5277" y="1762669"/>
        <a:ext cx="3186893" cy="1593446"/>
      </dsp:txXfrm>
    </dsp:sp>
    <dsp:sp modelId="{523C265F-BF3E-45A7-97E7-3CB6F72BBFF0}">
      <dsp:nvSpPr>
        <dsp:cNvPr id="0" name=""/>
        <dsp:cNvSpPr/>
      </dsp:nvSpPr>
      <dsp:spPr>
        <a:xfrm>
          <a:off x="3870214" y="1815428"/>
          <a:ext cx="3186893" cy="918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kern="1200" dirty="0" smtClean="0">
              <a:latin typeface="Informal Roman" panose="030604020304060B0204" pitchFamily="66" charset="0"/>
            </a:rPr>
            <a:t>” &amp;“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Statements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870214" y="1815428"/>
        <a:ext cx="3186893" cy="918430"/>
      </dsp:txXfrm>
    </dsp:sp>
    <dsp:sp modelId="{FB88D22D-616A-4763-8730-376C7E899E79}">
      <dsp:nvSpPr>
        <dsp:cNvPr id="0" name=""/>
        <dsp:cNvSpPr/>
      </dsp:nvSpPr>
      <dsp:spPr>
        <a:xfrm>
          <a:off x="7691172" y="1692350"/>
          <a:ext cx="3615722" cy="6979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“</a:t>
          </a:r>
          <a:r>
            <a:rPr lang="en-US" sz="3200" kern="1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kern="1200" dirty="0" smtClean="0">
              <a:latin typeface="Informal Roman" panose="030604020304060B0204" pitchFamily="66" charset="0"/>
            </a:rPr>
            <a:t>” Statement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7691172" y="1692350"/>
        <a:ext cx="3615722" cy="697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3BF18-CCDF-4358-8A14-45F1F6A05946}">
      <dsp:nvSpPr>
        <dsp:cNvPr id="0" name=""/>
        <dsp:cNvSpPr/>
      </dsp:nvSpPr>
      <dsp:spPr>
        <a:xfrm>
          <a:off x="5947690" y="1624078"/>
          <a:ext cx="3590962" cy="575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478"/>
              </a:lnTo>
              <a:lnTo>
                <a:pt x="3590962" y="327478"/>
              </a:lnTo>
              <a:lnTo>
                <a:pt x="3590962" y="5756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611E-82EF-4AB6-ACD8-DB08B317B831}">
      <dsp:nvSpPr>
        <dsp:cNvPr id="0" name=""/>
        <dsp:cNvSpPr/>
      </dsp:nvSpPr>
      <dsp:spPr>
        <a:xfrm>
          <a:off x="5614799" y="1624078"/>
          <a:ext cx="332891" cy="535968"/>
        </a:xfrm>
        <a:custGeom>
          <a:avLst/>
          <a:gdLst/>
          <a:ahLst/>
          <a:cxnLst/>
          <a:rect l="0" t="0" r="0" b="0"/>
          <a:pathLst>
            <a:path>
              <a:moveTo>
                <a:pt x="332891" y="0"/>
              </a:moveTo>
              <a:lnTo>
                <a:pt x="332891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1BAA1-3B15-492E-9E7C-2562CD8D223E}">
      <dsp:nvSpPr>
        <dsp:cNvPr id="0" name=""/>
        <dsp:cNvSpPr/>
      </dsp:nvSpPr>
      <dsp:spPr>
        <a:xfrm>
          <a:off x="1981910" y="1624078"/>
          <a:ext cx="3965780" cy="535968"/>
        </a:xfrm>
        <a:custGeom>
          <a:avLst/>
          <a:gdLst/>
          <a:ahLst/>
          <a:cxnLst/>
          <a:rect l="0" t="0" r="0" b="0"/>
          <a:pathLst>
            <a:path>
              <a:moveTo>
                <a:pt x="3965780" y="0"/>
              </a:moveTo>
              <a:lnTo>
                <a:pt x="3965780" y="287815"/>
              </a:lnTo>
              <a:lnTo>
                <a:pt x="0" y="287815"/>
              </a:lnTo>
              <a:lnTo>
                <a:pt x="0" y="53596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B97F-321C-4C39-8BEA-081097216017}">
      <dsp:nvSpPr>
        <dsp:cNvPr id="0" name=""/>
        <dsp:cNvSpPr/>
      </dsp:nvSpPr>
      <dsp:spPr>
        <a:xfrm>
          <a:off x="4766009" y="0"/>
          <a:ext cx="2363361" cy="16240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sz="65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4766009" y="0"/>
        <a:ext cx="2363361" cy="1624078"/>
      </dsp:txXfrm>
    </dsp:sp>
    <dsp:sp modelId="{7E667D03-8B49-4B4A-BDB0-10855DA49168}">
      <dsp:nvSpPr>
        <dsp:cNvPr id="0" name=""/>
        <dsp:cNvSpPr/>
      </dsp:nvSpPr>
      <dsp:spPr>
        <a:xfrm>
          <a:off x="14151" y="2160047"/>
          <a:ext cx="3935517" cy="3530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string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while(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!= “Bugs Bunny”)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{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latin typeface="Buxton Sketch" panose="03080500000500000004" pitchFamily="66" charset="0"/>
            </a:rPr>
            <a:t>(“Enter your name!”);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kern="1200" dirty="0" smtClean="0">
              <a:latin typeface="Buxton Sketch" panose="03080500000500000004" pitchFamily="66" charset="0"/>
            </a:rPr>
            <a:t> =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latin typeface="Buxton Sketch" panose="03080500000500000004" pitchFamily="66" charset="0"/>
            </a:rPr>
            <a:t>.ReadLIne</a:t>
          </a:r>
          <a:r>
            <a:rPr lang="en-US" sz="2000" kern="1200" dirty="0" smtClean="0">
              <a:latin typeface="Buxton Sketch" panose="03080500000500000004" pitchFamily="66" charset="0"/>
            </a:rPr>
            <a:t>();	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Buxton Sketch" panose="03080500000500000004" pitchFamily="66" charset="0"/>
            </a:rPr>
            <a:t>}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latin typeface="Buxton Sketch" panose="03080500000500000004" pitchFamily="66" charset="0"/>
          </a:endParaRPr>
        </a:p>
      </dsp:txBody>
      <dsp:txXfrm>
        <a:off x="14151" y="2160047"/>
        <a:ext cx="3935517" cy="3530401"/>
      </dsp:txXfrm>
    </dsp:sp>
    <dsp:sp modelId="{BC0C9976-79C2-4CCD-9FCC-AEDADFE68DB4}">
      <dsp:nvSpPr>
        <dsp:cNvPr id="0" name=""/>
        <dsp:cNvSpPr/>
      </dsp:nvSpPr>
      <dsp:spPr>
        <a:xfrm>
          <a:off x="4433118" y="2160047"/>
          <a:ext cx="2363361" cy="3968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4433118" y="2160047"/>
        <a:ext cx="2363361" cy="3968817"/>
      </dsp:txXfrm>
    </dsp:sp>
    <dsp:sp modelId="{CECD2C1A-D1AF-4B3F-BCEC-0C6E19DFFA0D}">
      <dsp:nvSpPr>
        <dsp:cNvPr id="0" name=""/>
        <dsp:cNvSpPr/>
      </dsp:nvSpPr>
      <dsp:spPr>
        <a:xfrm>
          <a:off x="7200945" y="2199710"/>
          <a:ext cx="4675414" cy="44022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kern="12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kern="12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kern="12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kern="12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>
            <a:solidFill>
              <a:srgbClr val="FFFF00"/>
            </a:solidFill>
            <a:latin typeface="Buxton Sketch" panose="03080500000500000004" pitchFamily="66" charset="0"/>
          </a:endParaRPr>
        </a:p>
      </dsp:txBody>
      <dsp:txXfrm>
        <a:off x="7200945" y="2199710"/>
        <a:ext cx="4675414" cy="4402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A2BD-28A9-4084-9A56-C43D3E3B0316}">
      <dsp:nvSpPr>
        <dsp:cNvPr id="0" name=""/>
        <dsp:cNvSpPr/>
      </dsp:nvSpPr>
      <dsp:spPr>
        <a:xfrm>
          <a:off x="5417739" y="1087141"/>
          <a:ext cx="2558008" cy="130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247"/>
              </a:lnTo>
              <a:lnTo>
                <a:pt x="2558008" y="841247"/>
              </a:lnTo>
              <a:lnTo>
                <a:pt x="2558008" y="13081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7EA-934B-4060-B6BF-0796EB1E4F44}">
      <dsp:nvSpPr>
        <dsp:cNvPr id="0" name=""/>
        <dsp:cNvSpPr/>
      </dsp:nvSpPr>
      <dsp:spPr>
        <a:xfrm>
          <a:off x="2622119" y="1087141"/>
          <a:ext cx="2795620" cy="1582522"/>
        </a:xfrm>
        <a:custGeom>
          <a:avLst/>
          <a:gdLst/>
          <a:ahLst/>
          <a:cxnLst/>
          <a:rect l="0" t="0" r="0" b="0"/>
          <a:pathLst>
            <a:path>
              <a:moveTo>
                <a:pt x="2795620" y="0"/>
              </a:moveTo>
              <a:lnTo>
                <a:pt x="2795620" y="1115570"/>
              </a:lnTo>
              <a:lnTo>
                <a:pt x="0" y="1115570"/>
              </a:lnTo>
              <a:lnTo>
                <a:pt x="0" y="1582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A7F1-3CE0-45DA-99EE-C2DAE976718C}">
      <dsp:nvSpPr>
        <dsp:cNvPr id="0" name=""/>
        <dsp:cNvSpPr/>
      </dsp:nvSpPr>
      <dsp:spPr>
        <a:xfrm>
          <a:off x="8988" y="256633"/>
          <a:ext cx="10817501" cy="8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8988" y="256633"/>
        <a:ext cx="10817501" cy="830507"/>
      </dsp:txXfrm>
    </dsp:sp>
    <dsp:sp modelId="{ACDE8485-05B1-406B-AD3C-368A19FF8F21}">
      <dsp:nvSpPr>
        <dsp:cNvPr id="0" name=""/>
        <dsp:cNvSpPr/>
      </dsp:nvSpPr>
      <dsp:spPr>
        <a:xfrm>
          <a:off x="398538" y="2669664"/>
          <a:ext cx="4447162" cy="393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Creation of an Array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98538" y="2669664"/>
        <a:ext cx="4447162" cy="393573"/>
      </dsp:txXfrm>
    </dsp:sp>
    <dsp:sp modelId="{07BD9B31-3415-4AE7-BD62-D4E049D8396D}">
      <dsp:nvSpPr>
        <dsp:cNvPr id="0" name=""/>
        <dsp:cNvSpPr/>
      </dsp:nvSpPr>
      <dsp:spPr>
        <a:xfrm>
          <a:off x="5752166" y="2395341"/>
          <a:ext cx="4447162" cy="503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nformal Roman" panose="030604020304060B0204" pitchFamily="66" charset="0"/>
            </a:rPr>
            <a:t>ADT List</a:t>
          </a:r>
          <a:endParaRPr lang="en-US" sz="3600" kern="1200" dirty="0">
            <a:latin typeface="Informal Roman" panose="030604020304060B0204" pitchFamily="66" charset="0"/>
          </a:endParaRPr>
        </a:p>
      </dsp:txBody>
      <dsp:txXfrm>
        <a:off x="5752166" y="2395341"/>
        <a:ext cx="4447162" cy="50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D6CD2-E606-4933-A45B-9415248AF59D}">
      <dsp:nvSpPr>
        <dsp:cNvPr id="0" name=""/>
        <dsp:cNvSpPr/>
      </dsp:nvSpPr>
      <dsp:spPr>
        <a:xfrm>
          <a:off x="0" y="356592"/>
          <a:ext cx="11881527" cy="646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sp:txBody>
      <dsp:txXfrm>
        <a:off x="0" y="356592"/>
        <a:ext cx="11881527" cy="64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794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84952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</a:t>
            </a:r>
            <a:r>
              <a:rPr lang="en-US" dirty="0" smtClean="0">
                <a:latin typeface="Buxton Sketch" panose="03080500000500000004" pitchFamily="66" charset="0"/>
              </a:rPr>
              <a:t>Body Logic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831</TotalTime>
  <Words>696</Words>
  <Application>Microsoft Office PowerPoint</Application>
  <PresentationFormat>По избор</PresentationFormat>
  <Paragraphs>207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1" baseType="lpstr">
      <vt:lpstr>Celestial</vt:lpstr>
      <vt:lpstr>Course overview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To do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Младенов</cp:lastModifiedBy>
  <cp:revision>58</cp:revision>
  <dcterms:created xsi:type="dcterms:W3CDTF">2016-06-24T10:37:00Z</dcterms:created>
  <dcterms:modified xsi:type="dcterms:W3CDTF">2017-09-19T15:40:19Z</dcterms:modified>
</cp:coreProperties>
</file>