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rooge Rental Email Sending" id="{92E36DC9-A63B-4BD6-BFDF-ADA0C23BCE1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0F13F-82D6-4A5D-8A91-5B35D68804DF}"/>
              </a:ext>
            </a:extLst>
          </p:cNvPr>
          <p:cNvSpPr/>
          <p:nvPr/>
        </p:nvSpPr>
        <p:spPr>
          <a:xfrm>
            <a:off x="844880" y="2029549"/>
            <a:ext cx="2091750" cy="9504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Scrooge Rental Web</a:t>
            </a:r>
          </a:p>
          <a:p>
            <a:pPr algn="ctr"/>
            <a:r>
              <a:rPr lang="en-US" sz="1200" dirty="0">
                <a:latin typeface="Agency FB" panose="020B0503020202020204" pitchFamily="34" charset="0"/>
              </a:rPr>
              <a:t>(React, GitHub pages)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55362-B121-4256-97B7-268192C3264B}"/>
              </a:ext>
            </a:extLst>
          </p:cNvPr>
          <p:cNvSpPr/>
          <p:nvPr/>
        </p:nvSpPr>
        <p:spPr>
          <a:xfrm>
            <a:off x="4626105" y="625280"/>
            <a:ext cx="2305416" cy="1030418"/>
          </a:xfrm>
          <a:prstGeom prst="rect">
            <a:avLst/>
          </a:prstGeom>
          <a:ln/>
          <a:scene3d>
            <a:camera prst="orthographicFront"/>
            <a:lightRig rig="threePt" dir="tl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Scrooge Rental API</a:t>
            </a:r>
          </a:p>
          <a:p>
            <a:pPr algn="ctr"/>
            <a:r>
              <a:rPr lang="en-US" sz="1200" dirty="0">
                <a:latin typeface="Agency FB" panose="020B0503020202020204" pitchFamily="34" charset="0"/>
              </a:rPr>
              <a:t>(.NET 6, Azure Cloud, </a:t>
            </a:r>
            <a:r>
              <a:rPr lang="en-US" sz="1200" dirty="0" err="1">
                <a:latin typeface="Agency FB" panose="020B0503020202020204" pitchFamily="34" charset="0"/>
              </a:rPr>
              <a:t>GraphQL</a:t>
            </a:r>
            <a:r>
              <a:rPr lang="en-US" sz="1200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ADB24-D1BC-4262-A76C-C4CA856929C0}"/>
              </a:ext>
            </a:extLst>
          </p:cNvPr>
          <p:cNvSpPr/>
          <p:nvPr/>
        </p:nvSpPr>
        <p:spPr>
          <a:xfrm>
            <a:off x="6470585" y="2646568"/>
            <a:ext cx="2336008" cy="58788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Azure Service Bus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C3900E-DD84-4AFC-B774-A2D4149E5999}"/>
              </a:ext>
            </a:extLst>
          </p:cNvPr>
          <p:cNvSpPr/>
          <p:nvPr/>
        </p:nvSpPr>
        <p:spPr>
          <a:xfrm>
            <a:off x="6719860" y="4545039"/>
            <a:ext cx="1732085" cy="8528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BGAPI</a:t>
            </a:r>
          </a:p>
          <a:p>
            <a:pPr algn="ctr"/>
            <a:r>
              <a:rPr lang="en-US" sz="1200" dirty="0">
                <a:latin typeface="Agency FB" panose="020B0503020202020204" pitchFamily="34" charset="0"/>
              </a:rPr>
              <a:t>(Email Service)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27675B-727C-49A7-A329-C9C54DAE72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31521" y="1140489"/>
            <a:ext cx="1650546" cy="0"/>
          </a:xfrm>
          <a:prstGeom prst="straightConnector1">
            <a:avLst/>
          </a:prstGeom>
          <a:ln>
            <a:noFill/>
            <a:headEnd type="arrow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E6BF5A-74B4-4183-B4C7-631E3A94FB38}"/>
              </a:ext>
            </a:extLst>
          </p:cNvPr>
          <p:cNvSpPr txBox="1"/>
          <p:nvPr/>
        </p:nvSpPr>
        <p:spPr>
          <a:xfrm>
            <a:off x="4549244" y="2142062"/>
            <a:ext cx="153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Order confirmation email event raised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DA4FAA-0D31-40E7-BFE4-BD258B01BEB6}"/>
              </a:ext>
            </a:extLst>
          </p:cNvPr>
          <p:cNvSpPr txBox="1"/>
          <p:nvPr/>
        </p:nvSpPr>
        <p:spPr>
          <a:xfrm>
            <a:off x="4883575" y="5190373"/>
            <a:ext cx="149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Sending actual email with order confirmation details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7FB4655-DAC8-4E52-BF73-41902FBC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1" y="4528568"/>
            <a:ext cx="673054" cy="740658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376D8A5-A3E1-4BAD-B83F-3DFFA80AA90F}"/>
              </a:ext>
            </a:extLst>
          </p:cNvPr>
          <p:cNvSpPr txBox="1"/>
          <p:nvPr/>
        </p:nvSpPr>
        <p:spPr>
          <a:xfrm>
            <a:off x="7976890" y="3548068"/>
            <a:ext cx="13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Order confirmation email sent event raised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C3C7DB-3D78-4B3F-B2B9-2634739FE60C}"/>
              </a:ext>
            </a:extLst>
          </p:cNvPr>
          <p:cNvSpPr txBox="1"/>
          <p:nvPr/>
        </p:nvSpPr>
        <p:spPr>
          <a:xfrm>
            <a:off x="9534618" y="3117589"/>
            <a:ext cx="153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Received event triggers a function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BF665E-82D1-4270-8098-CBF6558A266B}"/>
              </a:ext>
            </a:extLst>
          </p:cNvPr>
          <p:cNvSpPr txBox="1"/>
          <p:nvPr/>
        </p:nvSpPr>
        <p:spPr>
          <a:xfrm>
            <a:off x="5832920" y="3542229"/>
            <a:ext cx="137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Order confirmation email event received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0DE2E25-69C8-4554-81AE-BBAF6925D2B1}"/>
              </a:ext>
            </a:extLst>
          </p:cNvPr>
          <p:cNvCxnSpPr>
            <a:cxnSpLocks/>
            <a:stCxn id="22" idx="1"/>
            <a:endCxn id="54" idx="3"/>
          </p:cNvCxnSpPr>
          <p:nvPr/>
        </p:nvCxnSpPr>
        <p:spPr>
          <a:xfrm flipH="1" flipV="1">
            <a:off x="4802005" y="4898897"/>
            <a:ext cx="1917855" cy="725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CC0670C-EBA0-49D3-A872-717CB912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03" y="3031410"/>
            <a:ext cx="2091748" cy="192070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874EC0E-2F2A-4442-A9D6-3366A2F0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478" y="3957529"/>
            <a:ext cx="872753" cy="994590"/>
          </a:xfrm>
          <a:prstGeom prst="rect">
            <a:avLst/>
          </a:prstGeom>
          <a:effectLst/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C9351A5-69B5-4A35-8883-AD503B75D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810" y="5454561"/>
            <a:ext cx="667755" cy="695073"/>
          </a:xfrm>
          <a:prstGeom prst="rect">
            <a:avLst/>
          </a:prstGeom>
        </p:spPr>
      </p:pic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0960A5D-B47E-4DAB-8959-3F003F23A6EC}"/>
              </a:ext>
            </a:extLst>
          </p:cNvPr>
          <p:cNvCxnSpPr>
            <a:cxnSpLocks/>
            <a:stCxn id="54" idx="1"/>
            <a:endCxn id="110" idx="2"/>
          </p:cNvCxnSpPr>
          <p:nvPr/>
        </p:nvCxnSpPr>
        <p:spPr>
          <a:xfrm rot="10800000" flipV="1">
            <a:off x="3351855" y="4898897"/>
            <a:ext cx="777096" cy="53222"/>
          </a:xfrm>
          <a:prstGeom prst="curvedConnector4">
            <a:avLst>
              <a:gd name="adj1" fmla="val 21923"/>
              <a:gd name="adj2" fmla="val 1125341"/>
            </a:avLst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03D7C03-DA38-42A1-B983-F52BA2D63BB4}"/>
              </a:ext>
            </a:extLst>
          </p:cNvPr>
          <p:cNvSpPr txBox="1"/>
          <p:nvPr/>
        </p:nvSpPr>
        <p:spPr>
          <a:xfrm>
            <a:off x="7762586" y="5462215"/>
            <a:ext cx="108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Baking the email with received data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7DC546E8-D716-4ABC-BE23-1C26F35D198B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95788" y="4931342"/>
            <a:ext cx="1522023" cy="870756"/>
          </a:xfrm>
          <a:prstGeom prst="curvedConnector3">
            <a:avLst/>
          </a:prstGeom>
          <a:ln w="57150">
            <a:solidFill>
              <a:srgbClr val="FFC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C4A7852E-89D9-4021-8D6F-8975C7376A2E}"/>
              </a:ext>
            </a:extLst>
          </p:cNvPr>
          <p:cNvCxnSpPr>
            <a:cxnSpLocks/>
          </p:cNvCxnSpPr>
          <p:nvPr/>
        </p:nvCxnSpPr>
        <p:spPr>
          <a:xfrm flipV="1">
            <a:off x="2647807" y="1049164"/>
            <a:ext cx="1897664" cy="959408"/>
          </a:xfrm>
          <a:prstGeom prst="curvedConnector3">
            <a:avLst>
              <a:gd name="adj1" fmla="val -32671"/>
            </a:avLst>
          </a:prstGeom>
          <a:ln w="57150">
            <a:solidFill>
              <a:srgbClr val="00B0F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0989DB3E-95A9-43E3-A29E-7994AAEAD58C}"/>
              </a:ext>
            </a:extLst>
          </p:cNvPr>
          <p:cNvCxnSpPr>
            <a:cxnSpLocks/>
          </p:cNvCxnSpPr>
          <p:nvPr/>
        </p:nvCxnSpPr>
        <p:spPr>
          <a:xfrm flipV="1">
            <a:off x="2975559" y="1511625"/>
            <a:ext cx="1628898" cy="770342"/>
          </a:xfrm>
          <a:prstGeom prst="curvedConnector3">
            <a:avLst>
              <a:gd name="adj1" fmla="val 13676"/>
            </a:avLst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3AF233C9-3968-4318-ACF2-3975FE5829D2}"/>
              </a:ext>
            </a:extLst>
          </p:cNvPr>
          <p:cNvCxnSpPr>
            <a:cxnSpLocks/>
          </p:cNvCxnSpPr>
          <p:nvPr/>
        </p:nvCxnSpPr>
        <p:spPr>
          <a:xfrm flipV="1">
            <a:off x="1055147" y="793189"/>
            <a:ext cx="3490324" cy="1222103"/>
          </a:xfrm>
          <a:prstGeom prst="curvedConnector3">
            <a:avLst>
              <a:gd name="adj1" fmla="val 16097"/>
            </a:avLst>
          </a:prstGeom>
          <a:ln w="57150">
            <a:solidFill>
              <a:srgbClr val="00B0F0"/>
            </a:solidFill>
            <a:tailEnd type="triangle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3FC5F6A-D838-47FC-B001-A68061CCA8B8}"/>
              </a:ext>
            </a:extLst>
          </p:cNvPr>
          <p:cNvSpPr txBox="1"/>
          <p:nvPr/>
        </p:nvSpPr>
        <p:spPr>
          <a:xfrm>
            <a:off x="1500731" y="74182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Get Cars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140A9C0-F8CB-46E1-BB72-C32AAD0DB90B}"/>
              </a:ext>
            </a:extLst>
          </p:cNvPr>
          <p:cNvSpPr txBox="1"/>
          <p:nvPr/>
        </p:nvSpPr>
        <p:spPr>
          <a:xfrm>
            <a:off x="3302354" y="172541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Rent a car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423660E-6F2B-486F-B660-EBA5F2A0D1B6}"/>
              </a:ext>
            </a:extLst>
          </p:cNvPr>
          <p:cNvSpPr txBox="1"/>
          <p:nvPr/>
        </p:nvSpPr>
        <p:spPr>
          <a:xfrm>
            <a:off x="2145665" y="137206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My orders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1259AC3-44F5-42EA-B869-4514BA2753B0}"/>
              </a:ext>
            </a:extLst>
          </p:cNvPr>
          <p:cNvSpPr txBox="1"/>
          <p:nvPr/>
        </p:nvSpPr>
        <p:spPr>
          <a:xfrm>
            <a:off x="1181531" y="493134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John Doe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87D042D-CF93-4B9D-8B57-3B76F0896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0861" y="4567703"/>
            <a:ext cx="941757" cy="941757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3E887329-6049-43F1-9224-5DDB4D629DC7}"/>
              </a:ext>
            </a:extLst>
          </p:cNvPr>
          <p:cNvCxnSpPr>
            <a:cxnSpLocks/>
          </p:cNvCxnSpPr>
          <p:nvPr/>
        </p:nvCxnSpPr>
        <p:spPr>
          <a:xfrm>
            <a:off x="8507015" y="4826031"/>
            <a:ext cx="1968831" cy="290871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EF2A2873-9B65-4A53-AC83-7F9C4D024263}"/>
              </a:ext>
            </a:extLst>
          </p:cNvPr>
          <p:cNvSpPr txBox="1"/>
          <p:nvPr/>
        </p:nvSpPr>
        <p:spPr>
          <a:xfrm>
            <a:off x="8801284" y="5190373"/>
            <a:ext cx="159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Store sent email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022E708-50D3-4ECC-9035-90DD122E82CA}"/>
              </a:ext>
            </a:extLst>
          </p:cNvPr>
          <p:cNvSpPr txBox="1"/>
          <p:nvPr/>
        </p:nvSpPr>
        <p:spPr>
          <a:xfrm>
            <a:off x="10154468" y="1019536"/>
            <a:ext cx="127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Store received sent email data</a:t>
            </a:r>
          </a:p>
        </p:txBody>
      </p: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666AC836-FCD0-4077-8F37-7000E7116ACB}"/>
              </a:ext>
            </a:extLst>
          </p:cNvPr>
          <p:cNvCxnSpPr>
            <a:cxnSpLocks/>
          </p:cNvCxnSpPr>
          <p:nvPr/>
        </p:nvCxnSpPr>
        <p:spPr>
          <a:xfrm rot="5400000">
            <a:off x="6472591" y="3669894"/>
            <a:ext cx="1261668" cy="455680"/>
          </a:xfrm>
          <a:prstGeom prst="curvedConnector3">
            <a:avLst>
              <a:gd name="adj1" fmla="val 61847"/>
            </a:avLst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8B4BEC3C-F75F-4EC0-B8B1-4454E31541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4065" y="3674923"/>
            <a:ext cx="1261668" cy="413175"/>
          </a:xfrm>
          <a:prstGeom prst="curvedConnector3">
            <a:avLst>
              <a:gd name="adj1" fmla="val 15853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Curved 245">
            <a:extLst>
              <a:ext uri="{FF2B5EF4-FFF2-40B4-BE49-F238E27FC236}">
                <a16:creationId xmlns:a16="http://schemas.microsoft.com/office/drawing/2014/main" id="{B09DACE0-8431-4C7E-9FF2-9BDE5E396AB0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5482292" y="1952219"/>
            <a:ext cx="1284814" cy="691772"/>
          </a:xfrm>
          <a:prstGeom prst="curvedConnector2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E6731ABD-38BA-49BA-955D-ADBEB931BB9B}"/>
              </a:ext>
            </a:extLst>
          </p:cNvPr>
          <p:cNvCxnSpPr>
            <a:cxnSpLocks/>
            <a:endCxn id="270" idx="3"/>
          </p:cNvCxnSpPr>
          <p:nvPr/>
        </p:nvCxnSpPr>
        <p:spPr>
          <a:xfrm rot="16200000" flipV="1">
            <a:off x="9470575" y="1293268"/>
            <a:ext cx="1169596" cy="814955"/>
          </a:xfrm>
          <a:prstGeom prst="curved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0DE4E0B-49B1-480D-A6BF-EA9F52987A87}"/>
              </a:ext>
            </a:extLst>
          </p:cNvPr>
          <p:cNvSpPr txBox="1"/>
          <p:nvPr/>
        </p:nvSpPr>
        <p:spPr>
          <a:xfrm>
            <a:off x="10391485" y="5582931"/>
            <a:ext cx="114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gency FB" panose="020B0503020202020204" pitchFamily="34" charset="0"/>
              </a:rPr>
              <a:t>Firebase NoSQL</a:t>
            </a:r>
          </a:p>
          <a:p>
            <a:r>
              <a:rPr lang="en-US" sz="1400" dirty="0">
                <a:latin typeface="Agency FB" panose="020B0503020202020204" pitchFamily="34" charset="0"/>
              </a:rPr>
              <a:t>Google Cloud</a:t>
            </a:r>
          </a:p>
        </p:txBody>
      </p:sp>
      <p:pic>
        <p:nvPicPr>
          <p:cNvPr id="270" name="Picture 269">
            <a:extLst>
              <a:ext uri="{FF2B5EF4-FFF2-40B4-BE49-F238E27FC236}">
                <a16:creationId xmlns:a16="http://schemas.microsoft.com/office/drawing/2014/main" id="{5EC90F3C-85F4-46CA-AC6D-B227454A0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229" y="576198"/>
            <a:ext cx="1004666" cy="1079499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6805B2ED-8075-4516-AD94-5506A164E4C6}"/>
              </a:ext>
            </a:extLst>
          </p:cNvPr>
          <p:cNvSpPr txBox="1"/>
          <p:nvPr/>
        </p:nvSpPr>
        <p:spPr>
          <a:xfrm>
            <a:off x="8764012" y="1680755"/>
            <a:ext cx="91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gency FB" panose="020B0503020202020204" pitchFamily="34" charset="0"/>
              </a:rPr>
              <a:t>SQL Server</a:t>
            </a:r>
            <a:endParaRPr lang="bg-BG" sz="1400" dirty="0">
              <a:latin typeface="Agency FB" panose="020B0503020202020204" pitchFamily="34" charset="0"/>
            </a:endParaRPr>
          </a:p>
          <a:p>
            <a:r>
              <a:rPr lang="en-US" sz="1400" dirty="0">
                <a:latin typeface="Agency FB" panose="020B0503020202020204" pitchFamily="34" charset="0"/>
              </a:rPr>
              <a:t>App Harbor</a:t>
            </a:r>
          </a:p>
        </p:txBody>
      </p:sp>
      <p:sp>
        <p:nvSpPr>
          <p:cNvPr id="285" name="Thought Bubble: Cloud 284">
            <a:extLst>
              <a:ext uri="{FF2B5EF4-FFF2-40B4-BE49-F238E27FC236}">
                <a16:creationId xmlns:a16="http://schemas.microsoft.com/office/drawing/2014/main" id="{3A990865-62C2-4EA0-924D-DE851CE5243B}"/>
              </a:ext>
            </a:extLst>
          </p:cNvPr>
          <p:cNvSpPr/>
          <p:nvPr/>
        </p:nvSpPr>
        <p:spPr>
          <a:xfrm>
            <a:off x="10013619" y="2040087"/>
            <a:ext cx="1422998" cy="955422"/>
          </a:xfrm>
          <a:prstGeom prst="cloudCallout">
            <a:avLst>
              <a:gd name="adj1" fmla="val -33808"/>
              <a:gd name="adj2" fmla="val 31211"/>
            </a:avLst>
          </a:prstGeom>
          <a:solidFill>
            <a:schemeClr val="tx1">
              <a:lumMod val="95000"/>
            </a:schemeClr>
          </a:soli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 prstMaterial="dkEdge">
            <a:bevelT w="38100" h="127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01" name="Picture 300">
            <a:extLst>
              <a:ext uri="{FF2B5EF4-FFF2-40B4-BE49-F238E27FC236}">
                <a16:creationId xmlns:a16="http://schemas.microsoft.com/office/drawing/2014/main" id="{7A6A6B79-33FF-4DB9-BB8B-380046E69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360" y="2273183"/>
            <a:ext cx="556339" cy="522767"/>
          </a:xfrm>
          <a:prstGeom prst="rect">
            <a:avLst/>
          </a:prstGeom>
        </p:spPr>
      </p:pic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0A13E21A-6C86-47CF-928F-2B696CDCA859}"/>
              </a:ext>
            </a:extLst>
          </p:cNvPr>
          <p:cNvCxnSpPr>
            <a:cxnSpLocks/>
            <a:endCxn id="285" idx="0"/>
          </p:cNvCxnSpPr>
          <p:nvPr/>
        </p:nvCxnSpPr>
        <p:spPr>
          <a:xfrm flipV="1">
            <a:off x="8801284" y="2517798"/>
            <a:ext cx="1216749" cy="629848"/>
          </a:xfrm>
          <a:prstGeom prst="curved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0E7DC7FE-7D44-4983-B393-E4718050AD32}"/>
              </a:ext>
            </a:extLst>
          </p:cNvPr>
          <p:cNvSpPr txBox="1"/>
          <p:nvPr/>
        </p:nvSpPr>
        <p:spPr>
          <a:xfrm>
            <a:off x="7074860" y="1448418"/>
            <a:ext cx="136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Store order details</a:t>
            </a:r>
          </a:p>
        </p:txBody>
      </p:sp>
      <p:cxnSp>
        <p:nvCxnSpPr>
          <p:cNvPr id="345" name="Connector: Curved 344">
            <a:extLst>
              <a:ext uri="{FF2B5EF4-FFF2-40B4-BE49-F238E27FC236}">
                <a16:creationId xmlns:a16="http://schemas.microsoft.com/office/drawing/2014/main" id="{A3E234FD-AD73-40FE-AB8A-2E4DBAEC4F24}"/>
              </a:ext>
            </a:extLst>
          </p:cNvPr>
          <p:cNvCxnSpPr/>
          <p:nvPr/>
        </p:nvCxnSpPr>
        <p:spPr>
          <a:xfrm flipV="1">
            <a:off x="6931521" y="804511"/>
            <a:ext cx="1711708" cy="274320"/>
          </a:xfrm>
          <a:prstGeom prst="curvedConnector3">
            <a:avLst/>
          </a:prstGeom>
          <a:ln w="57150">
            <a:solidFill>
              <a:srgbClr val="00B0F0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7" name="Connector: Curved 346">
            <a:extLst>
              <a:ext uri="{FF2B5EF4-FFF2-40B4-BE49-F238E27FC236}">
                <a16:creationId xmlns:a16="http://schemas.microsoft.com/office/drawing/2014/main" id="{0B7F7F83-82EE-43C7-96F4-C6205478EC17}"/>
              </a:ext>
            </a:extLst>
          </p:cNvPr>
          <p:cNvCxnSpPr/>
          <p:nvPr/>
        </p:nvCxnSpPr>
        <p:spPr>
          <a:xfrm flipV="1">
            <a:off x="6931521" y="1257300"/>
            <a:ext cx="1723414" cy="146940"/>
          </a:xfrm>
          <a:prstGeom prst="curvedConnector3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164</TotalTime>
  <Words>91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Gill Sans MT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Lyuben Kikov</dc:creator>
  <cp:lastModifiedBy>Lyuben Kikov</cp:lastModifiedBy>
  <cp:revision>4</cp:revision>
  <dcterms:created xsi:type="dcterms:W3CDTF">2022-03-17T10:49:48Z</dcterms:created>
  <dcterms:modified xsi:type="dcterms:W3CDTF">2022-03-17T13:34:18Z</dcterms:modified>
</cp:coreProperties>
</file>