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9" r:id="rId2"/>
    <p:sldId id="258" r:id="rId3"/>
    <p:sldId id="392" r:id="rId4"/>
    <p:sldId id="393" r:id="rId5"/>
    <p:sldId id="394" r:id="rId6"/>
    <p:sldId id="395" r:id="rId7"/>
    <p:sldId id="421" r:id="rId8"/>
    <p:sldId id="353" r:id="rId9"/>
    <p:sldId id="401" r:id="rId10"/>
    <p:sldId id="402" r:id="rId11"/>
    <p:sldId id="423" r:id="rId12"/>
    <p:sldId id="419" r:id="rId13"/>
    <p:sldId id="422" r:id="rId14"/>
    <p:sldId id="424" r:id="rId15"/>
    <p:sldId id="425" r:id="rId16"/>
    <p:sldId id="397" r:id="rId17"/>
    <p:sldId id="426" r:id="rId18"/>
    <p:sldId id="414" r:id="rId19"/>
    <p:sldId id="415" r:id="rId20"/>
    <p:sldId id="428" r:id="rId21"/>
    <p:sldId id="416" r:id="rId22"/>
    <p:sldId id="418" r:id="rId23"/>
    <p:sldId id="377" r:id="rId24"/>
    <p:sldId id="429" r:id="rId25"/>
    <p:sldId id="430" r:id="rId26"/>
    <p:sldId id="431" r:id="rId27"/>
    <p:sldId id="432" r:id="rId28"/>
    <p:sldId id="435" r:id="rId29"/>
    <p:sldId id="434" r:id="rId30"/>
    <p:sldId id="433" r:id="rId31"/>
    <p:sldId id="30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784A3BC-C00C-484A-87DC-05741E211BC5}">
          <p14:sldIdLst>
            <p14:sldId id="259"/>
            <p14:sldId id="258"/>
          </p14:sldIdLst>
        </p14:section>
        <p14:section name="T1" id="{48AF1D5E-CC8F-4D7D-A0EE-0DC918525E5B}">
          <p14:sldIdLst>
            <p14:sldId id="392"/>
            <p14:sldId id="393"/>
            <p14:sldId id="394"/>
            <p14:sldId id="395"/>
            <p14:sldId id="421"/>
          </p14:sldIdLst>
        </p14:section>
        <p14:section name="T2" id="{3571A587-A814-42FF-B8FC-CD123DA70E42}">
          <p14:sldIdLst>
            <p14:sldId id="353"/>
            <p14:sldId id="401"/>
            <p14:sldId id="402"/>
            <p14:sldId id="423"/>
            <p14:sldId id="419"/>
            <p14:sldId id="422"/>
            <p14:sldId id="424"/>
            <p14:sldId id="425"/>
          </p14:sldIdLst>
        </p14:section>
        <p14:section name="T3" id="{6473D15C-3CC5-4AC2-972C-0946DD0A062D}">
          <p14:sldIdLst>
            <p14:sldId id="397"/>
            <p14:sldId id="426"/>
            <p14:sldId id="414"/>
            <p14:sldId id="415"/>
            <p14:sldId id="428"/>
            <p14:sldId id="416"/>
            <p14:sldId id="418"/>
          </p14:sldIdLst>
        </p14:section>
        <p14:section name="T4" id="{242D0FAD-B6E9-4415-8247-BFF6C7D8BD04}">
          <p14:sldIdLst>
            <p14:sldId id="377"/>
            <p14:sldId id="429"/>
            <p14:sldId id="430"/>
            <p14:sldId id="431"/>
            <p14:sldId id="432"/>
            <p14:sldId id="435"/>
            <p14:sldId id="434"/>
            <p14:sldId id="433"/>
            <p14:sldId id="3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4B866F-5364-4D58-9E50-9C6CA1D45E50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EC330-FA21-4BE4-ADA5-69A14DF5A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37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EC330-FA21-4BE4-ADA5-69A14DF5AC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61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kk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3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1319952" y="20785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1320376" y="2789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1320800" y="3602567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1320800" y="4313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1320800" y="50249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60"/>
          </p:nvPr>
        </p:nvSpPr>
        <p:spPr>
          <a:xfrm>
            <a:off x="6908376" y="20785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61"/>
          </p:nvPr>
        </p:nvSpPr>
        <p:spPr>
          <a:xfrm>
            <a:off x="6908800" y="2789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62"/>
          </p:nvPr>
        </p:nvSpPr>
        <p:spPr>
          <a:xfrm>
            <a:off x="6908800" y="3602567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63"/>
          </p:nvPr>
        </p:nvSpPr>
        <p:spPr>
          <a:xfrm>
            <a:off x="6908800" y="4313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64"/>
          </p:nvPr>
        </p:nvSpPr>
        <p:spPr>
          <a:xfrm>
            <a:off x="6908800" y="50249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5126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9200" y="381000"/>
            <a:ext cx="7620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3251200" cy="6883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1025602" y="584201"/>
            <a:ext cx="1199999" cy="1199999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119632" y="678231"/>
            <a:ext cx="1011936" cy="101193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37592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980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620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40800" y="177800"/>
            <a:ext cx="2844800" cy="365125"/>
          </a:xfrm>
          <a:prstGeom prst="rect">
            <a:avLst/>
          </a:prstGeom>
        </p:spPr>
        <p:txBody>
          <a:bodyPr/>
          <a:lstStyle/>
          <a:p>
            <a:fld id="{0D883428-D042-4AA7-B5F2-ED0F0B671CF9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315200" y="0"/>
            <a:ext cx="48768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7739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5"/>
            <a:ext cx="10972800" cy="447039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JM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0636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1117600" y="1945640"/>
            <a:ext cx="2844800" cy="36576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34"/>
          </p:nvPr>
        </p:nvSpPr>
        <p:spPr>
          <a:xfrm>
            <a:off x="1117600" y="22098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117600" y="3368040"/>
            <a:ext cx="2844800" cy="36576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36"/>
          </p:nvPr>
        </p:nvSpPr>
        <p:spPr>
          <a:xfrm>
            <a:off x="1117600" y="36322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1117600" y="4790440"/>
            <a:ext cx="2844800" cy="36576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38"/>
          </p:nvPr>
        </p:nvSpPr>
        <p:spPr>
          <a:xfrm>
            <a:off x="1117600" y="50546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2669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56"/>
          </p:nvPr>
        </p:nvSpPr>
        <p:spPr>
          <a:xfrm>
            <a:off x="711200" y="2108200"/>
            <a:ext cx="2844800" cy="1625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rgbClr val="17252F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57"/>
          </p:nvPr>
        </p:nvSpPr>
        <p:spPr>
          <a:xfrm>
            <a:off x="3680883" y="2108200"/>
            <a:ext cx="2844800" cy="1625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rgbClr val="17252F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58"/>
          </p:nvPr>
        </p:nvSpPr>
        <p:spPr>
          <a:xfrm>
            <a:off x="711200" y="3835400"/>
            <a:ext cx="2844800" cy="1625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rgbClr val="17252F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59"/>
          </p:nvPr>
        </p:nvSpPr>
        <p:spPr>
          <a:xfrm>
            <a:off x="3680883" y="3835400"/>
            <a:ext cx="2844800" cy="1625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rgbClr val="17252F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9388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4" name="Rectangle 23"/>
          <p:cNvSpPr/>
          <p:nvPr/>
        </p:nvSpPr>
        <p:spPr>
          <a:xfrm>
            <a:off x="0" y="2026920"/>
            <a:ext cx="3048000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48000" y="2026920"/>
            <a:ext cx="3048000" cy="3048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96000" y="2026920"/>
            <a:ext cx="3048000" cy="30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144000" y="2026920"/>
            <a:ext cx="30480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24"/>
          </p:nvPr>
        </p:nvSpPr>
        <p:spPr>
          <a:xfrm>
            <a:off x="0" y="2332989"/>
            <a:ext cx="3035808" cy="1746251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25"/>
          </p:nvPr>
        </p:nvSpPr>
        <p:spPr>
          <a:xfrm>
            <a:off x="3048000" y="2332989"/>
            <a:ext cx="3035808" cy="1746251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26"/>
          </p:nvPr>
        </p:nvSpPr>
        <p:spPr>
          <a:xfrm>
            <a:off x="6096000" y="2331720"/>
            <a:ext cx="3035808" cy="1746251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32" name="Picture Placeholder 27"/>
          <p:cNvSpPr>
            <a:spLocks noGrp="1"/>
          </p:cNvSpPr>
          <p:nvPr>
            <p:ph type="pic" sz="quarter" idx="27"/>
          </p:nvPr>
        </p:nvSpPr>
        <p:spPr>
          <a:xfrm>
            <a:off x="9144000" y="2331720"/>
            <a:ext cx="3048000" cy="1746251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8"/>
          </p:nvPr>
        </p:nvSpPr>
        <p:spPr>
          <a:xfrm>
            <a:off x="609600" y="4466168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 b="1"/>
            </a:lvl2pPr>
            <a:lvl3pPr marL="1219170" indent="0">
              <a:buFontTx/>
              <a:buNone/>
              <a:defRPr sz="1467" b="1"/>
            </a:lvl3pPr>
            <a:lvl4pPr marL="1828754" indent="0">
              <a:buFontTx/>
              <a:buNone/>
              <a:defRPr sz="1467" b="1"/>
            </a:lvl4pPr>
            <a:lvl5pPr marL="2438339" indent="0">
              <a:buFontTx/>
              <a:buNone/>
              <a:defRPr sz="1467" b="1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29"/>
          </p:nvPr>
        </p:nvSpPr>
        <p:spPr>
          <a:xfrm>
            <a:off x="609600" y="4749800"/>
            <a:ext cx="2336800" cy="7112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/>
            </a:lvl2pPr>
            <a:lvl3pPr marL="1219170" indent="0">
              <a:buFontTx/>
              <a:buNone/>
              <a:defRPr sz="1467"/>
            </a:lvl3pPr>
            <a:lvl4pPr marL="1828754" indent="0">
              <a:buFontTx/>
              <a:buNone/>
              <a:defRPr sz="1467"/>
            </a:lvl4pPr>
            <a:lvl5pPr marL="2438339" indent="0">
              <a:buFontTx/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1" name="Text Placeholder 35"/>
          <p:cNvSpPr>
            <a:spLocks noGrp="1"/>
          </p:cNvSpPr>
          <p:nvPr>
            <p:ph type="body" sz="quarter" idx="30"/>
          </p:nvPr>
        </p:nvSpPr>
        <p:spPr>
          <a:xfrm>
            <a:off x="3454400" y="4466168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 b="1"/>
            </a:lvl2pPr>
            <a:lvl3pPr marL="1219170" indent="0">
              <a:buFontTx/>
              <a:buNone/>
              <a:defRPr sz="1467" b="1"/>
            </a:lvl3pPr>
            <a:lvl4pPr marL="1828754" indent="0">
              <a:buFontTx/>
              <a:buNone/>
              <a:defRPr sz="1467" b="1"/>
            </a:lvl4pPr>
            <a:lvl5pPr marL="2438339" indent="0">
              <a:buFontTx/>
              <a:buNone/>
              <a:defRPr sz="1467" b="1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31"/>
          </p:nvPr>
        </p:nvSpPr>
        <p:spPr>
          <a:xfrm>
            <a:off x="3454400" y="4749800"/>
            <a:ext cx="2336800" cy="7112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/>
            </a:lvl2pPr>
            <a:lvl3pPr marL="1219170" indent="0">
              <a:buFontTx/>
              <a:buNone/>
              <a:defRPr sz="1467"/>
            </a:lvl3pPr>
            <a:lvl4pPr marL="1828754" indent="0">
              <a:buFontTx/>
              <a:buNone/>
              <a:defRPr sz="1467"/>
            </a:lvl4pPr>
            <a:lvl5pPr marL="2438339" indent="0">
              <a:buFontTx/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3" name="Text Placeholder 35"/>
          <p:cNvSpPr>
            <a:spLocks noGrp="1"/>
          </p:cNvSpPr>
          <p:nvPr>
            <p:ph type="body" sz="quarter" idx="32"/>
          </p:nvPr>
        </p:nvSpPr>
        <p:spPr>
          <a:xfrm>
            <a:off x="6400800" y="4466168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 b="1"/>
            </a:lvl2pPr>
            <a:lvl3pPr marL="1219170" indent="0">
              <a:buFontTx/>
              <a:buNone/>
              <a:defRPr sz="1467" b="1"/>
            </a:lvl3pPr>
            <a:lvl4pPr marL="1828754" indent="0">
              <a:buFontTx/>
              <a:buNone/>
              <a:defRPr sz="1467" b="1"/>
            </a:lvl4pPr>
            <a:lvl5pPr marL="2438339" indent="0">
              <a:buFontTx/>
              <a:buNone/>
              <a:defRPr sz="1467" b="1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4" name="Text Placeholder 39"/>
          <p:cNvSpPr>
            <a:spLocks noGrp="1"/>
          </p:cNvSpPr>
          <p:nvPr>
            <p:ph type="body" sz="quarter" idx="33"/>
          </p:nvPr>
        </p:nvSpPr>
        <p:spPr>
          <a:xfrm>
            <a:off x="6400800" y="4749800"/>
            <a:ext cx="2336800" cy="7112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/>
            </a:lvl2pPr>
            <a:lvl3pPr marL="1219170" indent="0">
              <a:buFontTx/>
              <a:buNone/>
              <a:defRPr sz="1467"/>
            </a:lvl3pPr>
            <a:lvl4pPr marL="1828754" indent="0">
              <a:buFontTx/>
              <a:buNone/>
              <a:defRPr sz="1467"/>
            </a:lvl4pPr>
            <a:lvl5pPr marL="2438339" indent="0">
              <a:buFontTx/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5" name="Text Placeholder 35"/>
          <p:cNvSpPr>
            <a:spLocks noGrp="1"/>
          </p:cNvSpPr>
          <p:nvPr>
            <p:ph type="body" sz="quarter" idx="34"/>
          </p:nvPr>
        </p:nvSpPr>
        <p:spPr>
          <a:xfrm>
            <a:off x="9347200" y="4466168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 b="1"/>
            </a:lvl2pPr>
            <a:lvl3pPr marL="1219170" indent="0">
              <a:buFontTx/>
              <a:buNone/>
              <a:defRPr sz="1467" b="1"/>
            </a:lvl3pPr>
            <a:lvl4pPr marL="1828754" indent="0">
              <a:buFontTx/>
              <a:buNone/>
              <a:defRPr sz="1467" b="1"/>
            </a:lvl4pPr>
            <a:lvl5pPr marL="2438339" indent="0">
              <a:buFontTx/>
              <a:buNone/>
              <a:defRPr sz="1467" b="1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6" name="Text Placeholder 39"/>
          <p:cNvSpPr>
            <a:spLocks noGrp="1"/>
          </p:cNvSpPr>
          <p:nvPr>
            <p:ph type="body" sz="quarter" idx="35"/>
          </p:nvPr>
        </p:nvSpPr>
        <p:spPr>
          <a:xfrm>
            <a:off x="9347200" y="4749800"/>
            <a:ext cx="2336800" cy="7112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/>
            </a:lvl2pPr>
            <a:lvl3pPr marL="1219170" indent="0">
              <a:buFontTx/>
              <a:buNone/>
              <a:defRPr sz="1467"/>
            </a:lvl3pPr>
            <a:lvl4pPr marL="1828754" indent="0">
              <a:buFontTx/>
              <a:buNone/>
              <a:defRPr sz="1467"/>
            </a:lvl4pPr>
            <a:lvl5pPr marL="2438339" indent="0">
              <a:buFontTx/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7314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6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711200" y="0"/>
            <a:ext cx="5791200" cy="68580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908800" y="482600"/>
            <a:ext cx="46736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908800" y="1295400"/>
            <a:ext cx="4673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002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88706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133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67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JM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6826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1397000"/>
            <a:ext cx="12192000" cy="4775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66940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0" y="584200"/>
            <a:ext cx="5080000" cy="1143000"/>
          </a:xfrm>
        </p:spPr>
        <p:txBody>
          <a:bodyPr>
            <a:noAutofit/>
          </a:bodyPr>
          <a:lstStyle>
            <a:lvl1pPr algn="l">
              <a:defRPr sz="2667"/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6705600" y="2728359"/>
            <a:ext cx="4673600" cy="1320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/>
            </a:lvl2pPr>
            <a:lvl3pPr marL="1219170" indent="0">
              <a:buFontTx/>
              <a:buNone/>
              <a:defRPr sz="1467"/>
            </a:lvl3pPr>
            <a:lvl4pPr marL="1828754" indent="0">
              <a:buFontTx/>
              <a:buNone/>
              <a:defRPr sz="1467"/>
            </a:lvl4pPr>
            <a:lvl5pPr marL="2438339" indent="0">
              <a:buFontTx/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6"/>
          </p:nvPr>
        </p:nvSpPr>
        <p:spPr>
          <a:xfrm>
            <a:off x="7721600" y="4252362"/>
            <a:ext cx="3251200" cy="410633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1" name="Content Placeholder 19"/>
          <p:cNvSpPr>
            <a:spLocks noGrp="1"/>
          </p:cNvSpPr>
          <p:nvPr>
            <p:ph sz="quarter" idx="17"/>
          </p:nvPr>
        </p:nvSpPr>
        <p:spPr>
          <a:xfrm>
            <a:off x="7721600" y="4953001"/>
            <a:ext cx="3251200" cy="620159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6705600" y="2413004"/>
            <a:ext cx="4673600" cy="47624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 sz="1733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1219170" indent="0">
              <a:buFontTx/>
              <a:buNone/>
              <a:defRPr sz="1733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828754" indent="0">
              <a:buFontTx/>
              <a:buNone/>
              <a:defRPr sz="1733"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2438339" indent="0">
              <a:buFontTx/>
              <a:buNone/>
              <a:defRPr sz="1733"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705600" y="1371600"/>
            <a:ext cx="50800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2421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63"/>
          </p:nvPr>
        </p:nvSpPr>
        <p:spPr>
          <a:xfrm>
            <a:off x="609600" y="1803400"/>
            <a:ext cx="5689600" cy="3860800"/>
          </a:xfrm>
        </p:spPr>
        <p:txBody>
          <a:bodyPr>
            <a:normAutofit/>
          </a:bodyPr>
          <a:lstStyle>
            <a:lvl1pPr>
              <a:defRPr sz="1867"/>
            </a:lvl1pPr>
          </a:lstStyle>
          <a:p>
            <a:r>
              <a:rPr lang="zh-CN" altLang="en-US" smtClean="0"/>
              <a:t>单击图标添加图片</a:t>
            </a:r>
            <a:endParaRPr lang="en-JM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66"/>
          </p:nvPr>
        </p:nvSpPr>
        <p:spPr>
          <a:xfrm>
            <a:off x="7518401" y="3337160"/>
            <a:ext cx="3992033" cy="9046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67"/>
          </p:nvPr>
        </p:nvSpPr>
        <p:spPr>
          <a:xfrm>
            <a:off x="7518401" y="2921001"/>
            <a:ext cx="2307167" cy="47836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Franklin Gothic Demi Cond" pitchFamily="34" charset="0"/>
              </a:defRPr>
            </a:lvl1pPr>
            <a:lvl2pPr marL="609585" indent="0">
              <a:buFontTx/>
              <a:buNone/>
              <a:defRPr sz="1867">
                <a:latin typeface="Franklin Gothic Medium" pitchFamily="34" charset="0"/>
              </a:defRPr>
            </a:lvl2pPr>
            <a:lvl3pPr marL="1219170" indent="0">
              <a:buFontTx/>
              <a:buNone/>
              <a:defRPr sz="1867">
                <a:latin typeface="Franklin Gothic Medium" pitchFamily="34" charset="0"/>
              </a:defRPr>
            </a:lvl3pPr>
            <a:lvl4pPr marL="1828754" indent="0">
              <a:buFontTx/>
              <a:buNone/>
              <a:defRPr sz="1867">
                <a:latin typeface="Franklin Gothic Medium" pitchFamily="34" charset="0"/>
              </a:defRPr>
            </a:lvl4pPr>
            <a:lvl5pPr marL="2438339" indent="0">
              <a:buFontTx/>
              <a:buNone/>
              <a:defRPr sz="1867">
                <a:latin typeface="Franklin Gothic Medium" pitchFamily="34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68" hasCustomPrompt="1"/>
          </p:nvPr>
        </p:nvSpPr>
        <p:spPr>
          <a:xfrm>
            <a:off x="7112000" y="4749800"/>
            <a:ext cx="3657600" cy="508000"/>
          </a:xfrm>
          <a:prstGeom prst="roundRect">
            <a:avLst>
              <a:gd name="adj" fmla="val 16667"/>
            </a:avLst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  <a:latin typeface="+mj-lt"/>
                <a:cs typeface="Franklin Gothic Book" pitchFamily="34" charset="0"/>
              </a:defRPr>
            </a:lvl1pPr>
            <a:lvl2pPr marL="609585" indent="0">
              <a:buFontTx/>
              <a:buNone/>
              <a:defRPr sz="1600">
                <a:latin typeface="Franklin Gothic Medium" pitchFamily="34" charset="0"/>
              </a:defRPr>
            </a:lvl2pPr>
            <a:lvl3pPr marL="1219170" indent="0">
              <a:buFontTx/>
              <a:buNone/>
              <a:defRPr sz="1600">
                <a:latin typeface="Franklin Gothic Medium" pitchFamily="34" charset="0"/>
              </a:defRPr>
            </a:lvl3pPr>
            <a:lvl4pPr marL="1828754" indent="0">
              <a:buFontTx/>
              <a:buNone/>
              <a:defRPr sz="1600">
                <a:latin typeface="Franklin Gothic Medium" pitchFamily="34" charset="0"/>
              </a:defRPr>
            </a:lvl4pPr>
            <a:lvl5pPr marL="2438339" indent="0">
              <a:buFontTx/>
              <a:buNone/>
              <a:defRPr sz="1600">
                <a:latin typeface="Franklin Gothic Medium" pitchFamily="34" charset="0"/>
              </a:defRPr>
            </a:lvl5pPr>
          </a:lstStyle>
          <a:p>
            <a:pPr lvl="0"/>
            <a:r>
              <a:rPr lang="en-JM" dirty="0" smtClean="0"/>
              <a:t>LOREM IPSUM</a:t>
            </a:r>
            <a:endParaRPr lang="en-JM" dirty="0"/>
          </a:p>
        </p:txBody>
      </p:sp>
      <p:sp>
        <p:nvSpPr>
          <p:cNvPr id="17" name="Content Placeholder 10"/>
          <p:cNvSpPr>
            <a:spLocks noGrp="1"/>
          </p:cNvSpPr>
          <p:nvPr>
            <p:ph sz="quarter" idx="69" hasCustomPrompt="1"/>
          </p:nvPr>
        </p:nvSpPr>
        <p:spPr>
          <a:xfrm>
            <a:off x="7112000" y="2209801"/>
            <a:ext cx="1016000" cy="379313"/>
          </a:xfrm>
          <a:prstGeom prst="roundRect">
            <a:avLst>
              <a:gd name="adj" fmla="val 8295"/>
            </a:avLst>
          </a:prstGeom>
          <a:solidFill>
            <a:schemeClr val="accent1"/>
          </a:solidFill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bg1"/>
                </a:solidFill>
                <a:latin typeface="+mj-lt"/>
                <a:cs typeface="Franklin Gothic Book" pitchFamily="34" charset="0"/>
              </a:defRPr>
            </a:lvl1pPr>
            <a:lvl2pPr marL="609585" indent="0">
              <a:buFontTx/>
              <a:buNone/>
              <a:defRPr sz="1600">
                <a:latin typeface="Franklin Gothic Medium" pitchFamily="34" charset="0"/>
              </a:defRPr>
            </a:lvl2pPr>
            <a:lvl3pPr marL="1219170" indent="0">
              <a:buFontTx/>
              <a:buNone/>
              <a:defRPr sz="1600">
                <a:latin typeface="Franklin Gothic Medium" pitchFamily="34" charset="0"/>
              </a:defRPr>
            </a:lvl3pPr>
            <a:lvl4pPr marL="1828754" indent="0">
              <a:buFontTx/>
              <a:buNone/>
              <a:defRPr sz="1600">
                <a:latin typeface="Franklin Gothic Medium" pitchFamily="34" charset="0"/>
              </a:defRPr>
            </a:lvl4pPr>
            <a:lvl5pPr marL="2438339" indent="0">
              <a:buFontTx/>
              <a:buNone/>
              <a:defRPr sz="1600">
                <a:latin typeface="Franklin Gothic Medium" pitchFamily="34" charset="0"/>
              </a:defRPr>
            </a:lvl5pPr>
          </a:lstStyle>
          <a:p>
            <a:pPr lvl="0"/>
            <a:r>
              <a:rPr lang="en-JM" dirty="0" smtClean="0"/>
              <a:t>LOREM</a:t>
            </a:r>
            <a:endParaRPr lang="en-JM" dirty="0"/>
          </a:p>
        </p:txBody>
      </p:sp>
      <p:sp>
        <p:nvSpPr>
          <p:cNvPr id="18" name="Content Placeholder 10"/>
          <p:cNvSpPr>
            <a:spLocks noGrp="1"/>
          </p:cNvSpPr>
          <p:nvPr>
            <p:ph sz="quarter" idx="70" hasCustomPrompt="1"/>
          </p:nvPr>
        </p:nvSpPr>
        <p:spPr>
          <a:xfrm>
            <a:off x="9347200" y="2213981"/>
            <a:ext cx="1016000" cy="379313"/>
          </a:xfrm>
          <a:prstGeom prst="roundRect">
            <a:avLst>
              <a:gd name="adj" fmla="val 8295"/>
            </a:avLst>
          </a:prstGeom>
          <a:solidFill>
            <a:schemeClr val="tx2"/>
          </a:solidFill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bg1"/>
                </a:solidFill>
                <a:latin typeface="+mj-lt"/>
                <a:cs typeface="Franklin Gothic Book" pitchFamily="34" charset="0"/>
              </a:defRPr>
            </a:lvl1pPr>
            <a:lvl2pPr marL="609585" indent="0">
              <a:buFontTx/>
              <a:buNone/>
              <a:defRPr sz="1600">
                <a:latin typeface="Franklin Gothic Medium" pitchFamily="34" charset="0"/>
              </a:defRPr>
            </a:lvl2pPr>
            <a:lvl3pPr marL="1219170" indent="0">
              <a:buFontTx/>
              <a:buNone/>
              <a:defRPr sz="1600">
                <a:latin typeface="Franklin Gothic Medium" pitchFamily="34" charset="0"/>
              </a:defRPr>
            </a:lvl3pPr>
            <a:lvl4pPr marL="1828754" indent="0">
              <a:buFontTx/>
              <a:buNone/>
              <a:defRPr sz="1600">
                <a:latin typeface="Franklin Gothic Medium" pitchFamily="34" charset="0"/>
              </a:defRPr>
            </a:lvl4pPr>
            <a:lvl5pPr marL="2438339" indent="0">
              <a:buFontTx/>
              <a:buNone/>
              <a:defRPr sz="1600">
                <a:latin typeface="Franklin Gothic Medium" pitchFamily="34" charset="0"/>
              </a:defRPr>
            </a:lvl5pPr>
          </a:lstStyle>
          <a:p>
            <a:pPr lvl="0"/>
            <a:r>
              <a:rPr lang="en-JM" dirty="0" smtClean="0"/>
              <a:t>LOREM</a:t>
            </a:r>
            <a:endParaRPr lang="en-JM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71" hasCustomPrompt="1"/>
          </p:nvPr>
        </p:nvSpPr>
        <p:spPr>
          <a:xfrm>
            <a:off x="8229600" y="2209801"/>
            <a:ext cx="1016000" cy="379313"/>
          </a:xfrm>
          <a:prstGeom prst="roundRect">
            <a:avLst>
              <a:gd name="adj" fmla="val 8295"/>
            </a:avLst>
          </a:prstGeom>
          <a:solidFill>
            <a:schemeClr val="accent4"/>
          </a:solidFill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bg1"/>
                </a:solidFill>
                <a:latin typeface="+mj-lt"/>
                <a:cs typeface="Franklin Gothic Book" pitchFamily="34" charset="0"/>
              </a:defRPr>
            </a:lvl1pPr>
            <a:lvl2pPr marL="609585" indent="0">
              <a:buFontTx/>
              <a:buNone/>
              <a:defRPr sz="1600">
                <a:latin typeface="Franklin Gothic Medium" pitchFamily="34" charset="0"/>
              </a:defRPr>
            </a:lvl2pPr>
            <a:lvl3pPr marL="1219170" indent="0">
              <a:buFontTx/>
              <a:buNone/>
              <a:defRPr sz="1600">
                <a:latin typeface="Franklin Gothic Medium" pitchFamily="34" charset="0"/>
              </a:defRPr>
            </a:lvl3pPr>
            <a:lvl4pPr marL="1828754" indent="0">
              <a:buFontTx/>
              <a:buNone/>
              <a:defRPr sz="1600">
                <a:latin typeface="Franklin Gothic Medium" pitchFamily="34" charset="0"/>
              </a:defRPr>
            </a:lvl4pPr>
            <a:lvl5pPr marL="2438339" indent="0">
              <a:buFontTx/>
              <a:buNone/>
              <a:defRPr sz="1600">
                <a:latin typeface="Franklin Gothic Medium" pitchFamily="34" charset="0"/>
              </a:defRPr>
            </a:lvl5pPr>
          </a:lstStyle>
          <a:p>
            <a:pPr lvl="0"/>
            <a:r>
              <a:rPr lang="en-JM" dirty="0" smtClean="0"/>
              <a:t>LOREM</a:t>
            </a:r>
            <a:endParaRPr lang="en-JM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5791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60"/>
          </p:nvPr>
        </p:nvSpPr>
        <p:spPr>
          <a:xfrm>
            <a:off x="6096001" y="2281704"/>
            <a:ext cx="3892932" cy="4064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828754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2438339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64"/>
          </p:nvPr>
        </p:nvSpPr>
        <p:spPr>
          <a:xfrm>
            <a:off x="5384806" y="4638748"/>
            <a:ext cx="5892804" cy="11176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8754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339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70"/>
          </p:nvPr>
        </p:nvSpPr>
        <p:spPr>
          <a:xfrm>
            <a:off x="1524000" y="5156200"/>
            <a:ext cx="3115387" cy="406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609585" indent="0">
              <a:buFontTx/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828754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2438339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71"/>
          </p:nvPr>
        </p:nvSpPr>
        <p:spPr>
          <a:xfrm>
            <a:off x="5428558" y="2870200"/>
            <a:ext cx="5442641" cy="11684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8754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339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Picture Placeholder 28"/>
          <p:cNvSpPr>
            <a:spLocks noGrp="1"/>
          </p:cNvSpPr>
          <p:nvPr>
            <p:ph type="pic" sz="quarter" idx="50"/>
          </p:nvPr>
        </p:nvSpPr>
        <p:spPr>
          <a:xfrm>
            <a:off x="1797136" y="2381336"/>
            <a:ext cx="2548128" cy="2548128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72"/>
          </p:nvPr>
        </p:nvSpPr>
        <p:spPr>
          <a:xfrm>
            <a:off x="6096001" y="4241800"/>
            <a:ext cx="3892932" cy="4064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828754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2438339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0776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0" y="2450053"/>
            <a:ext cx="0" cy="220799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12801" y="2481783"/>
            <a:ext cx="3983567" cy="85408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833969" y="2116667"/>
            <a:ext cx="3278716" cy="4995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 sz="1867">
                <a:solidFill>
                  <a:srgbClr val="0070C0"/>
                </a:solidFill>
              </a:defRPr>
            </a:lvl2pPr>
            <a:lvl3pPr marL="1219170" indent="0">
              <a:buFontTx/>
              <a:buNone/>
              <a:defRPr sz="1867">
                <a:solidFill>
                  <a:srgbClr val="0070C0"/>
                </a:solidFill>
              </a:defRPr>
            </a:lvl3pPr>
            <a:lvl4pPr marL="1828754" indent="0">
              <a:buFontTx/>
              <a:buNone/>
              <a:defRPr sz="1867">
                <a:solidFill>
                  <a:srgbClr val="0070C0"/>
                </a:solidFill>
              </a:defRPr>
            </a:lvl4pPr>
            <a:lvl5pPr marL="2438339" indent="0">
              <a:buFontTx/>
              <a:buNone/>
              <a:defRPr sz="1867">
                <a:solidFill>
                  <a:srgbClr val="0070C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7010406" y="2473317"/>
            <a:ext cx="3983567" cy="85408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7031573" y="2108199"/>
            <a:ext cx="3278716" cy="4995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 sz="1867">
                <a:solidFill>
                  <a:srgbClr val="0070C0"/>
                </a:solidFill>
              </a:defRPr>
            </a:lvl2pPr>
            <a:lvl3pPr marL="1219170" indent="0">
              <a:buFontTx/>
              <a:buNone/>
              <a:defRPr sz="1867">
                <a:solidFill>
                  <a:srgbClr val="0070C0"/>
                </a:solidFill>
              </a:defRPr>
            </a:lvl3pPr>
            <a:lvl4pPr marL="1828754" indent="0">
              <a:buFontTx/>
              <a:buNone/>
              <a:defRPr sz="1867">
                <a:solidFill>
                  <a:srgbClr val="0070C0"/>
                </a:solidFill>
              </a:defRPr>
            </a:lvl4pPr>
            <a:lvl5pPr marL="2438339" indent="0">
              <a:buFontTx/>
              <a:buNone/>
              <a:defRPr sz="1867">
                <a:solidFill>
                  <a:srgbClr val="0070C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8898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0" y="2450053"/>
            <a:ext cx="0" cy="220799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12801" y="2421467"/>
            <a:ext cx="3983567" cy="854087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1524001" y="2116667"/>
            <a:ext cx="3278716" cy="499533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 sz="1867">
                <a:solidFill>
                  <a:srgbClr val="0070C0"/>
                </a:solidFill>
              </a:defRPr>
            </a:lvl2pPr>
            <a:lvl3pPr marL="1219170" indent="0">
              <a:buFontTx/>
              <a:buNone/>
              <a:defRPr sz="1867">
                <a:solidFill>
                  <a:srgbClr val="0070C0"/>
                </a:solidFill>
              </a:defRPr>
            </a:lvl3pPr>
            <a:lvl4pPr marL="1828754" indent="0">
              <a:buFontTx/>
              <a:buNone/>
              <a:defRPr sz="1867">
                <a:solidFill>
                  <a:srgbClr val="0070C0"/>
                </a:solidFill>
              </a:defRPr>
            </a:lvl4pPr>
            <a:lvl5pPr marL="2438339" indent="0">
              <a:buFontTx/>
              <a:buNone/>
              <a:defRPr sz="1867">
                <a:solidFill>
                  <a:srgbClr val="0070C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7010406" y="2413001"/>
            <a:ext cx="3983567" cy="85408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7031573" y="2108199"/>
            <a:ext cx="3278716" cy="4995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 sz="1867">
                <a:solidFill>
                  <a:srgbClr val="0070C0"/>
                </a:solidFill>
              </a:defRPr>
            </a:lvl2pPr>
            <a:lvl3pPr marL="1219170" indent="0">
              <a:buFontTx/>
              <a:buNone/>
              <a:defRPr sz="1867">
                <a:solidFill>
                  <a:srgbClr val="0070C0"/>
                </a:solidFill>
              </a:defRPr>
            </a:lvl3pPr>
            <a:lvl4pPr marL="1828754" indent="0">
              <a:buFontTx/>
              <a:buNone/>
              <a:defRPr sz="1867">
                <a:solidFill>
                  <a:srgbClr val="0070C0"/>
                </a:solidFill>
              </a:defRPr>
            </a:lvl4pPr>
            <a:lvl5pPr marL="2438339" indent="0">
              <a:buFontTx/>
              <a:buNone/>
              <a:defRPr sz="1867">
                <a:solidFill>
                  <a:srgbClr val="0070C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1560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7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6197600" y="2616203"/>
            <a:ext cx="5232400" cy="3100916"/>
          </a:xfrm>
          <a:prstGeom prst="roundRect">
            <a:avLst>
              <a:gd name="adj" fmla="val 0"/>
            </a:avLst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133">
                <a:solidFill>
                  <a:srgbClr val="17252F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 dirty="0"/>
          </a:p>
        </p:txBody>
      </p:sp>
      <p:sp>
        <p:nvSpPr>
          <p:cNvPr id="8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1625600" y="2921002"/>
            <a:ext cx="3962400" cy="111124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609600" y="1672168"/>
            <a:ext cx="10261600" cy="639233"/>
          </a:xfrm>
        </p:spPr>
        <p:txBody>
          <a:bodyPr>
            <a:noAutofit/>
          </a:bodyPr>
          <a:lstStyle>
            <a:lvl1pPr marL="0" indent="0" algn="ctr"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 algn="ctr">
              <a:buNone/>
              <a:defRPr sz="1467"/>
            </a:lvl2pPr>
            <a:lvl3pPr marL="1219170" indent="0" algn="ctr">
              <a:buNone/>
              <a:defRPr sz="1467"/>
            </a:lvl3pPr>
            <a:lvl4pPr marL="1828754" indent="0" algn="ctr">
              <a:buNone/>
              <a:defRPr sz="1467"/>
            </a:lvl4pPr>
            <a:lvl5pPr marL="2438339" indent="0" algn="ctr"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23"/>
          <p:cNvSpPr>
            <a:spLocks noGrp="1"/>
          </p:cNvSpPr>
          <p:nvPr>
            <p:ph type="body" sz="quarter" idx="16"/>
          </p:nvPr>
        </p:nvSpPr>
        <p:spPr>
          <a:xfrm>
            <a:off x="1625600" y="2616200"/>
            <a:ext cx="2438400" cy="4762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7"/>
          </p:nvPr>
        </p:nvSpPr>
        <p:spPr>
          <a:xfrm>
            <a:off x="1625600" y="4756154"/>
            <a:ext cx="3962400" cy="111124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23"/>
          <p:cNvSpPr>
            <a:spLocks noGrp="1"/>
          </p:cNvSpPr>
          <p:nvPr>
            <p:ph type="body" sz="quarter" idx="18"/>
          </p:nvPr>
        </p:nvSpPr>
        <p:spPr>
          <a:xfrm>
            <a:off x="1625600" y="4451353"/>
            <a:ext cx="2438400" cy="4762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5238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609600" y="1672168"/>
            <a:ext cx="10566400" cy="639233"/>
          </a:xfrm>
        </p:spPr>
        <p:txBody>
          <a:bodyPr>
            <a:noAutofit/>
          </a:bodyPr>
          <a:lstStyle>
            <a:lvl1pPr marL="0" indent="0" algn="ctr"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 algn="ctr">
              <a:buNone/>
              <a:defRPr sz="1467"/>
            </a:lvl2pPr>
            <a:lvl3pPr marL="1219170" indent="0" algn="ctr">
              <a:buNone/>
              <a:defRPr sz="1467"/>
            </a:lvl3pPr>
            <a:lvl4pPr marL="1828754" indent="0" algn="ctr">
              <a:buNone/>
              <a:defRPr sz="1467"/>
            </a:lvl4pPr>
            <a:lvl5pPr marL="2438339" indent="0" algn="ctr"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8000" y="3797846"/>
            <a:ext cx="50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spc="-400" dirty="0" smtClean="0">
                <a:solidFill>
                  <a:srgbClr val="CFD6DC"/>
                </a:solidFill>
                <a:latin typeface="Garamond"/>
                <a:cs typeface="Garamond"/>
              </a:rPr>
              <a:t>“</a:t>
            </a:r>
            <a:endParaRPr lang="en-US" sz="8000" spc="-400" dirty="0">
              <a:solidFill>
                <a:srgbClr val="CFD6DC"/>
              </a:solidFill>
              <a:latin typeface="Garamond"/>
              <a:cs typeface="Garamond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4000" y="3797846"/>
            <a:ext cx="50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spc="-400" dirty="0" smtClean="0">
                <a:solidFill>
                  <a:srgbClr val="CFD6DC"/>
                </a:solidFill>
                <a:latin typeface="Garamond"/>
                <a:cs typeface="Garamond"/>
              </a:rPr>
              <a:t>“</a:t>
            </a:r>
            <a:endParaRPr lang="en-US" sz="8000" spc="-400" dirty="0">
              <a:solidFill>
                <a:srgbClr val="CFD6DC"/>
              </a:solidFill>
              <a:latin typeface="Garamond"/>
              <a:cs typeface="Garamond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20000" y="3764429"/>
            <a:ext cx="50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spc="-400" dirty="0" smtClean="0">
                <a:solidFill>
                  <a:srgbClr val="CFD6DC"/>
                </a:solidFill>
                <a:latin typeface="Garamond"/>
                <a:cs typeface="Garamond"/>
              </a:rPr>
              <a:t>“</a:t>
            </a:r>
            <a:endParaRPr lang="en-US" sz="8000" spc="-400" dirty="0">
              <a:solidFill>
                <a:srgbClr val="CFD6DC"/>
              </a:solidFill>
              <a:latin typeface="Garamond"/>
              <a:cs typeface="Garamond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24"/>
          </p:nvPr>
        </p:nvSpPr>
        <p:spPr>
          <a:xfrm>
            <a:off x="903187" y="4396232"/>
            <a:ext cx="1011936" cy="101193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33"/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28" name="Picture Placeholder 25"/>
          <p:cNvSpPr>
            <a:spLocks noGrp="1"/>
          </p:cNvSpPr>
          <p:nvPr>
            <p:ph type="pic" sz="quarter" idx="25"/>
          </p:nvPr>
        </p:nvSpPr>
        <p:spPr>
          <a:xfrm>
            <a:off x="4523232" y="4396231"/>
            <a:ext cx="1011936" cy="101193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33"/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30" name="Picture Placeholder 25"/>
          <p:cNvSpPr>
            <a:spLocks noGrp="1"/>
          </p:cNvSpPr>
          <p:nvPr>
            <p:ph type="pic" sz="quarter" idx="26"/>
          </p:nvPr>
        </p:nvSpPr>
        <p:spPr>
          <a:xfrm>
            <a:off x="8282432" y="4396231"/>
            <a:ext cx="1011936" cy="101193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33"/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27"/>
          </p:nvPr>
        </p:nvSpPr>
        <p:spPr>
          <a:xfrm>
            <a:off x="2133600" y="4711700"/>
            <a:ext cx="1625600" cy="609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28"/>
          </p:nvPr>
        </p:nvSpPr>
        <p:spPr>
          <a:xfrm>
            <a:off x="5791200" y="4711700"/>
            <a:ext cx="1625600" cy="609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4" name="Text Placeholder 31"/>
          <p:cNvSpPr>
            <a:spLocks noGrp="1"/>
          </p:cNvSpPr>
          <p:nvPr>
            <p:ph type="body" sz="quarter" idx="29"/>
          </p:nvPr>
        </p:nvSpPr>
        <p:spPr>
          <a:xfrm>
            <a:off x="9550400" y="4711700"/>
            <a:ext cx="1625600" cy="609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557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23" name="Picture Placeholder 21"/>
          <p:cNvSpPr>
            <a:spLocks noGrp="1"/>
          </p:cNvSpPr>
          <p:nvPr>
            <p:ph type="pic" sz="quarter" idx="15"/>
          </p:nvPr>
        </p:nvSpPr>
        <p:spPr>
          <a:xfrm>
            <a:off x="993753" y="2158419"/>
            <a:ext cx="1828800" cy="18288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24" name="Picture Placeholder 21"/>
          <p:cNvSpPr>
            <a:spLocks noGrp="1"/>
          </p:cNvSpPr>
          <p:nvPr>
            <p:ph type="pic" sz="quarter" idx="65"/>
          </p:nvPr>
        </p:nvSpPr>
        <p:spPr>
          <a:xfrm>
            <a:off x="3707519" y="2209800"/>
            <a:ext cx="1828800" cy="18288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26" name="Picture Placeholder 21"/>
          <p:cNvSpPr>
            <a:spLocks noGrp="1"/>
          </p:cNvSpPr>
          <p:nvPr>
            <p:ph type="pic" sz="quarter" idx="66"/>
          </p:nvPr>
        </p:nvSpPr>
        <p:spPr>
          <a:xfrm>
            <a:off x="6400800" y="2209800"/>
            <a:ext cx="1828800" cy="18288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27" name="Picture Placeholder 21"/>
          <p:cNvSpPr>
            <a:spLocks noGrp="1"/>
          </p:cNvSpPr>
          <p:nvPr>
            <p:ph type="pic" sz="quarter" idx="67"/>
          </p:nvPr>
        </p:nvSpPr>
        <p:spPr>
          <a:xfrm>
            <a:off x="9154784" y="2209800"/>
            <a:ext cx="1828800" cy="18288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68"/>
          </p:nvPr>
        </p:nvSpPr>
        <p:spPr>
          <a:xfrm>
            <a:off x="912284" y="4953000"/>
            <a:ext cx="2457640" cy="711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69"/>
          </p:nvPr>
        </p:nvSpPr>
        <p:spPr>
          <a:xfrm>
            <a:off x="3638360" y="4953000"/>
            <a:ext cx="2457640" cy="711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70"/>
          </p:nvPr>
        </p:nvSpPr>
        <p:spPr>
          <a:xfrm>
            <a:off x="912285" y="4248149"/>
            <a:ext cx="2440516" cy="4000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b="1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 sz="1400">
                <a:latin typeface="Mission Gothic Regular" pitchFamily="50" charset="0"/>
              </a:defRPr>
            </a:lvl2pPr>
            <a:lvl3pPr>
              <a:defRPr sz="1400">
                <a:latin typeface="Mission Gothic Regular" pitchFamily="50" charset="0"/>
              </a:defRPr>
            </a:lvl3pPr>
            <a:lvl4pPr>
              <a:defRPr sz="1400">
                <a:latin typeface="Mission Gothic Regular" pitchFamily="50" charset="0"/>
              </a:defRPr>
            </a:lvl4pPr>
            <a:lvl5pPr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71"/>
          </p:nvPr>
        </p:nvSpPr>
        <p:spPr>
          <a:xfrm>
            <a:off x="912283" y="4487334"/>
            <a:ext cx="1463040" cy="3090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72"/>
          </p:nvPr>
        </p:nvSpPr>
        <p:spPr>
          <a:xfrm>
            <a:off x="3655485" y="4241800"/>
            <a:ext cx="2440516" cy="4000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b="1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 sz="1400">
                <a:latin typeface="Mission Gothic Regular" pitchFamily="50" charset="0"/>
              </a:defRPr>
            </a:lvl2pPr>
            <a:lvl3pPr>
              <a:defRPr sz="1400">
                <a:latin typeface="Mission Gothic Regular" pitchFamily="50" charset="0"/>
              </a:defRPr>
            </a:lvl3pPr>
            <a:lvl4pPr>
              <a:defRPr sz="1400">
                <a:latin typeface="Mission Gothic Regular" pitchFamily="50" charset="0"/>
              </a:defRPr>
            </a:lvl4pPr>
            <a:lvl5pPr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73"/>
          </p:nvPr>
        </p:nvSpPr>
        <p:spPr>
          <a:xfrm>
            <a:off x="3655483" y="4480985"/>
            <a:ext cx="1463040" cy="3090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74"/>
          </p:nvPr>
        </p:nvSpPr>
        <p:spPr>
          <a:xfrm>
            <a:off x="6400800" y="4953000"/>
            <a:ext cx="2457640" cy="711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75"/>
          </p:nvPr>
        </p:nvSpPr>
        <p:spPr>
          <a:xfrm>
            <a:off x="6417925" y="4241800"/>
            <a:ext cx="2440516" cy="4000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b="1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 sz="1400">
                <a:latin typeface="Mission Gothic Regular" pitchFamily="50" charset="0"/>
              </a:defRPr>
            </a:lvl2pPr>
            <a:lvl3pPr>
              <a:defRPr sz="1400">
                <a:latin typeface="Mission Gothic Regular" pitchFamily="50" charset="0"/>
              </a:defRPr>
            </a:lvl3pPr>
            <a:lvl4pPr>
              <a:defRPr sz="1400">
                <a:latin typeface="Mission Gothic Regular" pitchFamily="50" charset="0"/>
              </a:defRPr>
            </a:lvl4pPr>
            <a:lvl5pPr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76"/>
          </p:nvPr>
        </p:nvSpPr>
        <p:spPr>
          <a:xfrm>
            <a:off x="6417923" y="4480985"/>
            <a:ext cx="1463040" cy="3090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77"/>
          </p:nvPr>
        </p:nvSpPr>
        <p:spPr>
          <a:xfrm>
            <a:off x="9226360" y="4953000"/>
            <a:ext cx="2457640" cy="711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78"/>
          </p:nvPr>
        </p:nvSpPr>
        <p:spPr>
          <a:xfrm>
            <a:off x="9243485" y="4241800"/>
            <a:ext cx="2440516" cy="4000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b="1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 sz="1400">
                <a:latin typeface="Mission Gothic Regular" pitchFamily="50" charset="0"/>
              </a:defRPr>
            </a:lvl2pPr>
            <a:lvl3pPr>
              <a:defRPr sz="1400">
                <a:latin typeface="Mission Gothic Regular" pitchFamily="50" charset="0"/>
              </a:defRPr>
            </a:lvl3pPr>
            <a:lvl4pPr>
              <a:defRPr sz="1400">
                <a:latin typeface="Mission Gothic Regular" pitchFamily="50" charset="0"/>
              </a:defRPr>
            </a:lvl4pPr>
            <a:lvl5pPr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3" name="Text Placeholder 13"/>
          <p:cNvSpPr>
            <a:spLocks noGrp="1"/>
          </p:cNvSpPr>
          <p:nvPr>
            <p:ph type="body" sz="quarter" idx="79"/>
          </p:nvPr>
        </p:nvSpPr>
        <p:spPr>
          <a:xfrm>
            <a:off x="9243483" y="4480985"/>
            <a:ext cx="1463040" cy="3090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5367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>
            <a:normAutofit/>
          </a:bodyPr>
          <a:lstStyle>
            <a:lvl1pPr algn="l">
              <a:defRPr sz="48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7989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8" name="Picture Placeholder 24"/>
          <p:cNvSpPr>
            <a:spLocks noGrp="1"/>
          </p:cNvSpPr>
          <p:nvPr>
            <p:ph type="pic" sz="quarter" idx="14"/>
          </p:nvPr>
        </p:nvSpPr>
        <p:spPr>
          <a:xfrm>
            <a:off x="609600" y="1803401"/>
            <a:ext cx="3562349" cy="40089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rgbClr val="17375E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4978400" y="2423584"/>
            <a:ext cx="2836333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600"/>
            </a:lvl2pPr>
            <a:lvl3pPr marL="1219170" indent="0">
              <a:buFontTx/>
              <a:buNone/>
              <a:defRPr sz="1600"/>
            </a:lvl3pPr>
            <a:lvl4pPr marL="1828754" indent="0">
              <a:buFontTx/>
              <a:buNone/>
              <a:defRPr sz="1600"/>
            </a:lvl4pPr>
            <a:lvl5pPr marL="2438339" indent="0">
              <a:buFontTx/>
              <a:buNone/>
              <a:defRPr sz="1600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16"/>
          </p:nvPr>
        </p:nvSpPr>
        <p:spPr>
          <a:xfrm>
            <a:off x="8542867" y="2413000"/>
            <a:ext cx="2836333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600"/>
            </a:lvl2pPr>
            <a:lvl3pPr marL="1219170" indent="0">
              <a:buFontTx/>
              <a:buNone/>
              <a:defRPr sz="1600"/>
            </a:lvl3pPr>
            <a:lvl4pPr marL="1828754" indent="0">
              <a:buFontTx/>
              <a:buNone/>
              <a:defRPr sz="1600"/>
            </a:lvl4pPr>
            <a:lvl5pPr marL="2438339" indent="0">
              <a:buFontTx/>
              <a:buNone/>
              <a:defRPr sz="1600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7"/>
          </p:nvPr>
        </p:nvSpPr>
        <p:spPr>
          <a:xfrm>
            <a:off x="4982634" y="4540437"/>
            <a:ext cx="2836333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600"/>
            </a:lvl2pPr>
            <a:lvl3pPr marL="1219170" indent="0">
              <a:buFontTx/>
              <a:buNone/>
              <a:defRPr sz="1600"/>
            </a:lvl3pPr>
            <a:lvl4pPr marL="1828754" indent="0">
              <a:buFontTx/>
              <a:buNone/>
              <a:defRPr sz="1600"/>
            </a:lvl4pPr>
            <a:lvl5pPr marL="2438339" indent="0">
              <a:buFontTx/>
              <a:buNone/>
              <a:defRPr sz="1600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26"/>
          <p:cNvSpPr>
            <a:spLocks noGrp="1"/>
          </p:cNvSpPr>
          <p:nvPr>
            <p:ph type="body" sz="quarter" idx="18"/>
          </p:nvPr>
        </p:nvSpPr>
        <p:spPr>
          <a:xfrm>
            <a:off x="8547100" y="4529853"/>
            <a:ext cx="2836333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600"/>
            </a:lvl2pPr>
            <a:lvl3pPr marL="1219170" indent="0">
              <a:buFontTx/>
              <a:buNone/>
              <a:defRPr sz="1600"/>
            </a:lvl3pPr>
            <a:lvl4pPr marL="1828754" indent="0">
              <a:buFontTx/>
              <a:buNone/>
              <a:defRPr sz="1600"/>
            </a:lvl4pPr>
            <a:lvl5pPr marL="2438339" indent="0">
              <a:buFontTx/>
              <a:buNone/>
              <a:defRPr sz="1600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5486400" y="2023345"/>
            <a:ext cx="21336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9042400" y="2023345"/>
            <a:ext cx="21336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5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5486400" y="4135781"/>
            <a:ext cx="21336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9042400" y="4135781"/>
            <a:ext cx="21336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8228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62125"/>
            <a:ext cx="5384800" cy="39020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JM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62125"/>
            <a:ext cx="5384800" cy="39020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JM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5892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043113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682875"/>
            <a:ext cx="5386917" cy="3387725"/>
          </a:xfrm>
        </p:spPr>
        <p:txBody>
          <a:bodyPr>
            <a:normAutofit/>
          </a:bodyPr>
          <a:lstStyle>
            <a:lvl1pPr>
              <a:defRPr sz="18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JM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2043113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2682875"/>
            <a:ext cx="5389033" cy="3387725"/>
          </a:xfrm>
        </p:spPr>
        <p:txBody>
          <a:bodyPr>
            <a:normAutofit/>
          </a:bodyPr>
          <a:lstStyle>
            <a:lvl1pPr>
              <a:defRPr sz="18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JM" dirty="0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73163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3559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3893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11200" y="2413000"/>
            <a:ext cx="4165600" cy="2743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pic>
        <p:nvPicPr>
          <p:cNvPr id="6" name="Picture 5" descr="iPad-Retina-Display-Mocku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00" y="1727200"/>
            <a:ext cx="3403837" cy="4749800"/>
          </a:xfrm>
          <a:prstGeom prst="rect">
            <a:avLst/>
          </a:prstGeom>
        </p:spPr>
      </p:pic>
      <p:sp>
        <p:nvSpPr>
          <p:cNvPr id="12" name="Picture Placeholder 20"/>
          <p:cNvSpPr>
            <a:spLocks noGrp="1"/>
          </p:cNvSpPr>
          <p:nvPr>
            <p:ph type="pic" sz="quarter" idx="24"/>
          </p:nvPr>
        </p:nvSpPr>
        <p:spPr>
          <a:xfrm>
            <a:off x="4775200" y="2235200"/>
            <a:ext cx="2609088" cy="31496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92864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5"/>
          </p:nvPr>
        </p:nvSpPr>
        <p:spPr>
          <a:xfrm>
            <a:off x="1016000" y="2717800"/>
            <a:ext cx="4572000" cy="1320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333">
                <a:solidFill>
                  <a:schemeClr val="bg1">
                    <a:lumMod val="65000"/>
                  </a:schemeClr>
                </a:solidFill>
              </a:defRPr>
            </a:lvl2pPr>
            <a:lvl3pPr marL="1219170" indent="0">
              <a:buFontTx/>
              <a:buNone/>
              <a:defRPr sz="1333">
                <a:solidFill>
                  <a:schemeClr val="bg1">
                    <a:lumMod val="65000"/>
                  </a:schemeClr>
                </a:solidFill>
              </a:defRPr>
            </a:lvl3pPr>
            <a:lvl4pPr marL="1828754" indent="0">
              <a:buFontTx/>
              <a:buNone/>
              <a:defRPr sz="1333">
                <a:solidFill>
                  <a:schemeClr val="bg1">
                    <a:lumMod val="65000"/>
                  </a:schemeClr>
                </a:solidFill>
              </a:defRPr>
            </a:lvl4pPr>
            <a:lvl5pPr marL="2438339" indent="0">
              <a:buFontTx/>
              <a:buNone/>
              <a:defRPr sz="1333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6"/>
          </p:nvPr>
        </p:nvSpPr>
        <p:spPr>
          <a:xfrm>
            <a:off x="1016000" y="2413000"/>
            <a:ext cx="3048000" cy="406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/>
            </a:lvl2pPr>
            <a:lvl3pPr marL="1219170" indent="0">
              <a:buFontTx/>
              <a:buNone/>
              <a:defRPr sz="1467"/>
            </a:lvl3pPr>
            <a:lvl4pPr marL="1828754" indent="0">
              <a:buFontTx/>
              <a:buNone/>
              <a:defRPr sz="1467"/>
            </a:lvl4pPr>
            <a:lvl5pPr marL="2438339" indent="0">
              <a:buFontTx/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7"/>
          </p:nvPr>
        </p:nvSpPr>
        <p:spPr>
          <a:xfrm>
            <a:off x="1524000" y="4152900"/>
            <a:ext cx="1625600" cy="406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28"/>
          </p:nvPr>
        </p:nvSpPr>
        <p:spPr>
          <a:xfrm>
            <a:off x="3759200" y="4153000"/>
            <a:ext cx="1930400" cy="406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29"/>
          </p:nvPr>
        </p:nvSpPr>
        <p:spPr>
          <a:xfrm>
            <a:off x="1524000" y="4851300"/>
            <a:ext cx="1625600" cy="406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30"/>
          </p:nvPr>
        </p:nvSpPr>
        <p:spPr>
          <a:xfrm>
            <a:off x="3759200" y="4851400"/>
            <a:ext cx="1930400" cy="406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pic>
        <p:nvPicPr>
          <p:cNvPr id="6" name="Picture 5" descr="iPad-Retina-Display-Mocku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0" y="1701801"/>
            <a:ext cx="3454400" cy="4820356"/>
          </a:xfrm>
          <a:prstGeom prst="rect">
            <a:avLst/>
          </a:prstGeom>
        </p:spPr>
      </p:pic>
      <p:sp>
        <p:nvSpPr>
          <p:cNvPr id="21" name="Picture Placeholder 20"/>
          <p:cNvSpPr>
            <a:spLocks noGrp="1"/>
          </p:cNvSpPr>
          <p:nvPr>
            <p:ph type="pic" sz="quarter" idx="24"/>
          </p:nvPr>
        </p:nvSpPr>
        <p:spPr>
          <a:xfrm>
            <a:off x="7518400" y="2209800"/>
            <a:ext cx="2641600" cy="32512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73821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4"/>
          </p:nvPr>
        </p:nvSpPr>
        <p:spPr>
          <a:xfrm>
            <a:off x="1422400" y="4028017"/>
            <a:ext cx="3149600" cy="5122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2pPr>
            <a:lvl3pPr marL="1219170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3pPr>
            <a:lvl4pPr marL="1828754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4pPr>
            <a:lvl5pPr marL="2438339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422400" y="4739216"/>
            <a:ext cx="3454400" cy="6201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609585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2pPr>
            <a:lvl3pPr marL="1219170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3pPr>
            <a:lvl4pPr marL="1828754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4pPr>
            <a:lvl5pPr marL="2438339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6"/>
          </p:nvPr>
        </p:nvSpPr>
        <p:spPr>
          <a:xfrm>
            <a:off x="609600" y="2446867"/>
            <a:ext cx="4572000" cy="13885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609585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2pPr>
            <a:lvl3pPr marL="1219170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3pPr>
            <a:lvl4pPr marL="1828754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4pPr>
            <a:lvl5pPr marL="2438339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>
          <a:xfrm>
            <a:off x="609600" y="2108200"/>
            <a:ext cx="3149600" cy="4762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>
                <a:solidFill>
                  <a:srgbClr val="424C53"/>
                </a:solidFill>
              </a:defRPr>
            </a:lvl2pPr>
            <a:lvl3pPr marL="1219170" indent="0">
              <a:buFontTx/>
              <a:buNone/>
              <a:defRPr sz="1467">
                <a:solidFill>
                  <a:srgbClr val="424C53"/>
                </a:solidFill>
              </a:defRPr>
            </a:lvl3pPr>
            <a:lvl4pPr marL="1828754" indent="0">
              <a:buFontTx/>
              <a:buNone/>
              <a:defRPr sz="1467">
                <a:solidFill>
                  <a:srgbClr val="424C53"/>
                </a:solidFill>
              </a:defRPr>
            </a:lvl4pPr>
            <a:lvl5pPr marL="2438339" indent="0">
              <a:buFontTx/>
              <a:buNone/>
              <a:defRPr sz="1467">
                <a:solidFill>
                  <a:srgbClr val="424C53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pic>
        <p:nvPicPr>
          <p:cNvPr id="6" name="Picture 5" descr="iPhone-5C-Multicolors-Mock-up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0" y="1498600"/>
            <a:ext cx="2336800" cy="4419829"/>
          </a:xfrm>
          <a:prstGeom prst="rect">
            <a:avLst/>
          </a:prstGeom>
        </p:spPr>
      </p:pic>
      <p:sp>
        <p:nvSpPr>
          <p:cNvPr id="22" name="Picture Placeholder 21"/>
          <p:cNvSpPr>
            <a:spLocks noGrp="1"/>
          </p:cNvSpPr>
          <p:nvPr>
            <p:ph type="pic" sz="quarter" idx="28"/>
          </p:nvPr>
        </p:nvSpPr>
        <p:spPr>
          <a:xfrm>
            <a:off x="6807200" y="2209800"/>
            <a:ext cx="1679200" cy="30480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  <p:pic>
        <p:nvPicPr>
          <p:cNvPr id="17" name="Picture 16" descr="iPhone-5C-Multicolors-Mock-up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600" y="1498600"/>
            <a:ext cx="2336800" cy="4419829"/>
          </a:xfrm>
          <a:prstGeom prst="rect">
            <a:avLst/>
          </a:prstGeom>
        </p:spPr>
      </p:pic>
      <p:sp>
        <p:nvSpPr>
          <p:cNvPr id="19" name="Picture Placeholder 21"/>
          <p:cNvSpPr>
            <a:spLocks noGrp="1"/>
          </p:cNvSpPr>
          <p:nvPr>
            <p:ph type="pic" sz="quarter" idx="29"/>
          </p:nvPr>
        </p:nvSpPr>
        <p:spPr>
          <a:xfrm>
            <a:off x="9042400" y="2209800"/>
            <a:ext cx="1679200" cy="30480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83559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9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8804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16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kkk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9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pic>
        <p:nvPicPr>
          <p:cNvPr id="3" name="Picture 2" descr="iMac-mock-up-diferents-view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498600"/>
            <a:ext cx="5892800" cy="4912064"/>
          </a:xfrm>
          <a:prstGeom prst="rect">
            <a:avLst/>
          </a:prstGeom>
        </p:spPr>
      </p:pic>
      <p:sp>
        <p:nvSpPr>
          <p:cNvPr id="19" name="Picture Placeholder 9"/>
          <p:cNvSpPr>
            <a:spLocks noGrp="1"/>
          </p:cNvSpPr>
          <p:nvPr>
            <p:ph type="pic" sz="quarter" idx="24"/>
          </p:nvPr>
        </p:nvSpPr>
        <p:spPr>
          <a:xfrm>
            <a:off x="3860800" y="1905000"/>
            <a:ext cx="4876800" cy="29464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1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34380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812800" y="2743200"/>
            <a:ext cx="3149600" cy="3022600"/>
          </a:xfrm>
        </p:spPr>
        <p:txBody>
          <a:bodyPr>
            <a:normAutofit/>
          </a:bodyPr>
          <a:lstStyle>
            <a:lvl1pPr algn="l"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Content Placeholder 38"/>
          <p:cNvSpPr>
            <a:spLocks noGrp="1"/>
          </p:cNvSpPr>
          <p:nvPr>
            <p:ph sz="quarter" idx="39"/>
          </p:nvPr>
        </p:nvSpPr>
        <p:spPr>
          <a:xfrm>
            <a:off x="1519936" y="21082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467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Content Placeholder 13"/>
          <p:cNvSpPr>
            <a:spLocks noGrp="1"/>
          </p:cNvSpPr>
          <p:nvPr>
            <p:ph sz="quarter" idx="42"/>
          </p:nvPr>
        </p:nvSpPr>
        <p:spPr>
          <a:xfrm>
            <a:off x="4572000" y="2743200"/>
            <a:ext cx="3149600" cy="3022600"/>
          </a:xfrm>
        </p:spPr>
        <p:txBody>
          <a:bodyPr>
            <a:normAutofit/>
          </a:bodyPr>
          <a:lstStyle>
            <a:lvl1pPr algn="l"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43"/>
          </p:nvPr>
        </p:nvSpPr>
        <p:spPr>
          <a:xfrm>
            <a:off x="8432800" y="2743200"/>
            <a:ext cx="3149600" cy="3022600"/>
          </a:xfrm>
        </p:spPr>
        <p:txBody>
          <a:bodyPr>
            <a:normAutofit/>
          </a:bodyPr>
          <a:lstStyle>
            <a:lvl1pPr algn="l"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Content Placeholder 38"/>
          <p:cNvSpPr>
            <a:spLocks noGrp="1"/>
          </p:cNvSpPr>
          <p:nvPr>
            <p:ph sz="quarter" idx="60"/>
          </p:nvPr>
        </p:nvSpPr>
        <p:spPr>
          <a:xfrm>
            <a:off x="5181600" y="21082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467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Content Placeholder 38"/>
          <p:cNvSpPr>
            <a:spLocks noGrp="1"/>
          </p:cNvSpPr>
          <p:nvPr>
            <p:ph sz="quarter" idx="61"/>
          </p:nvPr>
        </p:nvSpPr>
        <p:spPr>
          <a:xfrm>
            <a:off x="9042400" y="21082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467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3506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09600" y="1905000"/>
            <a:ext cx="10972800" cy="3962400"/>
          </a:xfrm>
        </p:spPr>
        <p:txBody>
          <a:bodyPr>
            <a:normAutofit/>
          </a:bodyPr>
          <a:lstStyle>
            <a:lvl1pPr marL="457189" indent="-457189">
              <a:buFont typeface="Courier New" pitchFamily="49" charset="0"/>
              <a:buChar char="o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990575" indent="-380990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2pPr>
            <a:lvl3pPr marL="1523962" indent="-304792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3pPr>
            <a:lvl4pPr marL="2133547" indent="-304792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4pPr>
            <a:lvl5pPr marL="2743131" indent="-304792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2502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4"/>
          </p:nvPr>
        </p:nvSpPr>
        <p:spPr>
          <a:xfrm>
            <a:off x="3352800" y="2184000"/>
            <a:ext cx="2336800" cy="33528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25"/>
          </p:nvPr>
        </p:nvSpPr>
        <p:spPr>
          <a:xfrm>
            <a:off x="8432800" y="2184000"/>
            <a:ext cx="2336800" cy="33528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9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1319952" y="20785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1320376" y="2789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1320800" y="3602567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1320800" y="4313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1320800" y="50249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55" hasCustomPrompt="1"/>
          </p:nvPr>
        </p:nvSpPr>
        <p:spPr>
          <a:xfrm>
            <a:off x="711200" y="20066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60"/>
          </p:nvPr>
        </p:nvSpPr>
        <p:spPr>
          <a:xfrm>
            <a:off x="6908376" y="20785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61"/>
          </p:nvPr>
        </p:nvSpPr>
        <p:spPr>
          <a:xfrm>
            <a:off x="6908800" y="2789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62"/>
          </p:nvPr>
        </p:nvSpPr>
        <p:spPr>
          <a:xfrm>
            <a:off x="6908800" y="3602567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63"/>
          </p:nvPr>
        </p:nvSpPr>
        <p:spPr>
          <a:xfrm>
            <a:off x="6908800" y="4313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64"/>
          </p:nvPr>
        </p:nvSpPr>
        <p:spPr>
          <a:xfrm>
            <a:off x="6908800" y="50249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7" name="Content Placeholder 6"/>
          <p:cNvSpPr>
            <a:spLocks noGrp="1"/>
          </p:cNvSpPr>
          <p:nvPr>
            <p:ph sz="quarter" idx="65" hasCustomPrompt="1"/>
          </p:nvPr>
        </p:nvSpPr>
        <p:spPr>
          <a:xfrm>
            <a:off x="711200" y="273812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28" name="Content Placeholder 6"/>
          <p:cNvSpPr>
            <a:spLocks noGrp="1"/>
          </p:cNvSpPr>
          <p:nvPr>
            <p:ph sz="quarter" idx="66" hasCustomPrompt="1"/>
          </p:nvPr>
        </p:nvSpPr>
        <p:spPr>
          <a:xfrm>
            <a:off x="711200" y="35306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29" name="Content Placeholder 6"/>
          <p:cNvSpPr>
            <a:spLocks noGrp="1"/>
          </p:cNvSpPr>
          <p:nvPr>
            <p:ph sz="quarter" idx="67" hasCustomPrompt="1"/>
          </p:nvPr>
        </p:nvSpPr>
        <p:spPr>
          <a:xfrm>
            <a:off x="711200" y="42418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30" name="Content Placeholder 6"/>
          <p:cNvSpPr>
            <a:spLocks noGrp="1"/>
          </p:cNvSpPr>
          <p:nvPr>
            <p:ph sz="quarter" idx="68" hasCustomPrompt="1"/>
          </p:nvPr>
        </p:nvSpPr>
        <p:spPr>
          <a:xfrm>
            <a:off x="711200" y="49530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31" name="Content Placeholder 6"/>
          <p:cNvSpPr>
            <a:spLocks noGrp="1"/>
          </p:cNvSpPr>
          <p:nvPr>
            <p:ph sz="quarter" idx="69" hasCustomPrompt="1"/>
          </p:nvPr>
        </p:nvSpPr>
        <p:spPr>
          <a:xfrm>
            <a:off x="6258560" y="20066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32" name="Content Placeholder 6"/>
          <p:cNvSpPr>
            <a:spLocks noGrp="1"/>
          </p:cNvSpPr>
          <p:nvPr>
            <p:ph sz="quarter" idx="70" hasCustomPrompt="1"/>
          </p:nvPr>
        </p:nvSpPr>
        <p:spPr>
          <a:xfrm>
            <a:off x="6258560" y="273812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33" name="Content Placeholder 6"/>
          <p:cNvSpPr>
            <a:spLocks noGrp="1"/>
          </p:cNvSpPr>
          <p:nvPr>
            <p:ph sz="quarter" idx="71" hasCustomPrompt="1"/>
          </p:nvPr>
        </p:nvSpPr>
        <p:spPr>
          <a:xfrm>
            <a:off x="6258560" y="35306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34" name="Content Placeholder 6"/>
          <p:cNvSpPr>
            <a:spLocks noGrp="1"/>
          </p:cNvSpPr>
          <p:nvPr>
            <p:ph sz="quarter" idx="72" hasCustomPrompt="1"/>
          </p:nvPr>
        </p:nvSpPr>
        <p:spPr>
          <a:xfrm>
            <a:off x="6258560" y="42418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35" name="Content Placeholder 6"/>
          <p:cNvSpPr>
            <a:spLocks noGrp="1"/>
          </p:cNvSpPr>
          <p:nvPr>
            <p:ph sz="quarter" idx="73" hasCustomPrompt="1"/>
          </p:nvPr>
        </p:nvSpPr>
        <p:spPr>
          <a:xfrm>
            <a:off x="6258560" y="49530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36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3392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kkk.jpg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01805"/>
            <a:ext cx="10972800" cy="416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JM" dirty="0"/>
          </a:p>
        </p:txBody>
      </p:sp>
      <p:sp>
        <p:nvSpPr>
          <p:cNvPr id="9" name="Slide Number Placeholder 3"/>
          <p:cNvSpPr txBox="1">
            <a:spLocks noChangeAspect="1"/>
          </p:cNvSpPr>
          <p:nvPr/>
        </p:nvSpPr>
        <p:spPr>
          <a:xfrm rot="5400000">
            <a:off x="11542800" y="849400"/>
            <a:ext cx="914400" cy="38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rgbClr val="A6A6A6"/>
                </a:solidFill>
                <a:latin typeface="Calibri"/>
                <a:ea typeface="Open Sans" pitchFamily="34" charset="0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JM" sz="1200" dirty="0" smtClean="0">
                <a:solidFill>
                  <a:schemeClr val="bg1"/>
                </a:solidFill>
                <a:latin typeface="Open Sans Light"/>
                <a:cs typeface="Open Sans Light"/>
              </a:rPr>
              <a:t>PAGE </a:t>
            </a:r>
            <a:fld id="{857B18ED-D931-45F4-8873-1BEDAB4DC03E}" type="slidenum">
              <a:rPr lang="en-JM" sz="1200" smtClean="0">
                <a:solidFill>
                  <a:schemeClr val="bg1"/>
                </a:solidFill>
                <a:latin typeface="Open Sans Light"/>
                <a:cs typeface="Open Sans Light"/>
              </a:rPr>
              <a:pPr/>
              <a:t>‹#›</a:t>
            </a:fld>
            <a:endParaRPr lang="en-JM" sz="1200" dirty="0">
              <a:solidFill>
                <a:schemeClr val="bg1"/>
              </a:solidFill>
              <a:latin typeface="Open Sans Light"/>
              <a:cs typeface="Open Sans Light"/>
            </a:endParaRPr>
          </a:p>
        </p:txBody>
      </p:sp>
      <p:grpSp>
        <p:nvGrpSpPr>
          <p:cNvPr id="11" name="Group 15"/>
          <p:cNvGrpSpPr>
            <a:grpSpLocks/>
          </p:cNvGrpSpPr>
          <p:nvPr/>
        </p:nvGrpSpPr>
        <p:grpSpPr bwMode="auto">
          <a:xfrm>
            <a:off x="1613656" y="6404251"/>
            <a:ext cx="8736000" cy="12700"/>
            <a:chOff x="548640" y="914400"/>
            <a:chExt cx="8046720" cy="9144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 Placeholder 6"/>
          <p:cNvSpPr txBox="1">
            <a:spLocks/>
          </p:cNvSpPr>
          <p:nvPr/>
        </p:nvSpPr>
        <p:spPr>
          <a:xfrm>
            <a:off x="10363200" y="6213751"/>
            <a:ext cx="1320800" cy="4064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sz="1000" kern="1200">
                <a:solidFill>
                  <a:srgbClr val="0070C0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67" b="1" dirty="0" smtClean="0">
                <a:solidFill>
                  <a:schemeClr val="accent1"/>
                </a:solidFill>
                <a:latin typeface="Open Sans"/>
                <a:ea typeface="Open Sans" pitchFamily="34" charset="0"/>
                <a:cs typeface="Open Sans"/>
              </a:rPr>
              <a:t>hihoCoder</a:t>
            </a:r>
            <a:r>
              <a:rPr lang="en-JM" sz="1067" b="1" dirty="0" smtClean="0">
                <a:solidFill>
                  <a:schemeClr val="accent1"/>
                </a:solidFill>
                <a:latin typeface="Open Sans"/>
                <a:ea typeface="Open Sans" pitchFamily="34" charset="0"/>
                <a:cs typeface="Open Sans"/>
              </a:rPr>
              <a:t>.com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751842" y="584201"/>
            <a:ext cx="365759" cy="60959"/>
            <a:chOff x="563881" y="438150"/>
            <a:chExt cx="274319" cy="4571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63881" y="438150"/>
              <a:ext cx="45719" cy="45719"/>
            </a:xfrm>
            <a:prstGeom prst="ellipse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7" name="Oval 16"/>
            <p:cNvSpPr/>
            <p:nvPr/>
          </p:nvSpPr>
          <p:spPr>
            <a:xfrm>
              <a:off x="640081" y="438150"/>
              <a:ext cx="45719" cy="45719"/>
            </a:xfrm>
            <a:prstGeom prst="ellipse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8" name="Oval 17"/>
            <p:cNvSpPr/>
            <p:nvPr/>
          </p:nvSpPr>
          <p:spPr>
            <a:xfrm>
              <a:off x="716281" y="438150"/>
              <a:ext cx="45719" cy="45719"/>
            </a:xfrm>
            <a:prstGeom prst="ellipse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" name="Oval 18"/>
            <p:cNvSpPr/>
            <p:nvPr/>
          </p:nvSpPr>
          <p:spPr>
            <a:xfrm>
              <a:off x="792481" y="438150"/>
              <a:ext cx="45719" cy="45719"/>
            </a:xfrm>
            <a:prstGeom prst="ellipse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2" y="6290281"/>
            <a:ext cx="865597" cy="24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21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700" r:id="rId39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defTabSz="1219170" rtl="0" eaLnBrk="1" latinLnBrk="0" hangingPunct="1">
        <a:spcBef>
          <a:spcPct val="0"/>
        </a:spcBef>
        <a:buNone/>
        <a:defRPr sz="3200" b="1" kern="1200">
          <a:solidFill>
            <a:schemeClr val="accent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21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186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" y="3530600"/>
            <a:ext cx="12191999" cy="23368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Open Sans"/>
              <a:cs typeface="Open Sans"/>
            </a:endParaRPr>
          </a:p>
        </p:txBody>
      </p:sp>
      <p:pic>
        <p:nvPicPr>
          <p:cNvPr id="18" name="图片占位符 17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276" r="-2222" b="-1488"/>
          <a:stretch/>
        </p:blipFill>
        <p:spPr>
          <a:xfrm>
            <a:off x="690172" y="4022312"/>
            <a:ext cx="4313735" cy="1317171"/>
          </a:xfrm>
        </p:spPr>
      </p:pic>
      <p:sp>
        <p:nvSpPr>
          <p:cNvPr id="4" name="TextBox 3"/>
          <p:cNvSpPr txBox="1"/>
          <p:nvPr/>
        </p:nvSpPr>
        <p:spPr>
          <a:xfrm>
            <a:off x="6236607" y="4354852"/>
            <a:ext cx="203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>
                <a:solidFill>
                  <a:schemeClr val="bg1"/>
                </a:solidFill>
                <a:latin typeface="Open Sans"/>
                <a:cs typeface="Open Sans"/>
              </a:rPr>
              <a:t>hihocoder.com</a:t>
            </a:r>
            <a:endParaRPr lang="en-JM" sz="1200" b="1" dirty="0">
              <a:solidFill>
                <a:schemeClr val="bg1"/>
              </a:solidFill>
              <a:latin typeface="Open Sans"/>
              <a:cs typeface="Open San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943592" y="4225512"/>
            <a:ext cx="0" cy="9669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55603" y="4828995"/>
            <a:ext cx="2794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bg1"/>
                </a:solidFill>
                <a:latin typeface="Open Sans"/>
                <a:cs typeface="Open Sans"/>
              </a:rPr>
              <a:t>Offer</a:t>
            </a:r>
            <a:r>
              <a:rPr lang="zh-CN" altLang="en-US" sz="1200" b="1" dirty="0">
                <a:solidFill>
                  <a:schemeClr val="bg1"/>
                </a:solidFill>
                <a:latin typeface="Open Sans"/>
                <a:cs typeface="Open Sans"/>
              </a:rPr>
              <a:t>收割</a:t>
            </a:r>
            <a:r>
              <a:rPr lang="zh-CN" altLang="en-US" sz="1200" b="1" dirty="0" smtClean="0">
                <a:solidFill>
                  <a:schemeClr val="bg1"/>
                </a:solidFill>
                <a:latin typeface="Open Sans"/>
                <a:cs typeface="Open Sans"/>
              </a:rPr>
              <a:t>赛 </a:t>
            </a:r>
            <a:r>
              <a:rPr lang="en-US" altLang="zh-CN" sz="1200" b="1" dirty="0" smtClean="0">
                <a:solidFill>
                  <a:schemeClr val="bg1"/>
                </a:solidFill>
                <a:latin typeface="Open Sans"/>
                <a:cs typeface="Open Sans"/>
              </a:rPr>
              <a:t>#24</a:t>
            </a:r>
            <a:endParaRPr lang="en-JM" sz="1200" b="1" dirty="0">
              <a:solidFill>
                <a:schemeClr val="bg1"/>
              </a:solidFill>
              <a:latin typeface="Open Sans"/>
              <a:cs typeface="Open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42624" y="4593097"/>
            <a:ext cx="770757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JM" sz="933" b="1" dirty="0" smtClean="0">
                <a:solidFill>
                  <a:schemeClr val="bg1"/>
                </a:solidFill>
                <a:latin typeface="Open Sans"/>
                <a:cs typeface="Open Sans"/>
              </a:rPr>
              <a:t>2017</a:t>
            </a:r>
            <a:endParaRPr lang="en-JM" sz="933" b="1" dirty="0">
              <a:solidFill>
                <a:schemeClr val="bg1"/>
              </a:solidFill>
              <a:latin typeface="Open Sans"/>
              <a:cs typeface="Open San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510181" y="4579527"/>
            <a:ext cx="0" cy="2879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519091" y="4593097"/>
            <a:ext cx="136634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933" b="1" dirty="0" smtClean="0">
                <a:solidFill>
                  <a:schemeClr val="bg1"/>
                </a:solidFill>
                <a:latin typeface="Open Sans"/>
                <a:cs typeface="Open Sans"/>
              </a:rPr>
              <a:t>August 27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69672" y="4985698"/>
            <a:ext cx="3093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>
                <a:solidFill>
                  <a:schemeClr val="bg1"/>
                </a:solidFill>
                <a:latin typeface="Open Sans"/>
                <a:cs typeface="Open Sans"/>
              </a:rPr>
              <a:t>程序员通过编程找工作的平台</a:t>
            </a:r>
            <a:endParaRPr lang="en-JM" sz="1200" b="1" dirty="0">
              <a:solidFill>
                <a:schemeClr val="bg1"/>
              </a:solidFill>
              <a:latin typeface="Open Sans"/>
              <a:cs typeface="Open San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8909490" y="4562726"/>
            <a:ext cx="0" cy="2879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36607" y="4708999"/>
            <a:ext cx="203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94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影院座位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 smtClean="0"/>
                  <a:t>主要问题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寻找最优的集结点</a:t>
                </a:r>
                <a:endParaRPr lang="en-US" altLang="zh-CN" dirty="0" smtClean="0"/>
              </a:p>
              <a:p>
                <a:pPr marL="609585" lvl="1" indent="0">
                  <a:buNone/>
                </a:pPr>
                <a:endParaRPr lang="en-US" altLang="zh-CN" dirty="0" smtClean="0"/>
              </a:p>
              <a:p>
                <a:r>
                  <a:rPr lang="zh-CN" altLang="en-US" b="1" dirty="0" smtClean="0"/>
                  <a:t>基本思路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枚举所有的集结点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对于每个集结点，寻找最近的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 smtClean="0"/>
                  <a:t>个空座位，计算距离之和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记录距离之和的最小值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基本思路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046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影院座位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 smtClean="0"/>
                  <a:t>首先判断无解情况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即空位数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r>
                  <a:rPr lang="zh-CN" altLang="en-US" b="1" dirty="0" smtClean="0"/>
                  <a:t>在有解情况下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将环解开成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pPr lvl="1"/>
                <a:r>
                  <a:rPr lang="zh-CN" altLang="en-US" dirty="0" smtClean="0"/>
                  <a:t>并在</a:t>
                </a:r>
                <a:r>
                  <a:rPr lang="zh-CN" altLang="en-US" b="1" dirty="0" smtClean="0"/>
                  <a:t>前后各复制一份成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[0,3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每个集结点向左右最多拓展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处理集结点在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zh-CN" altLang="en-US" i="0" dirty="0" smtClean="0">
                    <a:latin typeface="+mj-lt"/>
                  </a:rPr>
                  <a:t>范围内</a:t>
                </a:r>
                <a:r>
                  <a:rPr lang="zh-CN" altLang="en-US" dirty="0" smtClean="0"/>
                  <a:t>的情况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循环的处理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99936" y="5214551"/>
            <a:ext cx="1581664" cy="288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849395" y="5219701"/>
            <a:ext cx="1581664" cy="288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350477" y="5206312"/>
            <a:ext cx="1581664" cy="288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899720" y="5614607"/>
            <a:ext cx="1581664" cy="1354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320748" y="5858663"/>
            <a:ext cx="1581664" cy="1354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3690552" y="5082746"/>
            <a:ext cx="0" cy="8356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5111580" y="5422056"/>
            <a:ext cx="0" cy="8356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841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影院座位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5"/>
                <a:ext cx="10972800" cy="455767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𝒍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𝒔𝒖𝒎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zh-CN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𝒘𝒉𝒊𝒍𝒆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{</m:t>
                      </m:r>
                    </m:oMath>
                  </m:oMathPara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en-US" altLang="zh-CN" b="1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{</m:t>
                    </m:r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en-US" altLang="zh-CN" b="1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en-US" altLang="zh-CN" b="1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𝒔𝒖𝒎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𝒔𝒖𝒎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</m:d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en-US" altLang="zh-CN" b="1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en-US" altLang="zh-CN" b="1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{</m:t>
                    </m:r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en-US" altLang="zh-CN" b="1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en-US" altLang="zh-CN" b="1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𝒔𝒖𝒎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𝒔𝒖𝒎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en-US" altLang="zh-CN" b="1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5"/>
                <a:ext cx="10972800" cy="4557679"/>
              </a:xfrm>
              <a:blipFill>
                <a:blip r:embed="rId2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伪代码</a:t>
            </a:r>
            <a:r>
              <a:rPr lang="en-US" altLang="zh-CN" dirty="0" smtClean="0"/>
              <a:t>–</a:t>
            </a:r>
            <a:r>
              <a:rPr lang="zh-CN" altLang="en-US" dirty="0" smtClean="0"/>
              <a:t>寻找最近的空位置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409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影院座位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5"/>
                <a:ext cx="6468934" cy="4165599"/>
              </a:xfrm>
            </p:spPr>
            <p:txBody>
              <a:bodyPr/>
              <a:lstStyle/>
              <a:p>
                <a:r>
                  <a:rPr lang="zh-CN" altLang="en-US" b="1" dirty="0" smtClean="0"/>
                  <a:t>记每个集合点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en-US" b="1" dirty="0" smtClean="0"/>
                  <a:t>对应的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zh-CN" altLang="en-US" b="1" dirty="0" smtClean="0"/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对于任意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en-US" altLang="zh-CN" b="1" dirty="0" smtClean="0"/>
              </a:p>
              <a:p>
                <a:endParaRPr lang="en-US" altLang="zh-CN" b="1" dirty="0" smtClean="0"/>
              </a:p>
              <a:p>
                <a:r>
                  <a:rPr lang="zh-CN" altLang="en-US" b="1" dirty="0" smtClean="0"/>
                  <a:t>预处理每个位置往后的下一个空位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𝒏𝒆𝒙𝒕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altLang="zh-CN" b="1" dirty="0"/>
              </a:p>
              <a:p>
                <a:endParaRPr lang="en-US" altLang="zh-CN" dirty="0" smtClean="0">
                  <a:latin typeface="+mj-lt"/>
                </a:endParaRPr>
              </a:p>
              <a:p>
                <a:r>
                  <a:rPr lang="zh-CN" altLang="en-US" b="1" dirty="0" smtClean="0">
                    <a:latin typeface="+mj-lt"/>
                  </a:rPr>
                  <a:t>依次枚举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~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altLang="zh-CN" b="1" i="1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𝒏𝒆𝒙𝒕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d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n-US" altLang="zh-CN" b="1" i="0" dirty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altLang="zh-CN" b="1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𝒔𝒖𝒎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𝒔𝒖𝒎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𝒏𝒆𝒙𝒕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endParaRPr lang="en-US" altLang="zh-CN" b="1" i="1" dirty="0" smtClean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𝒏𝒆𝒙𝒕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𝒏𝒆𝒙𝒕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b="1" dirty="0" smtClean="0"/>
              </a:p>
              <a:p>
                <a:pPr lvl="1"/>
                <a:endParaRPr lang="zh-CN" altLang="en-US" b="1" i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5"/>
                <a:ext cx="6468934" cy="4165599"/>
              </a:xfrm>
              <a:blipFill>
                <a:blip r:embed="rId2"/>
                <a:stretch>
                  <a:fillRect l="-1225" t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优化思路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315200" y="3113903"/>
            <a:ext cx="486032" cy="2883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895968" y="3113903"/>
            <a:ext cx="486032" cy="288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476736" y="3113903"/>
            <a:ext cx="486032" cy="2883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057504" y="3113903"/>
            <a:ext cx="486032" cy="288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638272" y="3113903"/>
            <a:ext cx="486032" cy="288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219040" y="3113903"/>
            <a:ext cx="486032" cy="2883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0799808" y="3113903"/>
            <a:ext cx="486032" cy="288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1380576" y="3113903"/>
            <a:ext cx="486032" cy="2883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曲线连接符 19"/>
          <p:cNvCxnSpPr>
            <a:stCxn id="17" idx="0"/>
            <a:endCxn id="18" idx="0"/>
          </p:cNvCxnSpPr>
          <p:nvPr/>
        </p:nvCxnSpPr>
        <p:spPr>
          <a:xfrm rot="5400000" flipH="1" flipV="1">
            <a:off x="11333208" y="2823519"/>
            <a:ext cx="12700" cy="58076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stCxn id="15" idx="0"/>
            <a:endCxn id="16" idx="0"/>
          </p:cNvCxnSpPr>
          <p:nvPr/>
        </p:nvCxnSpPr>
        <p:spPr>
          <a:xfrm rot="5400000" flipH="1" flipV="1">
            <a:off x="10171672" y="2823519"/>
            <a:ext cx="12700" cy="58076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/>
          <p:cNvCxnSpPr>
            <a:stCxn id="14" idx="0"/>
            <a:endCxn id="16" idx="0"/>
          </p:cNvCxnSpPr>
          <p:nvPr/>
        </p:nvCxnSpPr>
        <p:spPr>
          <a:xfrm rot="5400000" flipH="1" flipV="1">
            <a:off x="9881288" y="2533135"/>
            <a:ext cx="12700" cy="116153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曲线连接符 25"/>
          <p:cNvCxnSpPr>
            <a:stCxn id="12" idx="0"/>
            <a:endCxn id="13" idx="0"/>
          </p:cNvCxnSpPr>
          <p:nvPr/>
        </p:nvCxnSpPr>
        <p:spPr>
          <a:xfrm rot="5400000" flipH="1" flipV="1">
            <a:off x="8429368" y="2823519"/>
            <a:ext cx="12700" cy="58076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/>
          <p:cNvCxnSpPr>
            <a:stCxn id="13" idx="0"/>
            <a:endCxn id="16" idx="0"/>
          </p:cNvCxnSpPr>
          <p:nvPr/>
        </p:nvCxnSpPr>
        <p:spPr>
          <a:xfrm rot="5400000" flipH="1" flipV="1">
            <a:off x="9590904" y="2242751"/>
            <a:ext cx="12700" cy="174230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29"/>
          <p:cNvCxnSpPr>
            <a:stCxn id="5" idx="0"/>
            <a:endCxn id="13" idx="0"/>
          </p:cNvCxnSpPr>
          <p:nvPr/>
        </p:nvCxnSpPr>
        <p:spPr>
          <a:xfrm rot="5400000" flipH="1" flipV="1">
            <a:off x="8138984" y="2533135"/>
            <a:ext cx="12700" cy="116153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曲线连接符 31"/>
          <p:cNvCxnSpPr>
            <a:stCxn id="16" idx="0"/>
            <a:endCxn id="18" idx="0"/>
          </p:cNvCxnSpPr>
          <p:nvPr/>
        </p:nvCxnSpPr>
        <p:spPr>
          <a:xfrm rot="5400000" flipH="1" flipV="1">
            <a:off x="11042824" y="2533135"/>
            <a:ext cx="12700" cy="116153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6611038" y="4848228"/>
            <a:ext cx="1581664" cy="1354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7010400" y="5128231"/>
            <a:ext cx="1581664" cy="1354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连接符 34"/>
          <p:cNvCxnSpPr/>
          <p:nvPr/>
        </p:nvCxnSpPr>
        <p:spPr>
          <a:xfrm flipV="1">
            <a:off x="7731213" y="4565813"/>
            <a:ext cx="0" cy="8356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8272848" y="4852128"/>
            <a:ext cx="319216" cy="131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6614126" y="5128231"/>
            <a:ext cx="319216" cy="131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8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3" grpId="0" animBg="1"/>
      <p:bldP spid="34" grpId="0" animBg="1"/>
      <p:bldP spid="36" grpId="0" animBg="1"/>
      <p:bldP spid="3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影院座位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 smtClean="0"/>
                  <a:t>时，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𝑠𝑢𝑚</m:t>
                    </m:r>
                  </m:oMath>
                </a14:m>
                <a:r>
                  <a:rPr lang="zh-CN" altLang="en-US" dirty="0" smtClean="0"/>
                  <a:t>如何变化？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左侧</m:t>
                    </m:r>
                  </m:oMath>
                </a14:m>
                <a:r>
                  <a:rPr lang="zh-CN" altLang="en-US" dirty="0" smtClean="0"/>
                  <a:t>（包括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）空位的距离均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右侧空位的距离均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b="0" dirty="0" smtClean="0"/>
              </a:p>
              <a:p>
                <a:pPr lvl="1"/>
                <a:endParaRPr lang="en-US" altLang="zh-CN" dirty="0" smtClean="0"/>
              </a:p>
              <a:p>
                <a:r>
                  <a:rPr lang="zh-CN" altLang="en-US" dirty="0" smtClean="0"/>
                  <a:t>维护左侧空位数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𝑙𝑐</m:t>
                    </m:r>
                  </m:oMath>
                </a14:m>
                <a:r>
                  <a:rPr lang="zh-CN" altLang="en-US" dirty="0" smtClean="0"/>
                  <a:t>和右侧空位数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𝑟𝑐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每次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 smtClean="0"/>
                  <a:t>时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𝒔𝒖𝒎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𝒔𝒖𝒎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𝒍𝒄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𝒓𝒄</m:t>
                    </m:r>
                  </m:oMath>
                </a14:m>
                <a:endParaRPr lang="en-US" altLang="zh-CN" b="1" dirty="0" smtClean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23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3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1367481" y="2454876"/>
            <a:ext cx="486032" cy="2883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948249" y="2454876"/>
            <a:ext cx="486032" cy="288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529017" y="2454876"/>
            <a:ext cx="486032" cy="2883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109785" y="2454876"/>
            <a:ext cx="486032" cy="288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690553" y="2454876"/>
            <a:ext cx="486032" cy="288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271321" y="2454876"/>
            <a:ext cx="486032" cy="2883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852089" y="2454876"/>
            <a:ext cx="486032" cy="288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432857" y="2454876"/>
            <a:ext cx="486032" cy="2883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2772035" y="2176840"/>
            <a:ext cx="0" cy="8356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3344565" y="2176840"/>
            <a:ext cx="0" cy="8356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79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影院座位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6"/>
                <a:ext cx="10972800" cy="488022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b="0" dirty="0" smtClean="0"/>
                  <a:t>单独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计算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时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𝑠𝑢𝑚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…2∗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{</m:t>
                      </m:r>
                    </m:oMath>
                  </m:oMathPara>
                </a14:m>
                <a:endParaRPr lang="en-US" altLang="zh-CN" sz="2000" b="0" dirty="0" smtClean="0"/>
              </a:p>
              <a:p>
                <a:pPr marL="0" indent="0">
                  <a:buNone/>
                </a:pPr>
                <a:r>
                  <a:rPr lang="en-US" altLang="zh-CN" sz="2000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𝒔𝒖𝒎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𝒔𝒖𝒎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𝒍𝒄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𝒓𝒄</m:t>
                    </m:r>
                  </m:oMath>
                </a14:m>
                <a:endParaRPr lang="en-US" altLang="zh-CN" sz="2000" b="1" dirty="0" smtClean="0"/>
              </a:p>
              <a:p>
                <a:pPr marL="0" indent="0">
                  <a:buNone/>
                </a:pPr>
                <a:r>
                  <a:rPr lang="en-US" altLang="zh-CN" sz="2000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==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𝒍𝒄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𝒍𝒄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𝒓𝒄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𝒓𝒄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sz="2000" b="1" dirty="0" smtClean="0"/>
              </a:p>
              <a:p>
                <a:pPr marL="0" indent="0">
                  <a:buNone/>
                </a:pPr>
                <a:r>
                  <a:rPr lang="en-US" altLang="zh-CN" sz="2000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𝑛𝑒𝑥𝑡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{</m:t>
                    </m:r>
                  </m:oMath>
                </a14:m>
                <a:endParaRPr lang="en-US" altLang="zh-CN" sz="2000" b="0" dirty="0" smtClean="0"/>
              </a:p>
              <a:p>
                <a:pPr marL="0" indent="0">
                  <a:buNone/>
                </a:pPr>
                <a:r>
                  <a:rPr lang="en-US" altLang="zh-CN" sz="200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𝒔𝒖𝒎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𝒔𝒖𝒎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𝒏𝒆𝒙𝒕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d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endParaRPr lang="en-US" altLang="zh-CN" sz="2000" b="1" dirty="0" smtClean="0"/>
              </a:p>
              <a:p>
                <a:pPr marL="0" indent="0">
                  <a:buNone/>
                </a:pPr>
                <a:r>
                  <a:rPr lang="en-US" altLang="zh-CN" sz="200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𝑙𝑐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−−;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𝑟𝑐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−−;</m:t>
                    </m:r>
                  </m:oMath>
                </a14:m>
                <a:endParaRPr lang="en-US" altLang="zh-CN" sz="2000" b="0" dirty="0" smtClean="0"/>
              </a:p>
              <a:p>
                <a:pPr marL="0" indent="0">
                  <a:buNone/>
                </a:pPr>
                <a:r>
                  <a:rPr lang="en-US" altLang="zh-CN" sz="200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𝑛𝑒𝑥𝑡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𝑟𝑐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++;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𝑙𝑐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++;</m:t>
                    </m:r>
                  </m:oMath>
                </a14:m>
                <a:endParaRPr lang="en-US" altLang="zh-CN" sz="2000" b="0" dirty="0" smtClean="0"/>
              </a:p>
              <a:p>
                <a:pPr marL="0" indent="0">
                  <a:buNone/>
                </a:pPr>
                <a:r>
                  <a:rPr lang="en-US" altLang="zh-CN" sz="200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𝒏𝒆𝒙𝒕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𝒏𝒆𝒙𝒕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</m:oMath>
                </a14:m>
                <a:endParaRPr lang="en-US" altLang="zh-CN" sz="2000" b="1" dirty="0" smtClean="0"/>
              </a:p>
              <a:p>
                <a:pPr marL="0" indent="0">
                  <a:buNone/>
                </a:pPr>
                <a:r>
                  <a:rPr lang="en-US" altLang="zh-CN" sz="2000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0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6"/>
                <a:ext cx="10972800" cy="4880226"/>
              </a:xfrm>
              <a:blipFill>
                <a:blip r:embed="rId2"/>
                <a:stretch>
                  <a:fillRect l="-722" t="-14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伪代码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663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同步</a:t>
            </a:r>
            <a:r>
              <a:rPr lang="en-US" altLang="zh-CN" dirty="0"/>
              <a:t>H</a:t>
            </a:r>
            <a:r>
              <a:rPr lang="zh-CN" altLang="en-US" dirty="0"/>
              <a:t>公司的终端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 smtClean="0"/>
                  <a:t>一棵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b="1" dirty="0" smtClean="0"/>
                  <a:t>个结点的有根树，每个结点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en-US" b="1" dirty="0" smtClean="0"/>
                  <a:t>上有权值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endParaRPr lang="en-US" altLang="zh-CN" b="1" dirty="0" smtClean="0"/>
              </a:p>
              <a:p>
                <a:endParaRPr lang="en-US" altLang="zh-CN" b="1" dirty="0"/>
              </a:p>
              <a:p>
                <a:r>
                  <a:rPr lang="zh-CN" altLang="en-US" dirty="0" smtClean="0"/>
                  <a:t>现在可以增加某些结点的权值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希望能够使</a:t>
                </a:r>
                <a:r>
                  <a:rPr lang="zh-CN" altLang="en-US" b="1" dirty="0" smtClean="0"/>
                  <a:t>从根节点到每个叶子的路径的权值之和均相同</a:t>
                </a:r>
                <a:endParaRPr lang="en-US" altLang="zh-CN" b="1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问</a:t>
                </a:r>
                <a:r>
                  <a:rPr lang="zh-CN" altLang="en-US" b="1" dirty="0" smtClean="0"/>
                  <a:t>增加的权值之和最小能够是多少</a:t>
                </a:r>
                <a:r>
                  <a:rPr lang="zh-CN" altLang="en-US" dirty="0" smtClean="0"/>
                  <a:t>？</a:t>
                </a:r>
                <a:endParaRPr lang="en-US" altLang="zh-CN" dirty="0"/>
              </a:p>
              <a:p>
                <a:endParaRPr lang="en-US" altLang="zh-CN" b="1" dirty="0" smtClean="0"/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endParaRPr lang="en-US" altLang="zh-CN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题目描述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68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同步</a:t>
            </a:r>
            <a:r>
              <a:rPr lang="en-US" altLang="zh-CN" dirty="0"/>
              <a:t>H</a:t>
            </a:r>
            <a:r>
              <a:rPr lang="zh-CN" altLang="en-US" dirty="0"/>
              <a:t>公司的终端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5"/>
                <a:ext cx="4604951" cy="4165599"/>
              </a:xfrm>
            </p:spPr>
            <p:txBody>
              <a:bodyPr/>
              <a:lstStyle/>
              <a:p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zh-CN" altLang="en-US" dirty="0" smtClean="0"/>
                  <a:t>个结点的权值均为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只需令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dirty="0" smtClean="0"/>
                  <a:t>号结点的权值增加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从根到每个叶子的结点的路径权值之和均为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5"/>
                <a:ext cx="4604951" cy="4165599"/>
              </a:xfrm>
              <a:blipFill>
                <a:blip r:embed="rId2"/>
                <a:stretch>
                  <a:fillRect l="-17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/>
              <a:t>样</a:t>
            </a:r>
            <a:r>
              <a:rPr lang="zh-CN" altLang="en-US" dirty="0" smtClean="0"/>
              <a:t>例解释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7002161" y="2100649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6282161" y="3203017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7722161" y="3203017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8129965" y="4568996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10" name="曲线连接符 9"/>
          <p:cNvCxnSpPr>
            <a:stCxn id="5" idx="2"/>
            <a:endCxn id="6" idx="0"/>
          </p:cNvCxnSpPr>
          <p:nvPr/>
        </p:nvCxnSpPr>
        <p:spPr>
          <a:xfrm rot="10800000" flipV="1">
            <a:off x="6642161" y="2460649"/>
            <a:ext cx="360000" cy="74236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/>
          <p:cNvCxnSpPr>
            <a:stCxn id="5" idx="6"/>
            <a:endCxn id="7" idx="0"/>
          </p:cNvCxnSpPr>
          <p:nvPr/>
        </p:nvCxnSpPr>
        <p:spPr>
          <a:xfrm>
            <a:off x="7722161" y="2460649"/>
            <a:ext cx="360000" cy="74236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/>
          <p:cNvCxnSpPr>
            <a:stCxn id="7" idx="4"/>
            <a:endCxn id="8" idx="0"/>
          </p:cNvCxnSpPr>
          <p:nvPr/>
        </p:nvCxnSpPr>
        <p:spPr>
          <a:xfrm rot="16200000" flipH="1">
            <a:off x="7963074" y="4042104"/>
            <a:ext cx="645979" cy="40780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03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同步</a:t>
            </a:r>
            <a:r>
              <a:rPr lang="en-US" altLang="zh-CN" dirty="0"/>
              <a:t>H</a:t>
            </a:r>
            <a:r>
              <a:rPr lang="zh-CN" altLang="en-US" dirty="0"/>
              <a:t>公司的终端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核心问题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寻找符合条件的最优方案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b="1" dirty="0" smtClean="0"/>
              <a:t>朴素算法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从小到大枚举答案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枚举这些权值分配的结点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判断是否满足条件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当前枚举的即为最优答案</a:t>
            </a:r>
            <a:endParaRPr lang="en-US" altLang="zh-CN" dirty="0" smtClean="0"/>
          </a:p>
          <a:p>
            <a:pPr lvl="1"/>
            <a:r>
              <a:rPr lang="zh-CN" altLang="en-US" dirty="0"/>
              <a:t>指数</a:t>
            </a:r>
            <a:r>
              <a:rPr lang="zh-CN" altLang="en-US" dirty="0" smtClean="0"/>
              <a:t>级复杂度，显然难以通过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/>
              <a:t>基本思路</a:t>
            </a:r>
          </a:p>
        </p:txBody>
      </p:sp>
    </p:spTree>
    <p:extLst>
      <p:ext uri="{BB962C8B-B14F-4D97-AF65-F5344CB8AC3E}">
        <p14:creationId xmlns:p14="http://schemas.microsoft.com/office/powerpoint/2010/main" val="41992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同步</a:t>
            </a:r>
            <a:r>
              <a:rPr lang="en-US" altLang="zh-CN" dirty="0"/>
              <a:t>H</a:t>
            </a:r>
            <a:r>
              <a:rPr lang="zh-CN" altLang="en-US" dirty="0"/>
              <a:t>公司的终端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5"/>
                <a:ext cx="10972800" cy="463309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b="1" dirty="0" smtClean="0"/>
                  <a:t>不妨设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𝒓𝒕</m:t>
                    </m:r>
                  </m:oMath>
                </a14:m>
                <a:r>
                  <a:rPr lang="zh-CN" altLang="en-US" b="1" dirty="0" smtClean="0"/>
                  <a:t>有一个子结点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en-US" altLang="zh-CN" b="1" dirty="0" smtClean="0"/>
              </a:p>
              <a:p>
                <a:endParaRPr lang="en-US" altLang="zh-CN" dirty="0" smtClean="0"/>
              </a:p>
              <a:p>
                <a:r>
                  <a:rPr lang="zh-CN" altLang="en-US" b="1" dirty="0" smtClean="0"/>
                  <a:t>如果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zh-CN" altLang="en-US" b="1" dirty="0" smtClean="0"/>
                  <a:t>内有超过</a:t>
                </a:r>
                <a:r>
                  <a:rPr lang="en-US" altLang="zh-CN" b="1" dirty="0" smtClean="0"/>
                  <a:t>1</a:t>
                </a:r>
                <a:r>
                  <a:rPr lang="zh-CN" altLang="en-US" b="1" dirty="0" smtClean="0"/>
                  <a:t>个叶子结点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b="1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由于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𝑟𝑜𝑜𝑡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 smtClean="0"/>
                  <a:t>是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𝑟𝑜𝑜𝑡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𝑟𝑜𝑜𝑡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的公共边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所以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𝒔𝒖𝒎</m:t>
                    </m:r>
                    <m:d>
                      <m:d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𝒓𝒐𝒐𝒕</m:t>
                        </m:r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𝒔𝒖𝒎</m:t>
                    </m:r>
                    <m:d>
                      <m:d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𝒓𝒐𝒐𝒕</m:t>
                        </m:r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1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𝒔𝒖𝒎</m:t>
                    </m:r>
                    <m:d>
                      <m:d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𝒔𝒖𝒎</m:t>
                    </m:r>
                    <m:d>
                      <m:d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1" i="1" dirty="0" smtClean="0"/>
              </a:p>
              <a:p>
                <a:pPr lvl="1"/>
                <a:r>
                  <a:rPr lang="zh-CN" altLang="en-US" b="1" dirty="0" smtClean="0"/>
                  <a:t>即要求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zh-CN" altLang="en-US" b="1" dirty="0" smtClean="0"/>
                  <a:t>到所有叶子结点的路径权值和相等</a:t>
                </a:r>
                <a:endParaRPr lang="en-US" altLang="zh-CN" b="1" dirty="0" smtClean="0"/>
              </a:p>
              <a:p>
                <a:endParaRPr lang="en-US" altLang="zh-CN" i="0" dirty="0" smtClean="0">
                  <a:latin typeface="+mj-lt"/>
                </a:endParaRPr>
              </a:p>
              <a:p>
                <a:r>
                  <a:rPr lang="zh-CN" altLang="en-US" b="1" i="0" dirty="0" smtClean="0">
                    <a:latin typeface="+mj-lt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zh-CN" altLang="en-US" b="1" dirty="0" smtClean="0"/>
                  <a:t>内仅有一个叶子结点</a:t>
                </a:r>
                <a:endParaRPr lang="en-US" altLang="zh-CN" b="1" dirty="0" smtClean="0"/>
              </a:p>
              <a:p>
                <a:pPr lvl="1"/>
                <a:r>
                  <a:rPr lang="zh-CN" altLang="en-US" b="1" dirty="0"/>
                  <a:t>即要求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zh-CN" altLang="en-US" b="1" dirty="0"/>
                  <a:t>到所有叶子结点的路径权值和</a:t>
                </a:r>
                <a:r>
                  <a:rPr lang="zh-CN" altLang="en-US" b="1" dirty="0" smtClean="0"/>
                  <a:t>相等</a:t>
                </a:r>
                <a:endParaRPr lang="en-US" altLang="zh-CN" b="1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5"/>
                <a:ext cx="10972800" cy="4633092"/>
              </a:xfrm>
              <a:blipFill>
                <a:blip r:embed="rId2"/>
                <a:stretch>
                  <a:fillRect l="-722" t="-1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优化思路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8295502" y="1701805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rt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7575502" y="2804173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9015502" y="2804173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椭圆 7"/>
              <p:cNvSpPr/>
              <p:nvPr/>
            </p:nvSpPr>
            <p:spPr>
              <a:xfrm>
                <a:off x="9735502" y="4170152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椭圆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502" y="4170152"/>
                <a:ext cx="720000" cy="72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曲线连接符 8"/>
          <p:cNvCxnSpPr>
            <a:stCxn id="5" idx="2"/>
            <a:endCxn id="6" idx="0"/>
          </p:cNvCxnSpPr>
          <p:nvPr/>
        </p:nvCxnSpPr>
        <p:spPr>
          <a:xfrm rot="10800000" flipV="1">
            <a:off x="7935502" y="2061805"/>
            <a:ext cx="360000" cy="74236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线连接符 9"/>
          <p:cNvCxnSpPr>
            <a:stCxn id="5" idx="6"/>
            <a:endCxn id="7" idx="0"/>
          </p:cNvCxnSpPr>
          <p:nvPr/>
        </p:nvCxnSpPr>
        <p:spPr>
          <a:xfrm>
            <a:off x="9015502" y="2061805"/>
            <a:ext cx="360000" cy="74236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曲线连接符 10"/>
          <p:cNvCxnSpPr>
            <a:stCxn id="7" idx="6"/>
            <a:endCxn id="8" idx="0"/>
          </p:cNvCxnSpPr>
          <p:nvPr/>
        </p:nvCxnSpPr>
        <p:spPr>
          <a:xfrm>
            <a:off x="9735502" y="3164173"/>
            <a:ext cx="360000" cy="1005979"/>
          </a:xfrm>
          <a:prstGeom prst="curvedConnector2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椭圆 11"/>
              <p:cNvSpPr/>
              <p:nvPr/>
            </p:nvSpPr>
            <p:spPr>
              <a:xfrm>
                <a:off x="8295502" y="4170152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椭圆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502" y="4170152"/>
                <a:ext cx="720000" cy="72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曲线连接符 15"/>
          <p:cNvCxnSpPr>
            <a:stCxn id="7" idx="2"/>
            <a:endCxn id="12" idx="0"/>
          </p:cNvCxnSpPr>
          <p:nvPr/>
        </p:nvCxnSpPr>
        <p:spPr>
          <a:xfrm rot="10800000" flipV="1">
            <a:off x="8655502" y="3164172"/>
            <a:ext cx="360000" cy="1005979"/>
          </a:xfrm>
          <a:prstGeom prst="curvedConnector2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78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Offer</a:t>
            </a:r>
            <a:r>
              <a:rPr lang="zh-CN" altLang="en-US" dirty="0" smtClean="0"/>
              <a:t>收割赛</a:t>
            </a:r>
            <a:r>
              <a:rPr lang="en-US" altLang="zh-CN" dirty="0" smtClean="0"/>
              <a:t> #24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小</a:t>
            </a:r>
            <a:r>
              <a:rPr lang="en-US" altLang="zh-CN" b="1" dirty="0"/>
              <a:t>Hi</a:t>
            </a:r>
            <a:r>
              <a:rPr lang="zh-CN" altLang="en-US" b="1" dirty="0"/>
              <a:t>的</a:t>
            </a:r>
            <a:r>
              <a:rPr lang="zh-CN" altLang="en-US" b="1" dirty="0" smtClean="0"/>
              <a:t>钟表</a:t>
            </a:r>
            <a:endParaRPr lang="en-US" altLang="zh-CN" b="1" dirty="0" smtClean="0"/>
          </a:p>
          <a:p>
            <a:pPr lvl="1"/>
            <a:r>
              <a:rPr lang="zh-CN" altLang="en-US" dirty="0"/>
              <a:t>数学</a:t>
            </a:r>
            <a:endParaRPr lang="en-US" altLang="zh-CN" dirty="0" smtClean="0"/>
          </a:p>
          <a:p>
            <a:r>
              <a:rPr lang="zh-CN" altLang="en-US" b="1" dirty="0" smtClean="0"/>
              <a:t>影院座位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枚举、双</a:t>
            </a:r>
            <a:r>
              <a:rPr lang="zh-CN" altLang="en-US" dirty="0"/>
              <a:t>指针</a:t>
            </a:r>
            <a:endParaRPr lang="en-US" altLang="zh-CN" dirty="0" smtClean="0"/>
          </a:p>
          <a:p>
            <a:r>
              <a:rPr lang="zh-CN" altLang="en-US" b="1" dirty="0"/>
              <a:t>同步</a:t>
            </a:r>
            <a:r>
              <a:rPr lang="en-US" altLang="zh-CN" b="1" dirty="0"/>
              <a:t>H</a:t>
            </a:r>
            <a:r>
              <a:rPr lang="zh-CN" altLang="en-US" b="1" dirty="0"/>
              <a:t>公司的</a:t>
            </a:r>
            <a:r>
              <a:rPr lang="zh-CN" altLang="en-US" b="1" dirty="0" smtClean="0"/>
              <a:t>终端</a:t>
            </a:r>
            <a:endParaRPr lang="en-US" altLang="zh-CN" b="1" dirty="0" smtClean="0"/>
          </a:p>
          <a:p>
            <a:pPr lvl="1"/>
            <a:r>
              <a:rPr lang="zh-CN" altLang="en-US" dirty="0"/>
              <a:t>分治</a:t>
            </a:r>
            <a:endParaRPr lang="en-US" altLang="zh-CN" dirty="0" smtClean="0"/>
          </a:p>
          <a:p>
            <a:r>
              <a:rPr lang="zh-CN" altLang="en-US" b="1" dirty="0"/>
              <a:t>大富翁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根号均衡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7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同步</a:t>
            </a:r>
            <a:r>
              <a:rPr lang="en-US" altLang="zh-CN" dirty="0"/>
              <a:t>H</a:t>
            </a:r>
            <a:r>
              <a:rPr lang="zh-CN" altLang="en-US" dirty="0"/>
              <a:t>公司的终端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5"/>
                <a:ext cx="10972800" cy="463309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𝑨𝒏𝒔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𝒓𝒕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𝑨𝒏𝒔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𝑨𝒏𝒔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𝑨𝒏𝒔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en-US" altLang="zh-CN" b="1" dirty="0"/>
              </a:p>
              <a:p>
                <a:pPr lvl="1"/>
                <a:r>
                  <a:rPr lang="zh-CN" altLang="en-US" dirty="0" smtClean="0"/>
                  <a:t>为什么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𝑟𝑡</m:t>
                    </m:r>
                  </m:oMath>
                </a14:m>
                <a:r>
                  <a:rPr lang="zh-CN" altLang="en-US" dirty="0" smtClean="0"/>
                  <a:t>的最</a:t>
                </a:r>
                <a:r>
                  <a:rPr lang="zh-CN" altLang="en-US" dirty="0"/>
                  <a:t>优方案一定</a:t>
                </a:r>
                <a:r>
                  <a:rPr lang="zh-CN" altLang="en-US" dirty="0" smtClean="0"/>
                  <a:t>包含所有子</a:t>
                </a:r>
                <a:r>
                  <a:rPr lang="zh-CN" altLang="en-US" dirty="0"/>
                  <a:t>结点的最优方案？</a:t>
                </a:r>
                <a:endParaRPr lang="en-US" altLang="zh-CN" dirty="0"/>
              </a:p>
              <a:p>
                <a:pPr lvl="1"/>
                <a:endParaRPr lang="en-US" altLang="zh-CN" b="1" dirty="0" smtClean="0"/>
              </a:p>
              <a:p>
                <a:r>
                  <a:rPr lang="zh-CN" altLang="en-US" b="1" dirty="0" smtClean="0"/>
                  <a:t>对于任意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altLang="zh-CN" b="1" dirty="0" smtClean="0"/>
              </a:p>
              <a:p>
                <a:pPr lvl="1"/>
                <a:r>
                  <a:rPr lang="zh-CN" altLang="en-US" b="1" dirty="0" smtClean="0"/>
                  <a:t>只有</a:t>
                </a:r>
                <a:r>
                  <a:rPr lang="zh-CN" altLang="en-US" b="1" dirty="0"/>
                  <a:t>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b="1" dirty="0"/>
                  <a:t>子树内的结点</a:t>
                </a:r>
                <a:r>
                  <a:rPr lang="zh-CN" altLang="en-US" b="1" dirty="0" smtClean="0"/>
                  <a:t>增加权值</a:t>
                </a:r>
                <a:endParaRPr lang="en-US" altLang="zh-CN" b="1" dirty="0" smtClean="0"/>
              </a:p>
              <a:p>
                <a:pPr lvl="2"/>
                <a:r>
                  <a:rPr lang="zh-CN" altLang="en-US" b="1" dirty="0"/>
                  <a:t>才能使得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b="1" dirty="0" smtClean="0"/>
                  <a:t>到其所有</a:t>
                </a:r>
                <a:r>
                  <a:rPr lang="zh-CN" altLang="en-US" b="1" dirty="0"/>
                  <a:t>叶子结点的路径权值和</a:t>
                </a:r>
                <a:r>
                  <a:rPr lang="zh-CN" altLang="en-US" b="1" dirty="0" smtClean="0"/>
                  <a:t>相等</a:t>
                </a:r>
                <a:endParaRPr lang="en-US" altLang="zh-CN" b="1" dirty="0" smtClean="0"/>
              </a:p>
              <a:p>
                <a:pPr lvl="1"/>
                <a:endParaRPr lang="en-US" altLang="zh-CN" b="1" dirty="0" smtClean="0"/>
              </a:p>
              <a:p>
                <a:pPr lvl="1"/>
                <a:r>
                  <a:rPr lang="zh-CN" altLang="en-US" b="1" dirty="0" smtClean="0"/>
                  <a:t>而如果希望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𝒓𝒕</m:t>
                    </m:r>
                  </m:oMath>
                </a14:m>
                <a:r>
                  <a:rPr lang="zh-CN" altLang="en-US" b="1" dirty="0" smtClean="0"/>
                  <a:t>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b="1" dirty="0" smtClean="0"/>
                  <a:t>内叶子结点的路径权值和与其他路径</a:t>
                </a:r>
                <a:r>
                  <a:rPr lang="zh-CN" altLang="en-US" b="1" dirty="0"/>
                  <a:t>相等</a:t>
                </a:r>
                <a:endParaRPr lang="en-US" altLang="zh-CN" b="1" dirty="0" smtClean="0"/>
              </a:p>
              <a:p>
                <a:pPr lvl="2"/>
                <a:r>
                  <a:rPr lang="zh-CN" altLang="en-US" dirty="0"/>
                  <a:t>此时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到其所有叶子结点的路径权值和相等</a:t>
                </a:r>
                <a:endParaRPr lang="en-US" altLang="zh-CN" dirty="0"/>
              </a:p>
              <a:p>
                <a:pPr lvl="2"/>
                <a:r>
                  <a:rPr lang="zh-CN" altLang="en-US" dirty="0" smtClean="0"/>
                  <a:t>单独增加每条路径上某个结点的权值</a:t>
                </a:r>
                <a:endParaRPr lang="en-US" altLang="zh-CN" dirty="0" smtClean="0"/>
              </a:p>
              <a:p>
                <a:pPr lvl="2"/>
                <a:r>
                  <a:rPr lang="zh-CN" altLang="en-US" b="1" dirty="0" smtClean="0"/>
                  <a:t>不如统一增加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b="1" dirty="0" smtClean="0"/>
                  <a:t>的权值</a:t>
                </a:r>
                <a:endParaRPr lang="en-US" altLang="zh-CN" dirty="0"/>
              </a:p>
              <a:p>
                <a:pPr lvl="2"/>
                <a:endParaRPr lang="en-US" altLang="zh-CN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5"/>
                <a:ext cx="10972800" cy="4633092"/>
              </a:xfrm>
              <a:blipFill>
                <a:blip r:embed="rId2"/>
                <a:stretch>
                  <a:fillRect l="-722" t="-6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分治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9844216" y="1701805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rt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9124216" y="2804173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椭圆 6"/>
              <p:cNvSpPr/>
              <p:nvPr/>
            </p:nvSpPr>
            <p:spPr>
              <a:xfrm>
                <a:off x="10564216" y="2804173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椭圆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4216" y="2804173"/>
                <a:ext cx="720000" cy="72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椭圆 7"/>
              <p:cNvSpPr/>
              <p:nvPr/>
            </p:nvSpPr>
            <p:spPr>
              <a:xfrm>
                <a:off x="11284216" y="4170152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椭圆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4216" y="4170152"/>
                <a:ext cx="720000" cy="72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曲线连接符 8"/>
          <p:cNvCxnSpPr>
            <a:stCxn id="5" idx="2"/>
            <a:endCxn id="6" idx="0"/>
          </p:cNvCxnSpPr>
          <p:nvPr/>
        </p:nvCxnSpPr>
        <p:spPr>
          <a:xfrm rot="10800000" flipV="1">
            <a:off x="9484216" y="2061805"/>
            <a:ext cx="360000" cy="74236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线连接符 9"/>
          <p:cNvCxnSpPr>
            <a:stCxn id="5" idx="6"/>
            <a:endCxn id="7" idx="0"/>
          </p:cNvCxnSpPr>
          <p:nvPr/>
        </p:nvCxnSpPr>
        <p:spPr>
          <a:xfrm>
            <a:off x="10564216" y="2061805"/>
            <a:ext cx="360000" cy="74236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曲线连接符 10"/>
          <p:cNvCxnSpPr>
            <a:stCxn id="7" idx="6"/>
            <a:endCxn id="8" idx="0"/>
          </p:cNvCxnSpPr>
          <p:nvPr/>
        </p:nvCxnSpPr>
        <p:spPr>
          <a:xfrm>
            <a:off x="11284216" y="3164173"/>
            <a:ext cx="360000" cy="1005979"/>
          </a:xfrm>
          <a:prstGeom prst="curvedConnector2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椭圆 11"/>
              <p:cNvSpPr/>
              <p:nvPr/>
            </p:nvSpPr>
            <p:spPr>
              <a:xfrm>
                <a:off x="9844216" y="4170152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椭圆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4216" y="4170152"/>
                <a:ext cx="720000" cy="720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曲线连接符 15"/>
          <p:cNvCxnSpPr>
            <a:stCxn id="7" idx="2"/>
            <a:endCxn id="12" idx="0"/>
          </p:cNvCxnSpPr>
          <p:nvPr/>
        </p:nvCxnSpPr>
        <p:spPr>
          <a:xfrm rot="10800000" flipV="1">
            <a:off x="10204216" y="3164172"/>
            <a:ext cx="360000" cy="1005979"/>
          </a:xfrm>
          <a:prstGeom prst="curvedConnector2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11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同步</a:t>
            </a:r>
            <a:r>
              <a:rPr lang="en-US" altLang="zh-CN" dirty="0"/>
              <a:t>H</a:t>
            </a:r>
            <a:r>
              <a:rPr lang="zh-CN" altLang="en-US" dirty="0"/>
              <a:t>公司的终端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599" y="1701805"/>
                <a:ext cx="7409028" cy="4165599"/>
              </a:xfrm>
            </p:spPr>
            <p:txBody>
              <a:bodyPr/>
              <a:lstStyle/>
              <a:p>
                <a:r>
                  <a:rPr lang="zh-CN" altLang="en-US" b="1" dirty="0" smtClean="0"/>
                  <a:t>此时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𝒓𝒕</m:t>
                    </m:r>
                  </m:oMath>
                </a14:m>
                <a:r>
                  <a:rPr lang="zh-CN" altLang="en-US" b="1" dirty="0" smtClean="0"/>
                  <a:t>的所有子结点均已调整完毕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其中每个子结点的 “</a:t>
                </a:r>
                <a:r>
                  <a:rPr lang="zh-CN" altLang="en-US" dirty="0"/>
                  <a:t>共同</a:t>
                </a:r>
                <a:r>
                  <a:rPr lang="zh-CN" altLang="en-US" dirty="0" smtClean="0"/>
                  <a:t>权值和”为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费用最低的调整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𝑟𝑡</m:t>
                    </m:r>
                  </m:oMath>
                </a14:m>
                <a:r>
                  <a:rPr lang="zh-CN" altLang="en-US" dirty="0" smtClean="0"/>
                  <a:t>的操作即将每个子结点均加上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𝑐𝑜𝑠𝑡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:endParaRPr lang="en-US" altLang="zh-CN" b="1" dirty="0" smtClean="0"/>
              </a:p>
              <a:p>
                <a:r>
                  <a:rPr lang="zh-CN" altLang="en-US" b="1" dirty="0" smtClean="0"/>
                  <a:t>将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𝑨𝒏𝒔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𝒓𝒕</m:t>
                        </m:r>
                      </m:e>
                    </m:d>
                  </m:oMath>
                </a14:m>
                <a:r>
                  <a:rPr lang="zh-CN" altLang="en-US" b="1" dirty="0" smtClean="0"/>
                  <a:t>分解成了若干子问题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𝑨𝒏𝒔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𝑨𝒏𝒔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并且可以一层层分解下去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直到只剩一个叶子结点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为了方便处理，可以到只剩一个结点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随后一层层向上合并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9" y="1701805"/>
                <a:ext cx="7409028" cy="4165599"/>
              </a:xfrm>
              <a:blipFill>
                <a:blip r:embed="rId2"/>
                <a:stretch>
                  <a:fillRect l="-1070" t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/>
              <a:t>优化</a:t>
            </a:r>
            <a:r>
              <a:rPr lang="zh-CN" altLang="en-US" dirty="0" smtClean="0"/>
              <a:t>思路：合并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椭圆 5"/>
              <p:cNvSpPr/>
              <p:nvPr/>
            </p:nvSpPr>
            <p:spPr>
              <a:xfrm>
                <a:off x="9473512" y="2253740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𝑟𝑡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椭圆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512" y="2253740"/>
                <a:ext cx="720000" cy="72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椭圆 6"/>
          <p:cNvSpPr/>
          <p:nvPr/>
        </p:nvSpPr>
        <p:spPr>
          <a:xfrm>
            <a:off x="9473512" y="3356108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椭圆 7"/>
              <p:cNvSpPr/>
              <p:nvPr/>
            </p:nvSpPr>
            <p:spPr>
              <a:xfrm>
                <a:off x="10480992" y="3356108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椭圆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0992" y="3356108"/>
                <a:ext cx="720000" cy="72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曲线连接符 8"/>
          <p:cNvCxnSpPr>
            <a:stCxn id="6" idx="2"/>
            <a:endCxn id="16" idx="0"/>
          </p:cNvCxnSpPr>
          <p:nvPr/>
        </p:nvCxnSpPr>
        <p:spPr>
          <a:xfrm rot="10800000" flipV="1">
            <a:off x="8826032" y="2613740"/>
            <a:ext cx="647480" cy="74236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线连接符 9"/>
          <p:cNvCxnSpPr>
            <a:stCxn id="6" idx="6"/>
            <a:endCxn id="8" idx="0"/>
          </p:cNvCxnSpPr>
          <p:nvPr/>
        </p:nvCxnSpPr>
        <p:spPr>
          <a:xfrm>
            <a:off x="10193512" y="2613740"/>
            <a:ext cx="647480" cy="74236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椭圆 15"/>
              <p:cNvSpPr/>
              <p:nvPr/>
            </p:nvSpPr>
            <p:spPr>
              <a:xfrm>
                <a:off x="8466032" y="3356108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椭圆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032" y="3356108"/>
                <a:ext cx="720000" cy="720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箭头连接符 18"/>
          <p:cNvCxnSpPr>
            <a:stCxn id="6" idx="4"/>
            <a:endCxn id="7" idx="0"/>
          </p:cNvCxnSpPr>
          <p:nvPr/>
        </p:nvCxnSpPr>
        <p:spPr>
          <a:xfrm>
            <a:off x="9833512" y="2973740"/>
            <a:ext cx="0" cy="382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8675189" y="415187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9682669" y="415187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0690149" y="415187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8683427" y="488438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9690907" y="488438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0698387" y="488438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20" idx="2"/>
            <a:endCxn id="23" idx="0"/>
          </p:cNvCxnSpPr>
          <p:nvPr/>
        </p:nvCxnSpPr>
        <p:spPr>
          <a:xfrm>
            <a:off x="8826032" y="4521205"/>
            <a:ext cx="8238" cy="36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1" idx="2"/>
            <a:endCxn id="24" idx="0"/>
          </p:cNvCxnSpPr>
          <p:nvPr/>
        </p:nvCxnSpPr>
        <p:spPr>
          <a:xfrm>
            <a:off x="9833512" y="4521205"/>
            <a:ext cx="8238" cy="36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2" idx="2"/>
            <a:endCxn id="25" idx="0"/>
          </p:cNvCxnSpPr>
          <p:nvPr/>
        </p:nvCxnSpPr>
        <p:spPr>
          <a:xfrm>
            <a:off x="10840992" y="4521205"/>
            <a:ext cx="8238" cy="36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69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6" grpId="0" animBg="1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同步</a:t>
            </a:r>
            <a:r>
              <a:rPr lang="en-US" altLang="zh-CN" dirty="0"/>
              <a:t>H</a:t>
            </a:r>
            <a:r>
              <a:rPr lang="zh-CN" altLang="en-US" dirty="0"/>
              <a:t>公司的终端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𝑎𝑛𝑠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0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sz="20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𝒊𝒏𝒕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𝟔𝟒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𝑑𝑓𝑠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{</m:t>
                      </m:r>
                    </m:oMath>
                  </m:oMathPara>
                </a14:m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𝑠𝑢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𝑐h𝑖𝑙𝑑𝑟𝑒𝑛𝑠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{</m:t>
                    </m:r>
                  </m:oMath>
                </a14:m>
                <a:endParaRPr lang="en-US" altLang="zh-CN" sz="2000" b="0" dirty="0" smtClean="0"/>
              </a:p>
              <a:p>
                <a:pPr marL="0" indent="0">
                  <a:buNone/>
                </a:pPr>
                <a:r>
                  <a:rPr lang="en-US" altLang="zh-CN" sz="200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𝑑𝑒𝑝𝑡h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𝑑𝑓𝑠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altLang="zh-CN" sz="2000" b="0" dirty="0" smtClean="0"/>
              </a:p>
              <a:p>
                <a:pPr marL="0" indent="0">
                  <a:buNone/>
                </a:pPr>
                <a:r>
                  <a:rPr lang="en-US" altLang="zh-CN" sz="200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𝒔𝒖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𝒔𝒖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𝒅𝒆𝒑𝒕𝒉</m:t>
                    </m:r>
                  </m:oMath>
                </a14:m>
                <a:endParaRPr lang="en-US" altLang="zh-CN" sz="2000" b="1" dirty="0" smtClean="0"/>
              </a:p>
              <a:p>
                <a:pPr marL="0" indent="0">
                  <a:buNone/>
                </a:pPr>
                <a:r>
                  <a:rPr lang="en-US" altLang="zh-CN" sz="2000" b="1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𝒎𝒂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𝒎𝒂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𝐦𝐚𝐱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𝒎𝒂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𝒅𝒆𝒑𝒕𝒉</m:t>
                            </m:r>
                          </m:e>
                        </m:d>
                      </m:e>
                    </m:func>
                  </m:oMath>
                </a14:m>
                <a:endParaRPr lang="en-US" altLang="zh-CN" sz="2000" b="1" dirty="0" smtClean="0"/>
              </a:p>
              <a:p>
                <a:pPr marL="0" indent="0">
                  <a:buNone/>
                </a:pPr>
                <a:r>
                  <a:rPr lang="en-US" altLang="zh-CN" sz="2000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000" b="0" dirty="0" smtClean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𝑎𝑛𝑠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𝑎𝑛𝑠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𝒎𝒂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𝒄𝒉𝒊𝒍𝒅𝒓𝒆𝒏𝒔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𝒔𝒊𝒛𝒆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𝒔𝒖</m:t>
                    </m:r>
                  </m:oMath>
                </a14:m>
                <a:endParaRPr lang="en-US" altLang="zh-CN" sz="2000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20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伪代码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21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大富翁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一条</m:t>
                    </m:r>
                  </m:oMath>
                </a14:m>
                <a:r>
                  <a:rPr lang="zh-CN" altLang="en-US" b="1" dirty="0" smtClean="0"/>
                  <a:t>线上的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b="1" dirty="0" smtClean="0"/>
                  <a:t>个点</a:t>
                </a:r>
                <a:r>
                  <a:rPr lang="zh-CN" altLang="en-US" b="1" dirty="0"/>
                  <a:t>，</a:t>
                </a:r>
                <a:r>
                  <a:rPr lang="zh-CN" altLang="en-US" b="1" i="0" dirty="0" smtClean="0">
                    <a:latin typeface="+mj-lt"/>
                  </a:rPr>
                  <a:t>每个点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en-US" b="1" i="0" dirty="0" smtClean="0">
                    <a:latin typeface="+mj-lt"/>
                  </a:rPr>
                  <a:t>向点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r>
                  <a:rPr lang="zh-CN" altLang="en-US" b="1" dirty="0" smtClean="0"/>
                  <a:t>连有一条边</a:t>
                </a:r>
                <a:endParaRPr lang="en-US" altLang="zh-CN" b="1" dirty="0" smtClean="0"/>
              </a:p>
              <a:p>
                <a:pPr lvl="1"/>
                <a:r>
                  <a:rPr lang="zh-CN" altLang="en-US" b="1" dirty="0" smtClean="0"/>
                  <a:t>如果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b="1" dirty="0" smtClean="0"/>
                  <a:t>，那么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en-US" b="1" dirty="0" smtClean="0"/>
                  <a:t>是一个终点</a:t>
                </a:r>
                <a:endParaRPr lang="en-US" altLang="zh-CN" b="1" dirty="0" smtClean="0"/>
              </a:p>
              <a:p>
                <a:pPr lvl="1"/>
                <a:endParaRPr lang="en-US" altLang="zh-CN" b="1" dirty="0"/>
              </a:p>
              <a:p>
                <a:r>
                  <a:rPr lang="zh-CN" altLang="en-US" b="1" dirty="0" smtClean="0"/>
                  <a:t>依次处理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zh-CN" altLang="en-US" b="1" dirty="0" smtClean="0"/>
                  <a:t>个操作</a:t>
                </a:r>
                <a:endParaRPr lang="en-US" altLang="zh-CN" b="1" dirty="0" smtClean="0"/>
              </a:p>
              <a:p>
                <a:pPr lvl="1"/>
                <a:r>
                  <a:rPr lang="zh-CN" altLang="en-US" b="1" dirty="0" smtClean="0"/>
                  <a:t>操作</a:t>
                </a:r>
                <a:r>
                  <a:rPr lang="en-US" altLang="zh-CN" b="1" dirty="0" smtClean="0"/>
                  <a:t>1</a:t>
                </a:r>
                <a:r>
                  <a:rPr lang="zh-CN" altLang="en-US" b="1" dirty="0" smtClean="0"/>
                  <a:t>：询问从点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zh-CN" altLang="en-US" b="1" dirty="0" smtClean="0"/>
                  <a:t>出发到终点一共有多少个点</a:t>
                </a:r>
                <a:endParaRPr lang="en-US" altLang="zh-CN" b="1" dirty="0" smtClean="0"/>
              </a:p>
              <a:p>
                <a:pPr lvl="1"/>
                <a:r>
                  <a:rPr lang="zh-CN" altLang="en-US" b="1" dirty="0" smtClean="0"/>
                  <a:t>操作</a:t>
                </a:r>
                <a:r>
                  <a:rPr lang="en-US" altLang="zh-CN" b="1" dirty="0" smtClean="0"/>
                  <a:t>2</a:t>
                </a:r>
                <a:r>
                  <a:rPr lang="zh-CN" altLang="en-US" b="1" dirty="0" smtClean="0"/>
                  <a:t>：修改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𝒂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endParaRPr lang="en-US" altLang="zh-CN" b="1" dirty="0" smtClean="0"/>
              </a:p>
              <a:p>
                <a:pPr lvl="1"/>
                <a:endParaRPr lang="en-US" altLang="zh-CN" b="1" dirty="0" smtClean="0"/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endParaRPr lang="en-US" altLang="zh-CN" b="1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问题描述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534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大富翁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1,1,2,1,2,2,2,3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询问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3→5→7</m:t>
                    </m:r>
                    <m:r>
                      <a:rPr lang="en-US" altLang="zh-CN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→9</m:t>
                    </m:r>
                  </m:oMath>
                </a14:m>
                <a:endParaRPr lang="en-US" altLang="zh-CN" b="0" i="1" dirty="0" smtClean="0">
                  <a:solidFill>
                    <a:schemeClr val="bg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𝐴𝑛𝑠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修改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询问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altLang="zh-CN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zh-CN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→10</m:t>
                    </m:r>
                  </m:oMath>
                </a14:m>
                <a:endParaRPr lang="en-US" altLang="zh-CN" b="0" i="1" dirty="0" smtClean="0">
                  <a:solidFill>
                    <a:schemeClr val="bg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𝐴𝑛𝑠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7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样例解释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395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大富翁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仅维护数组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对于每次</a:t>
                </a:r>
                <a:r>
                  <a:rPr lang="zh-CN" altLang="en-US" b="1" dirty="0" smtClean="0"/>
                  <a:t>查询操作</a:t>
                </a:r>
                <a:endParaRPr lang="en-US" altLang="zh-CN" b="1" dirty="0" smtClean="0"/>
              </a:p>
              <a:p>
                <a:pPr lvl="2"/>
                <a:r>
                  <a:rPr lang="zh-CN" altLang="en-US" i="0" dirty="0" smtClean="0">
                    <a:latin typeface="+mj-lt"/>
                  </a:rPr>
                  <a:t>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 smtClean="0"/>
                  <a:t>开始不断向后跳</a:t>
                </a:r>
                <a:endParaRPr lang="en-US" altLang="zh-CN" dirty="0" smtClean="0"/>
              </a:p>
              <a:p>
                <a:pPr lvl="2"/>
                <a:r>
                  <a:rPr lang="zh-CN" altLang="en-US" b="1" dirty="0"/>
                  <a:t>时间复杂</a:t>
                </a:r>
                <a:r>
                  <a:rPr lang="zh-CN" altLang="en-US" b="1" dirty="0" smtClean="0"/>
                  <a:t>度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</m:oMath>
                </a14:m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对于每次</a:t>
                </a:r>
                <a:r>
                  <a:rPr lang="zh-CN" altLang="en-US" b="1" dirty="0" smtClean="0"/>
                  <a:t>修改操作</a:t>
                </a:r>
                <a:endParaRPr lang="en-US" altLang="zh-CN" b="1" dirty="0" smtClean="0"/>
              </a:p>
              <a:p>
                <a:pPr lvl="2"/>
                <a:r>
                  <a:rPr lang="zh-CN" altLang="en-US" dirty="0" smtClean="0"/>
                  <a:t>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altLang="zh-CN" b="0" dirty="0" smtClean="0"/>
              </a:p>
              <a:p>
                <a:pPr lvl="2"/>
                <a:r>
                  <a:rPr lang="zh-CN" altLang="en-US" b="1" dirty="0" smtClean="0"/>
                  <a:t>时间复杂度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altLang="zh-CN" b="1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总时间复杂度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𝑁𝑀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pPr lvl="1"/>
                <a:r>
                  <a:rPr lang="zh-CN" altLang="en-US" dirty="0" smtClean="0"/>
                  <a:t>难以通过全部数据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朴素算法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969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大富翁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维护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dirty="0" smtClean="0"/>
                  <a:t>：从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开始经过多少步能够抵达终点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对于每次</a:t>
                </a:r>
                <a:r>
                  <a:rPr lang="zh-CN" altLang="en-US" b="1" dirty="0" smtClean="0"/>
                  <a:t>查询操作</a:t>
                </a:r>
                <a:endParaRPr lang="en-US" altLang="zh-CN" b="1" dirty="0" smtClean="0"/>
              </a:p>
              <a:p>
                <a:pPr lvl="2"/>
                <a:r>
                  <a:rPr lang="zh-CN" altLang="en-US" dirty="0" smtClean="0">
                    <a:latin typeface="+mj-lt"/>
                  </a:rPr>
                  <a:t>输出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lvl="2"/>
                <a:r>
                  <a:rPr lang="zh-CN" altLang="en-US" b="1" dirty="0"/>
                  <a:t>时间复杂</a:t>
                </a:r>
                <a:r>
                  <a:rPr lang="zh-CN" altLang="en-US" b="1" dirty="0" smtClean="0"/>
                  <a:t>度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对于每次</a:t>
                </a:r>
                <a:r>
                  <a:rPr lang="zh-CN" altLang="en-US" b="1" dirty="0" smtClean="0"/>
                  <a:t>修改操作</a:t>
                </a:r>
                <a:endParaRPr lang="en-US" altLang="zh-CN" b="1" dirty="0" smtClean="0"/>
              </a:p>
              <a:p>
                <a:pPr lvl="2"/>
                <a:r>
                  <a:rPr lang="zh-CN" altLang="en-US" dirty="0" smtClean="0"/>
                  <a:t>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b="0" dirty="0" smtClean="0"/>
                  <a:t>，所有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zh-CN" altLang="en-US" b="0" dirty="0" smtClean="0"/>
                  <a:t>都可能发生改变</a:t>
                </a:r>
                <a:endParaRPr lang="en-US" altLang="zh-CN" b="0" dirty="0" smtClean="0"/>
              </a:p>
              <a:p>
                <a:pPr lvl="2"/>
                <a:r>
                  <a:rPr lang="zh-CN" altLang="en-US" b="1" dirty="0" smtClean="0"/>
                  <a:t>时间复杂度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</m:oMath>
                </a14:m>
                <a:endParaRPr lang="en-US" altLang="zh-CN" b="1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总时间复杂度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𝑁𝑀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pPr lvl="1"/>
                <a:r>
                  <a:rPr lang="zh-CN" altLang="en-US" dirty="0" smtClean="0"/>
                  <a:t>难以通过全部数据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朴素算法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803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大富翁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6"/>
                <a:ext cx="6582032" cy="4435384"/>
              </a:xfrm>
            </p:spPr>
            <p:txBody>
              <a:bodyPr/>
              <a:lstStyle/>
              <a:p>
                <a:r>
                  <a:rPr lang="zh-CN" altLang="en-US" b="1" dirty="0" smtClean="0"/>
                  <a:t>均衡两种操作的时间复杂度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均处于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zh-CN" altLang="en-US" dirty="0" smtClean="0"/>
                  <a:t>的范围内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r>
                  <a:rPr lang="zh-CN" altLang="en-US" b="1" dirty="0" smtClean="0"/>
                  <a:t>分块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将这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 smtClean="0"/>
                  <a:t>个数分为若干</a:t>
                </a:r>
                <a14:m>
                  <m:oMath xmlns:m="http://schemas.openxmlformats.org/officeDocument/2006/math">
                    <m:r>
                      <a:rPr lang="zh-CN" altLang="en-US" b="0" i="1" dirty="0">
                        <a:latin typeface="Cambria Math" panose="02040503050406030204" pitchFamily="18" charset="0"/>
                      </a:rPr>
                      <m:t>段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每段长度为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b="1" dirty="0" smtClean="0"/>
                  <a:t>维护</a:t>
                </a:r>
                <a:endParaRPr lang="en-US" altLang="zh-CN" b="1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𝑩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zh-CN" altLang="en-US" b="1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b="1" dirty="0" smtClean="0"/>
                  <a:t>从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en-US" b="1" dirty="0" smtClean="0"/>
                  <a:t>开始离开当前段所需要的步数</a:t>
                </a:r>
                <a:endParaRPr lang="en-US" altLang="zh-CN" b="1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b="1" dirty="0" smtClean="0"/>
                  <a:t>：从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en-US" b="1" dirty="0" smtClean="0"/>
                  <a:t>开始经过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b="1" dirty="0" smtClean="0"/>
                  <a:t>步后到达的位置</a:t>
                </a:r>
                <a:endParaRPr lang="en-US" altLang="zh-CN" b="1" dirty="0" smtClean="0"/>
              </a:p>
              <a:p>
                <a:pPr lvl="1"/>
                <a:r>
                  <a:rPr lang="zh-CN" altLang="en-US" b="1" dirty="0" smtClean="0"/>
                  <a:t>注意</a:t>
                </a:r>
                <a:endParaRPr lang="en-US" altLang="zh-CN" b="1" dirty="0" smtClean="0"/>
              </a:p>
              <a:p>
                <a:pPr lvl="2"/>
                <a:r>
                  <a:rPr lang="zh-CN" altLang="en-US" dirty="0" smtClean="0"/>
                  <a:t>最后一段的长度可能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altLang="zh-CN" b="0" dirty="0" smtClean="0"/>
              </a:p>
              <a:p>
                <a:pPr lvl="2"/>
                <a:r>
                  <a:rPr lang="zh-CN" altLang="en-US" b="1" dirty="0" smtClean="0"/>
                  <a:t>可能会跨段跳转，可能会跳出边界</a:t>
                </a:r>
                <a:endParaRPr lang="en-US" altLang="zh-CN" b="1" dirty="0" smtClean="0"/>
              </a:p>
              <a:p>
                <a:pPr lvl="1"/>
                <a:endParaRPr lang="zh-CN" altLang="en-US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6"/>
                <a:ext cx="6582032" cy="4435384"/>
              </a:xfrm>
              <a:blipFill>
                <a:blip r:embed="rId2"/>
                <a:stretch>
                  <a:fillRect l="-1204" t="-16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优化思路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833287" y="4330015"/>
            <a:ext cx="416010" cy="288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315200" y="4330015"/>
            <a:ext cx="416010" cy="288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797113" y="4330015"/>
            <a:ext cx="416010" cy="288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279026" y="4330015"/>
            <a:ext cx="416010" cy="288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760939" y="4330015"/>
            <a:ext cx="416010" cy="2883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242852" y="4330015"/>
            <a:ext cx="416010" cy="2883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724765" y="4330015"/>
            <a:ext cx="416010" cy="2883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206678" y="4330015"/>
            <a:ext cx="416010" cy="2883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0688591" y="4330015"/>
            <a:ext cx="416010" cy="2883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1170504" y="4330015"/>
            <a:ext cx="416010" cy="288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2616243" y="4330015"/>
            <a:ext cx="416010" cy="288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3098156" y="4330015"/>
            <a:ext cx="416010" cy="288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3580069" y="4330015"/>
            <a:ext cx="416010" cy="288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4061982" y="4330015"/>
            <a:ext cx="416010" cy="288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曲线连接符 21"/>
          <p:cNvCxnSpPr>
            <a:stCxn id="5" idx="2"/>
            <a:endCxn id="7" idx="2"/>
          </p:cNvCxnSpPr>
          <p:nvPr/>
        </p:nvCxnSpPr>
        <p:spPr>
          <a:xfrm rot="16200000" flipH="1">
            <a:off x="7523205" y="4136426"/>
            <a:ext cx="12700" cy="96382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/>
          <p:cNvCxnSpPr>
            <a:stCxn id="7" idx="2"/>
            <a:endCxn id="9" idx="2"/>
          </p:cNvCxnSpPr>
          <p:nvPr/>
        </p:nvCxnSpPr>
        <p:spPr>
          <a:xfrm rot="16200000" flipH="1">
            <a:off x="8487031" y="4136426"/>
            <a:ext cx="12700" cy="96382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曲线连接符 25"/>
          <p:cNvCxnSpPr>
            <a:stCxn id="6" idx="2"/>
            <a:endCxn id="7" idx="2"/>
          </p:cNvCxnSpPr>
          <p:nvPr/>
        </p:nvCxnSpPr>
        <p:spPr>
          <a:xfrm rot="16200000" flipH="1">
            <a:off x="7764161" y="4377382"/>
            <a:ext cx="12700" cy="48191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/>
          <p:cNvCxnSpPr>
            <a:stCxn id="8" idx="2"/>
            <a:endCxn id="13" idx="2"/>
          </p:cNvCxnSpPr>
          <p:nvPr/>
        </p:nvCxnSpPr>
        <p:spPr>
          <a:xfrm rot="16200000" flipH="1">
            <a:off x="9691813" y="3413556"/>
            <a:ext cx="12700" cy="240956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29"/>
          <p:cNvCxnSpPr>
            <a:stCxn id="9" idx="2"/>
            <a:endCxn id="14" idx="2"/>
          </p:cNvCxnSpPr>
          <p:nvPr/>
        </p:nvCxnSpPr>
        <p:spPr>
          <a:xfrm rot="16200000" flipH="1">
            <a:off x="10173726" y="3413556"/>
            <a:ext cx="12700" cy="240956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11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7" grpId="0" animBg="1"/>
      <p:bldP spid="18" grpId="0" animBg="1"/>
      <p:bldP spid="19" grpId="0" animBg="1"/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大富翁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𝑢𝑝𝑑𝑎𝑡𝑒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{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𝒐𝒓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𝒅𝒊𝒗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𝒅𝒊𝒗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</m:e>
                    </m:d>
                  </m:oMath>
                </a14:m>
                <a:endParaRPr lang="en-US" altLang="zh-CN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b="1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𝑩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𝑪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𝑒𝑙𝑠𝑒</m:t>
                    </m:r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𝑩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𝑩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𝑪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𝑪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e>
                    </m:d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~1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𝑢𝑝𝑑𝑎𝑡𝑒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23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初始化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3"/>
              </p:nvPr>
            </p:nvSpPr>
            <p:spPr>
              <a:blipFill>
                <a:blip r:embed="rId3"/>
                <a:stretch>
                  <a:fillRect l="-455" t="-5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278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</a:t>
            </a:r>
            <a:r>
              <a:rPr lang="zh-CN" altLang="en-US" dirty="0"/>
              <a:t>富翁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 smtClean="0"/>
                  <a:t>从</a:t>
                </a:r>
                <a:r>
                  <a:rPr lang="en-US" altLang="zh-CN" b="1" i="1" dirty="0" smtClean="0"/>
                  <a:t>y</a:t>
                </a:r>
                <a:r>
                  <a:rPr lang="zh-CN" altLang="en-US" b="1" dirty="0" smtClean="0"/>
                  <a:t>开始，不断向后跳，直到抵达终点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由于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dirty="0" smtClean="0"/>
                  <a:t>一定至少往后跳一段，所以总次数小于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altLang="zh-CN" b="0" dirty="0" smtClean="0"/>
              </a:p>
              <a:p>
                <a:pPr lvl="1"/>
                <a:r>
                  <a:rPr lang="zh-CN" altLang="en-US" b="1" dirty="0" smtClean="0"/>
                  <a:t>时间复杂度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</m:d>
                  </m:oMath>
                </a14:m>
                <a:endParaRPr lang="en-US" altLang="zh-CN" b="1" dirty="0" smtClean="0"/>
              </a:p>
              <a:p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𝒘𝒉𝒊𝒍𝒆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{</m:t>
                      </m:r>
                    </m:oMath>
                  </m:oMathPara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en-US" altLang="zh-CN" b="1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𝒂𝒏𝒔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𝒂𝒏𝒔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𝒃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en-US" altLang="zh-CN" b="1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𝒄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𝒑𝒓𝒊𝒏𝒕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查询操作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138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</a:t>
            </a:r>
            <a:r>
              <a:rPr lang="en-US" altLang="zh-CN" dirty="0"/>
              <a:t>Hi</a:t>
            </a:r>
            <a:r>
              <a:rPr lang="zh-CN" altLang="en-US" dirty="0"/>
              <a:t>的钟表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5"/>
                <a:ext cx="10972800" cy="3702217"/>
              </a:xfrm>
            </p:spPr>
            <p:txBody>
              <a:bodyPr/>
              <a:lstStyle/>
              <a:p>
                <a:r>
                  <a:rPr lang="zh-CN" altLang="en-US" b="1" dirty="0" smtClean="0">
                    <a:latin typeface="+mj-lt"/>
                  </a:rPr>
                  <a:t>对于一个时刻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endParaRPr lang="en-US" altLang="zh-CN" b="1" dirty="0" smtClean="0">
                  <a:latin typeface="+mj-lt"/>
                </a:endParaRPr>
              </a:p>
              <a:p>
                <a:endParaRPr lang="en-US" altLang="zh-CN" b="1" dirty="0" smtClean="0"/>
              </a:p>
              <a:p>
                <a:r>
                  <a:rPr lang="zh-CN" altLang="en-US" b="1" dirty="0" smtClean="0"/>
                  <a:t>计算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zh-CN" altLang="en-US" b="1" dirty="0" smtClean="0"/>
                  <a:t>秒后时针和分针的夹角</a:t>
                </a:r>
                <a:endParaRPr lang="en-US" altLang="zh-CN" b="1" dirty="0" smtClean="0"/>
              </a:p>
              <a:p>
                <a:endParaRPr lang="en-US" altLang="zh-CN" b="1" dirty="0"/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𝟏𝟎𝟎𝟎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𝟗</m:t>
                        </m:r>
                      </m:sup>
                    </m:sSup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5"/>
                <a:ext cx="10972800" cy="3702217"/>
              </a:xfrm>
              <a:blipFill>
                <a:blip r:embed="rId2"/>
                <a:stretch>
                  <a:fillRect l="-722" t="-1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问题描述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859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大富翁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 smtClean="0"/>
                  <a:t>只有当前段的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zh-CN" altLang="en-US" b="1" dirty="0" smtClean="0"/>
                  <a:t>需要进行维护</a:t>
                </a:r>
                <a:endParaRPr lang="en-US" altLang="zh-CN" b="1" dirty="0" smtClean="0"/>
              </a:p>
              <a:p>
                <a:pPr lvl="1"/>
                <a:r>
                  <a:rPr lang="zh-CN" altLang="en-US" b="1" dirty="0"/>
                  <a:t>时间复杂</a:t>
                </a:r>
                <a:r>
                  <a:rPr lang="zh-CN" altLang="en-US" b="1" dirty="0" smtClean="0"/>
                  <a:t>度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</m:d>
                  </m:oMath>
                </a14:m>
                <a:endParaRPr lang="en-US" altLang="zh-CN" b="1" dirty="0" smtClean="0"/>
              </a:p>
              <a:p>
                <a:pPr lvl="1"/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~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𝒅𝒊𝒗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 ∗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𝒖𝒑𝒅𝒂𝒕𝒆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1" dirty="0" smtClean="0"/>
              </a:p>
              <a:p>
                <a:endParaRPr lang="en-US" altLang="zh-CN" b="1" dirty="0"/>
              </a:p>
              <a:p>
                <a:r>
                  <a:rPr lang="zh-CN" altLang="en-US" b="1" dirty="0" smtClean="0"/>
                  <a:t>总时间复杂度</a:t>
                </a:r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  <m:rad>
                          <m:radPr>
                            <m:degHide m:val="on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</m:rad>
                      </m:e>
                    </m:d>
                  </m:oMath>
                </a14:m>
                <a:endParaRPr lang="en-US" altLang="zh-CN" b="1" dirty="0" smtClean="0"/>
              </a:p>
              <a:p>
                <a:pPr lvl="1"/>
                <a:r>
                  <a:rPr lang="zh-CN" altLang="en-US" b="1" dirty="0" smtClean="0"/>
                  <a:t>可以通过全部数据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修改操作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136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提问时间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14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</a:t>
            </a:r>
            <a:r>
              <a:rPr lang="en-US" altLang="zh-CN" dirty="0"/>
              <a:t>Hi</a:t>
            </a:r>
            <a:r>
              <a:rPr lang="zh-CN" altLang="en-US" dirty="0"/>
              <a:t>的钟表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5"/>
                <a:ext cx="10972800" cy="463309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15:30:00</m:t>
                    </m:r>
                  </m:oMath>
                </a14:m>
                <a:r>
                  <a:rPr lang="zh-CN" altLang="en-US" dirty="0" smtClean="0"/>
                  <a:t>经过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 smtClean="0"/>
                  <a:t>秒后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⇒15:30:00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夹角为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75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pPr lvl="1"/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:30:00</m:t>
                    </m:r>
                  </m:oMath>
                </a14:m>
                <a:r>
                  <a:rPr lang="zh-CN" altLang="en-US" dirty="0" smtClean="0"/>
                  <a:t>经过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3600</m:t>
                    </m:r>
                  </m:oMath>
                </a14:m>
                <a:r>
                  <a:rPr lang="zh-CN" altLang="en-US" dirty="0" smtClean="0"/>
                  <a:t>秒</a:t>
                </a:r>
                <a:r>
                  <a:rPr lang="zh-CN" altLang="en-US" dirty="0"/>
                  <a:t>后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⇒1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:30:00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夹角为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75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pPr lvl="1"/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15:30:00</m:t>
                    </m:r>
                    <m:r>
                      <m:rPr>
                        <m:nor/>
                      </m:rPr>
                      <a:rPr lang="zh-CN" altLang="en-US" dirty="0"/>
                      <m:t>经过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3600</m:t>
                    </m:r>
                    <m:r>
                      <m:rPr>
                        <m:nor/>
                      </m:rPr>
                      <a:rPr lang="zh-CN" altLang="en-US" dirty="0"/>
                      <m:t>秒后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⇒1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6: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30:00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夹角为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5"/>
                <a:ext cx="10972800" cy="4633092"/>
              </a:xfrm>
              <a:blipFill>
                <a:blip r:embed="rId2"/>
                <a:stretch>
                  <a:fillRect l="-722" t="-1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样例解释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707" y="2070400"/>
            <a:ext cx="27813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11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</a:t>
            </a:r>
            <a:r>
              <a:rPr lang="en-US" altLang="zh-CN" dirty="0"/>
              <a:t>Hi</a:t>
            </a:r>
            <a:r>
              <a:rPr lang="zh-CN" altLang="en-US" dirty="0"/>
              <a:t>的钟表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b="1" dirty="0" smtClean="0"/>
                  <a:t>主要问题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计算时针和分针的夹角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r>
                  <a:rPr lang="zh-CN" altLang="en-US" b="1" dirty="0" smtClean="0"/>
                  <a:t>基本思路</a:t>
                </a:r>
                <a:endParaRPr lang="en-US" altLang="zh-CN" b="1" dirty="0" smtClean="0"/>
              </a:p>
              <a:p>
                <a:pPr lvl="1"/>
                <a:r>
                  <a:rPr lang="zh-CN" altLang="en-US" dirty="0"/>
                  <a:t>计算时针的</a:t>
                </a:r>
                <a:r>
                  <a:rPr lang="zh-CN" altLang="en-US" dirty="0" smtClean="0"/>
                  <a:t>角度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 smtClean="0"/>
                  <a:t>计算分针的角度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计算两个角度的差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pPr lvl="2"/>
                <a:r>
                  <a:rPr lang="zh-CN" altLang="en-US" dirty="0" smtClean="0"/>
                  <a:t>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180⇒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=360−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zh-CN" i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基本思路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890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</a:t>
            </a:r>
            <a:r>
              <a:rPr lang="en-US" altLang="zh-CN" dirty="0"/>
              <a:t>Hi</a:t>
            </a:r>
            <a:r>
              <a:rPr lang="zh-CN" altLang="en-US" dirty="0"/>
              <a:t>的钟表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 smtClean="0"/>
                  <a:t>由于需要判断的时刻是当前时刻之后的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zh-CN" altLang="en-US" dirty="0" smtClean="0"/>
                  <a:t>秒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需要计算该时刻的具体值</a:t>
                </a:r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zh-CN" altLang="en-US" b="1" dirty="0" smtClean="0"/>
                  <a:t>伪代码</a:t>
                </a:r>
                <a:endParaRPr lang="en-US" altLang="zh-CN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altLang="zh-CN" b="0" dirty="0" smtClean="0"/>
                  <a:t> // </a:t>
                </a:r>
                <a:r>
                  <a:rPr lang="zh-CN" altLang="en-US" b="0" dirty="0" smtClean="0"/>
                  <a:t>过去了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b="0" dirty="0" smtClean="0"/>
                  <a:t>秒</a:t>
                </a:r>
                <a:endParaRPr lang="en-US" altLang="zh-CN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𝑑𝑖𝑣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60;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60;</m:t>
                    </m:r>
                  </m:oMath>
                </a14:m>
                <a:r>
                  <a:rPr lang="en-US" altLang="zh-CN" b="0" dirty="0" smtClean="0"/>
                  <a:t> // </a:t>
                </a:r>
                <a:r>
                  <a:rPr lang="zh-CN" altLang="en-US" i="0" dirty="0" smtClean="0">
                    <a:latin typeface="+mj-lt"/>
                  </a:rPr>
                  <a:t>秒进位</a:t>
                </a:r>
                <a:endParaRPr lang="en-US" altLang="zh-CN" dirty="0">
                  <a:latin typeface="+mj-lt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𝑑𝑖𝑣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60;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60;</m:t>
                    </m:r>
                  </m:oMath>
                </a14:m>
                <a:r>
                  <a:rPr lang="en-US" altLang="zh-CN" b="0" dirty="0" smtClean="0"/>
                  <a:t> // </a:t>
                </a:r>
                <a:r>
                  <a:rPr lang="zh-CN" altLang="en-US" b="0" dirty="0" smtClean="0"/>
                  <a:t>分进位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12;</m:t>
                    </m:r>
                  </m:oMath>
                </a14:m>
                <a:r>
                  <a:rPr lang="en-US" altLang="zh-CN" b="0" dirty="0" smtClean="0"/>
                  <a:t> // </a:t>
                </a:r>
                <a:r>
                  <a:rPr lang="zh-CN" altLang="en-US" b="0" dirty="0" smtClean="0"/>
                  <a:t>时进位</a:t>
                </a:r>
                <a:endParaRPr lang="en-US" altLang="zh-CN" b="0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最终时刻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137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</a:t>
            </a:r>
            <a:r>
              <a:rPr lang="en-US" altLang="zh-CN" dirty="0"/>
              <a:t>Hi</a:t>
            </a:r>
            <a:r>
              <a:rPr lang="zh-CN" altLang="en-US" dirty="0"/>
              <a:t>的钟表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 smtClean="0"/>
                  <a:t>计算时针角度（注意非整部分）</a:t>
                </a:r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360∗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60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3600</m:t>
                            </m:r>
                          </m:den>
                        </m:f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endParaRPr lang="en-US" altLang="zh-CN" b="0" dirty="0" smtClean="0"/>
              </a:p>
              <a:p>
                <a:pPr lvl="1"/>
                <a:endParaRPr lang="en-US" altLang="zh-CN" b="0" dirty="0" smtClean="0"/>
              </a:p>
              <a:p>
                <a:r>
                  <a:rPr lang="zh-CN" altLang="en-US" b="1" dirty="0" smtClean="0"/>
                  <a:t>计算分针角度（注意非整部分）</a:t>
                </a:r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360∗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60</m:t>
                            </m:r>
                          </m:den>
                        </m:f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计算角度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326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影院座位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5"/>
                <a:ext cx="10972800" cy="4369481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围成一圈的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 smtClean="0"/>
                  <a:t>个座位，其中一些已经被占用。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对于一个确定的集结点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b="0" dirty="0" smtClean="0"/>
              </a:p>
              <a:p>
                <a:pPr lvl="1"/>
                <a:r>
                  <a:rPr lang="zh-CN" altLang="en-US" b="1" dirty="0" smtClean="0"/>
                  <a:t>在没有被占用的座位中</a:t>
                </a:r>
                <a:r>
                  <a:rPr lang="zh-CN" altLang="en-US" b="1" dirty="0"/>
                  <a:t>，</a:t>
                </a:r>
                <a:r>
                  <a:rPr lang="zh-CN" altLang="en-US" b="1" dirty="0" smtClean="0"/>
                  <a:t>选取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zh-CN" altLang="en-US" b="1" dirty="0" smtClean="0"/>
                  <a:t>个距离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en-US" b="1" dirty="0" smtClean="0"/>
                  <a:t>最近的座位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代价为这些座位离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的距离之和</a:t>
                </a:r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zh-CN" altLang="en-US" b="1" dirty="0" smtClean="0"/>
                  <a:t>选取一个恰当的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en-US" b="1" dirty="0" smtClean="0"/>
                  <a:t>，使得距离之和尽可能的小</a:t>
                </a:r>
                <a:endParaRPr lang="en-US" altLang="zh-CN" b="1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5"/>
                <a:ext cx="10972800" cy="4369481"/>
              </a:xfrm>
              <a:blipFill>
                <a:blip r:embed="rId2"/>
                <a:stretch>
                  <a:fillRect l="-722" t="-16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题目描述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207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影院座位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/>
              <a:t>样例解释</a:t>
            </a:r>
          </a:p>
        </p:txBody>
      </p:sp>
      <p:sp>
        <p:nvSpPr>
          <p:cNvPr id="6" name="椭圆 5"/>
          <p:cNvSpPr/>
          <p:nvPr/>
        </p:nvSpPr>
        <p:spPr>
          <a:xfrm>
            <a:off x="8169873" y="160020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6658230" y="2556414"/>
            <a:ext cx="720000" cy="72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9764707" y="2556414"/>
            <a:ext cx="720000" cy="72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9764707" y="4216336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6658230" y="4216338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8169873" y="5258425"/>
            <a:ext cx="720000" cy="72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13" name="曲线连接符 12"/>
          <p:cNvCxnSpPr>
            <a:stCxn id="6" idx="2"/>
            <a:endCxn id="7" idx="0"/>
          </p:cNvCxnSpPr>
          <p:nvPr/>
        </p:nvCxnSpPr>
        <p:spPr>
          <a:xfrm rot="10800000" flipV="1">
            <a:off x="7018231" y="1960200"/>
            <a:ext cx="1151643" cy="596214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14"/>
          <p:cNvCxnSpPr>
            <a:stCxn id="6" idx="6"/>
            <a:endCxn id="8" idx="0"/>
          </p:cNvCxnSpPr>
          <p:nvPr/>
        </p:nvCxnSpPr>
        <p:spPr>
          <a:xfrm>
            <a:off x="8889873" y="1960200"/>
            <a:ext cx="1234834" cy="596214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>
            <a:stCxn id="7" idx="4"/>
            <a:endCxn id="10" idx="0"/>
          </p:cNvCxnSpPr>
          <p:nvPr/>
        </p:nvCxnSpPr>
        <p:spPr>
          <a:xfrm rot="5400000">
            <a:off x="6548268" y="3746376"/>
            <a:ext cx="939924" cy="127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10" idx="4"/>
            <a:endCxn id="11" idx="2"/>
          </p:cNvCxnSpPr>
          <p:nvPr/>
        </p:nvCxnSpPr>
        <p:spPr>
          <a:xfrm rot="16200000" flipH="1">
            <a:off x="7253008" y="4701559"/>
            <a:ext cx="682087" cy="1151643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stCxn id="11" idx="6"/>
            <a:endCxn id="9" idx="4"/>
          </p:cNvCxnSpPr>
          <p:nvPr/>
        </p:nvCxnSpPr>
        <p:spPr>
          <a:xfrm flipV="1">
            <a:off x="8889873" y="4936336"/>
            <a:ext cx="1234834" cy="682089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/>
          <p:cNvCxnSpPr>
            <a:stCxn id="8" idx="4"/>
            <a:endCxn id="9" idx="0"/>
          </p:cNvCxnSpPr>
          <p:nvPr/>
        </p:nvCxnSpPr>
        <p:spPr>
          <a:xfrm rot="5400000">
            <a:off x="9654746" y="3746375"/>
            <a:ext cx="939922" cy="127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5"/>
                <a:ext cx="5256986" cy="4165599"/>
              </a:xfrm>
            </p:spPr>
            <p:txBody>
              <a:bodyPr/>
              <a:lstStyle/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集结点</a:t>
                </a:r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~6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中</m:t>
                    </m:r>
                  </m:oMath>
                </a14:m>
                <a:r>
                  <a:rPr lang="zh-CN" altLang="en-US" dirty="0" smtClean="0"/>
                  <a:t>取值时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所有人座位距离之和均为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29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5"/>
                <a:ext cx="5256986" cy="4165599"/>
              </a:xfrm>
              <a:blipFill>
                <a:blip r:embed="rId2"/>
                <a:stretch>
                  <a:fillRect l="-1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090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ihoCoder - 算法课模板">
  <a:themeElements>
    <a:clrScheme name="Custom 144">
      <a:dk1>
        <a:sysClr val="windowText" lastClr="000000"/>
      </a:dk1>
      <a:lt1>
        <a:sysClr val="window" lastClr="FFFFFF"/>
      </a:lt1>
      <a:dk2>
        <a:srgbClr val="363D43"/>
      </a:dk2>
      <a:lt2>
        <a:srgbClr val="EEECE1"/>
      </a:lt2>
      <a:accent1>
        <a:srgbClr val="0C4DA9"/>
      </a:accent1>
      <a:accent2>
        <a:srgbClr val="109899"/>
      </a:accent2>
      <a:accent3>
        <a:srgbClr val="2591E6"/>
      </a:accent3>
      <a:accent4>
        <a:srgbClr val="819EBF"/>
      </a:accent4>
      <a:accent5>
        <a:srgbClr val="385E8A"/>
      </a:accent5>
      <a:accent6>
        <a:srgbClr val="576A7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hihoCoder - 算法课模板</Template>
  <TotalTime>2792</TotalTime>
  <Words>829</Words>
  <Application>Microsoft Office PowerPoint</Application>
  <PresentationFormat>宽屏</PresentationFormat>
  <Paragraphs>345</Paragraphs>
  <Slides>31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9" baseType="lpstr">
      <vt:lpstr>Futura LT Book</vt:lpstr>
      <vt:lpstr>Mission Gothic Regular</vt:lpstr>
      <vt:lpstr>Nexa Bold</vt:lpstr>
      <vt:lpstr>Open Sans</vt:lpstr>
      <vt:lpstr>Open Sans Extrabold</vt:lpstr>
      <vt:lpstr>Open Sans Light</vt:lpstr>
      <vt:lpstr>Sketch Rockwell</vt:lpstr>
      <vt:lpstr>等线</vt:lpstr>
      <vt:lpstr>宋体</vt:lpstr>
      <vt:lpstr>Arial</vt:lpstr>
      <vt:lpstr>Calibri</vt:lpstr>
      <vt:lpstr>Cambria Math</vt:lpstr>
      <vt:lpstr>Courier New</vt:lpstr>
      <vt:lpstr>Franklin Gothic Book</vt:lpstr>
      <vt:lpstr>Franklin Gothic Demi Cond</vt:lpstr>
      <vt:lpstr>Franklin Gothic Medium</vt:lpstr>
      <vt:lpstr>Garamond</vt:lpstr>
      <vt:lpstr>hihoCoder - 算法课模板</vt:lpstr>
      <vt:lpstr>PowerPoint 演示文稿</vt:lpstr>
      <vt:lpstr>Offer收割赛 #24</vt:lpstr>
      <vt:lpstr>小Hi的钟表</vt:lpstr>
      <vt:lpstr>小Hi的钟表</vt:lpstr>
      <vt:lpstr>小Hi的钟表</vt:lpstr>
      <vt:lpstr>小Hi的钟表</vt:lpstr>
      <vt:lpstr>小Hi的钟表</vt:lpstr>
      <vt:lpstr>影院座位</vt:lpstr>
      <vt:lpstr>影院座位</vt:lpstr>
      <vt:lpstr>影院座位</vt:lpstr>
      <vt:lpstr>影院座位</vt:lpstr>
      <vt:lpstr>影院座位</vt:lpstr>
      <vt:lpstr>影院座位</vt:lpstr>
      <vt:lpstr>影院座位</vt:lpstr>
      <vt:lpstr>影院座位</vt:lpstr>
      <vt:lpstr>同步H公司的终端</vt:lpstr>
      <vt:lpstr>同步H公司的终端</vt:lpstr>
      <vt:lpstr>同步H公司的终端</vt:lpstr>
      <vt:lpstr>同步H公司的终端</vt:lpstr>
      <vt:lpstr>同步H公司的终端</vt:lpstr>
      <vt:lpstr>同步H公司的终端</vt:lpstr>
      <vt:lpstr>同步H公司的终端</vt:lpstr>
      <vt:lpstr>大富翁</vt:lpstr>
      <vt:lpstr>大富翁</vt:lpstr>
      <vt:lpstr>大富翁</vt:lpstr>
      <vt:lpstr>大富翁</vt:lpstr>
      <vt:lpstr>大富翁</vt:lpstr>
      <vt:lpstr>大富翁</vt:lpstr>
      <vt:lpstr>大富翁</vt:lpstr>
      <vt:lpstr>大富翁</vt:lpstr>
      <vt:lpstr>提问时间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胡天翔</dc:creator>
  <cp:lastModifiedBy>胡天翔</cp:lastModifiedBy>
  <cp:revision>427</cp:revision>
  <dcterms:created xsi:type="dcterms:W3CDTF">2017-07-15T05:40:54Z</dcterms:created>
  <dcterms:modified xsi:type="dcterms:W3CDTF">2017-08-27T04:51:51Z</dcterms:modified>
</cp:coreProperties>
</file>