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9" r:id="rId2"/>
    <p:sldId id="258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397" r:id="rId13"/>
    <p:sldId id="436" r:id="rId14"/>
    <p:sldId id="437" r:id="rId15"/>
    <p:sldId id="438" r:id="rId16"/>
    <p:sldId id="439" r:id="rId17"/>
    <p:sldId id="440" r:id="rId18"/>
    <p:sldId id="441" r:id="rId19"/>
    <p:sldId id="443" r:id="rId20"/>
    <p:sldId id="453" r:id="rId21"/>
    <p:sldId id="454" r:id="rId22"/>
    <p:sldId id="455" r:id="rId23"/>
    <p:sldId id="456" r:id="rId24"/>
    <p:sldId id="457" r:id="rId25"/>
    <p:sldId id="458" r:id="rId26"/>
    <p:sldId id="463" r:id="rId27"/>
    <p:sldId id="459" r:id="rId28"/>
    <p:sldId id="461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444"/>
            <p14:sldId id="445"/>
            <p14:sldId id="446"/>
            <p14:sldId id="447"/>
          </p14:sldIdLst>
        </p14:section>
        <p14:section name="T2" id="{3571A587-A814-42FF-B8FC-CD123DA70E42}">
          <p14:sldIdLst>
            <p14:sldId id="448"/>
            <p14:sldId id="449"/>
            <p14:sldId id="450"/>
            <p14:sldId id="451"/>
            <p14:sldId id="452"/>
          </p14:sldIdLst>
        </p14:section>
        <p14:section name="T3" id="{6473D15C-3CC5-4AC2-972C-0946DD0A062D}">
          <p14:sldIdLst>
            <p14:sldId id="397"/>
            <p14:sldId id="436"/>
            <p14:sldId id="437"/>
            <p14:sldId id="438"/>
            <p14:sldId id="439"/>
            <p14:sldId id="440"/>
            <p14:sldId id="441"/>
            <p14:sldId id="443"/>
          </p14:sldIdLst>
        </p14:section>
        <p14:section name="T4" id="{242D0FAD-B6E9-4415-8247-BFF6C7D8BD04}">
          <p14:sldIdLst>
            <p14:sldId id="453"/>
            <p14:sldId id="454"/>
            <p14:sldId id="455"/>
            <p14:sldId id="456"/>
            <p14:sldId id="457"/>
            <p14:sldId id="458"/>
            <p14:sldId id="463"/>
            <p14:sldId id="459"/>
            <p14:sldId id="461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6:54:49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17238 6130 0,'0'11'78,"0"0"-46,0 12-17,11-12-15,-11 23 16,0 0-1,0 0-15,0 0 0,0-1 16,23 1-16,-23 0 16,34 0-16,-23 0 15,12 0-15,-12-12 16,12 12-16,-23-23 16,11 23-16,-11-11 15,0-12-15,22 12 16,-22 11-1,0 0-15,0-1 0,0 1 16,12 34 0,-12-34-16,0 0 15,22 0-15,-22-23 16,12 23-16,-12-12 16,0-10-1,0 10-15,0 12 16,0 0-16,0-23 15,22 23-15,-22 0 16,0 0-16,0 0 0,0 0 16,11-1-16,-11-10 15,0-12-15,0 12 16,0-12 0,23 12-1,-23-12 1,0 12-1,0-12-15,0 23 16,0-12-16,11 12 16,12 0-16,-23 0 15,0-23-15,0 12 16,11-12 0,-11 12 15,0-12-16,0 12-15,0-12 16,0 11 62</inkml:trace>
  <inkml:trace contextRef="#ctx0" brushRef="#br0" timeOffset="1391.5035">21483 9629 0,'0'11'63,"-12"23"-48,12 0-15,-11 34 16,-23 22-16,12-22 15,-12 0-15,0 33 0,0 1 16,23 0 0,-23-1-16,0 12 0,0-23 15,0 12 1,1-23-16,-1 11 16,0 12-16,11-34 15,23-23-15,0-11 16,-11-1-16,11-10 0,0-12 31,0 12 47,0-12-62,11 12-1,-11-12-15,11-11 16,-11 23-16,23 11 16,-12-23-16</inkml:trace>
  <inkml:trace contextRef="#ctx0" brushRef="#br0" timeOffset="2487.9153">21381 11706 0,'0'-11'78,"-11"-34"-62,-23 11-1,-11 11-15,11-10 0,0-1 16,0 0-16,-22 0 16,22 0-1,0 0-15,0 23 16,0-12-16,23 12 15,-23-11-15,12 22 16,-12 0-16,-34 11 16,34 23-1,0 0-15,0-1 16,-11 24-16,11-23 0,1 11 16,-1-11-1,0 0-15,0-1 16,0 1-16,0 0 15,0 0-15,0 23 0,12-12 16,11 45 0,11-22-16,0-23 0,0 11 15,0-22 1,11 0-16,23 0 16,-23-23-16,12 12 15,-12-23-15,11 11 16,-10 12-16,10 11 15,12-1-15,0 1 16,0 0-16,0 0 16,0 0-16,0-23 15,-1 12-15,13-23 16,-13 0-16,-10 0 16,-12 0-16,-11-12 15,23 12 1,-12-33-16,46-1 31,10-34-31,-33 34 16,0 0-16,11 0 15,12 1 1,10-1-16,-33 0 0,0 0 16,0 0-16,0 0 15,0 12-15,-23-12 16,12 22-16,-12-10 15,11 11-15,-10-12 16,-12 12-16,22-23 16,-22 0-16,12 0 15,10-22-15,-22-12 16,11 34-16,-11-34 16,0 34-1,0 1-15,0 21 0,0-22 16,0 1-1,0-1-15,-11 11 16,11-11-16,-11 0 16,-12-11-16,-11-11 15,23 22-15,-11 0 16,10 23-16,-10 11 16</inkml:trace>
  <inkml:trace contextRef="#ctx0" brushRef="#br0" timeOffset="15599.1615">16595 7360 0,'-12'0'31,"-10"11"125,11-11-140,-12 0-16,12 0 16,-12 0-16,12 0 15,-23 0-15,11 0 16,12 0-16,-23 23 16,12-23-16,10 11 15,-10 12 1,10-12-1,-10 12-15,-12-12 16,0 23-16,0 0 16,0 0-16,1-1 0,-1 1 15,0 0 1,0 0-16,0-11 0,23-12 16,-12 12-16,12-23 15,-12 11 1,12-11-16,-23 34 15,0 0 1,0-1-16,-22 1 0,11 0 16,11-11-16,11-12 15,12-11 1,-11 0-16,10 23 62,-10-12-46,10 11 0,-10-22-16,11 12 78,-46 44-78,23 12 15,-34 11-15,35-23 16,-1-22-16,22-22 16,-21 21-16,-1 1 15,34 0-15,0-11 16,-23-12-16,23 12 16,0 10-16,0-21 15,0 55 1,0-33-16,0 0 15,0 0-15,0-11 16,0-12-16,0 23 16,11-12-16,-11 12 15,23 0-15,-12-23 16,-11 12-16,23-12 16,-23 12-16,11 11 15,12 0 1,11-1-16,-23 1 0,23 0 15,0 11-15,-1 12 16,1-23-16,0 0 16,23 11-1,-46-23-15,23-10 16,-12 21-16,-10 1 16,22-11-16,-1 11 15,-10 0-15,-12-1 16,23-21-16,0 22 15,0-1-15,0-10 16,0 11-16,-1-23 16,1 12-16,0-12 15,0 12 1,0-12-16,0 12 0,0-12 16,22 11-1,12-22-15,11 12 0,-23-12 16,-11 0-16,12 0 15,11 0-15,-1 0 16,-21 0-16,-13-12 16,1 1-16,0-11 15,-11-12-15,-12 22 16,23-10-16,-12 11 16,12-12-16,0 12 15,0-23-15,0 0 16,0 0-16,0 0 15,0 0-15,-1-33 16,13 10-16,-13 23 16,1-33-16,0 21 15,0 13-15,-11-24 16,10 23-16,1-34 16,0 23-16,-23 11 15,12 12-15,-23 11 0,0-23 16,11 11-16,-11 12 15,23-23 1,-23 0-16,11 0 16,12-67-1,11-1-15,0 12 16,-23 22-16,23-34 16,-34 57-1,0 11-15,0 1 0,0-1 16,0 0-1,0 11-15,-12-11 0,1 23 16,11-23 0,-22 0-16,22 0 15,-12 1-15,-10 10 16,22 12-16,-12-23 0,-21 0 16,10 0-1,-11 12-15,0-12 16,0 0-16,0 0 0,-33-34 31,33 34-31,23 23 16,-12-12-1,12 12-15,-23-11 16,0 10-16,0-10 16,12 22-16,-12-12 0,22-10 15,-21-12-15,-1 23 16,11-23-16,12 11 15,-46-22 1,23 23-16,1 10 16,-1-10-16,0 10 15,23 12-15,-23-22 16,11 11-16,-11 11 16,23-23-16,-12 23 15,12 0-15,-23-11 16,12 11-16,-12-23 15,0 23-15,23 0 16,-57 0 0,34-11-16,0 11 15,0 0-15,12 0 16,10 0-16,-21 0 16,-1 0-16,0 0 15,0 11-15,-34 23 16,34-34-1,1 11-15,10-11 16,12 0-16,-12 23 16,12-23-16,-23 11 15,0-11-15,0 23 16,0-12-16,0-11 16,1 34-16,-1-12 15,0 12-15,0-22 16,0-12-16,34 22 15,-34-11-15,12 12 16,-12-12-16,0 23 16,0-11-16,0 11 15,23-23 1,-12 11-16,12-10 0,-23 22 16,0-1-16,0 1 15,1 0-15,-1 0 16,0 0-16,0 0 15,0-12-15,0 12 16,34-22-16,-22 21 16,10-10-16,12-12 15,-22 23-15,22 0 16,-11 0-16,-12 0 16,23 0-16,-11-1 15,11 1-15,-23 0 16,23-11-16,0-12 15,-11 57 1,11-34-16,-23 0 16,12-1-16,-12 1 15,23 0-15,-11 0 16,11 0-16,0 0 16,0-12-16,0 12 15,0-23-15,0 12 16,0-12-16,0 12 15,0 11-15,0 0 16,0 0-16,0-1 16,0 1-16,11 0 15,-11 0-15,12-23 16,10 23-16,-22-11 16,11 11-16,-11-23 15,23 11 1,-23-10-16,11 10 15,-11 12-15,23-23 16,-23 12-16,11-12 16,12 12-1,-12-12-15,-11 12 0,23-12 16,-12-11-16,12 23 16,-12-12-16,11 12 15,12-12-15,0 11 16,-23-10-1,12-12-15,-12 22 0,23-22 16,-11 12 0,-12-12-16,12 22 15,10-22-15,-21 11 16,22-11-16,-12 0 0,12 23 16,0-23-1,0 34-15,0-23 0,0 23 16,-1 0-16,1-12 15,34 12 1,-23-22-16,-11-12 16,0 22-16,0-22 15,-12 0-15,12-11 16,-23 11-16,12 0 16,-12 0-16,12 0 15,-12 0-15,12-23 16,11 23-16,0-11 15,-1-12-15,1 12 16,-22-11 0,10 22-16,12-12 0,-23 12 31,23-22-15,-11 22-16,-12-12 15,23-10 1,-12 11-16,12-12 0,0 12 15,-23-12-15,12 12 16,11-23-16,0 11 16,0 12-16,-34-11 15,11 10 1,12 12-16,-12-22 16,11 22-16,-10-12 0,10-10 15,12 11-15,-23-12 16,12 12-16,-12-12 15,23 12-15,0-23 16,0 0-16,-12 0 16,12 12-16,-22 10 15,10-10-15,-11 10 16,-11-10-16,23 11 16,-12 11-16,-11-23 15,23 23-15,11-45 16,0 11-1,-23 11-15,23-10 16,0-13 0,0 24-16,-34 11 0,22-12 15,-11 23 1,-11-11-16,23-12 16,-23 12 109,-11-12-110,-12-11-15,12 23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32:02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23808 9324 0,'12'12'93,"10"22"-93,12-1 16,0 1-16,0 0 16,0 0-16,-1 0 15,1 0-15,0 0 16,0-1-16,0 1 16,0 0-16,0-11 15,0-12-15,-23 12 16,11-12-16,12 23 15,-22-12-15,21 12 16,1 0-16,0 0 16,0 0-16,0 0 15,34 33 1,-46-55-16,12 10 16,-23 12-16,12-34 15,-12 11-15,12 12 16,-12-12-1,12 12-15,11-12 16,-23 12-16,11 11 16,-10-23-16,10 12 15,-10-12-15,10 11 16,-11-10-16,12 10 16,-12-22-16,12 12 15,-23 10-15,34-11 16,-34 12-1,67 22-15,-33-45 16,-22 23-16,10-12 16,-11-11-1,12 23-15,-12-23 0,-11 11 16,23-11 46,-12 0 110,12-11-156,-12-1 0,23-22-1,0 1-15,-12-1 16,12 0-16,0 0 15,0 0-15,0 0 16,0 0-16,0 1 16,-1-1-16,1 0 15,11 0-15,-11 0 16,34 0-16,-11 0 16,-12 0-16,-11 1 15,-1-1-15,1 0 16,0 0-16,0 0 15,0 0-15,0 0 16,0 1-16,-1-1 16,1 0-16,0 0 15,0 0-15,0 0 16,0 0-16,0 0 16,0 12-16,-12 11 15,-11 11-15,12-23 16,11 12-16,0-12 15,-23 12-15,12 11 16,10-23-16,-21 23 16,10-11-16,-10-12 15,10 23-15,-11-11 16,12 11 0,-23-22-16,11 22 15,12-12-15,11 12 16,11-34-1,-11 34-15,0-22 16,0 11-16,-12-12 16,12 12-16,-23 11 15,23-23-15,0 12 16,0-12-16,0 12 16,0 11-16,-1-23 15,-10 23-15,-12-11 16,12 11-16,11 0 15,-23-23-15,12 23 16,11 0-16,-23-11 16,11 11-16,-10 0 15,22-22-15,-1 22 16,1-12 0,-11 12-16,-12 0 15,12-22 1,-12 22 31,12 0-16,-12-12 63</inkml:trace>
  <inkml:trace contextRef="#ctx0" brushRef="#br0" timeOffset="57513.3462">25050 6152 0</inkml:trace>
  <inkml:trace contextRef="#ctx0" brushRef="#br0" timeOffset="59600.8456">23808 9257 0,'-11'0'594</inkml:trace>
  <inkml:trace contextRef="#ctx0" brushRef="#br0" timeOffset="60544.2056">23662 9076 0,'-23'0'0,"34"-23"422,12 12-391</inkml:trace>
  <inkml:trace contextRef="#ctx0" brushRef="#br0" timeOffset="76581.4051">23492 4922 0,'11'0'438,"1"0"-423,10 11-15,12-11 16,-23 0-16,12 0 15,11 0-15,0 23 16,-23-23-16,23 11 16,0-11-16,-12 0 15,12 22-15,11-22 16,-11 12-16,0-12 16,0 0-16,0 22 15,-12-22-15,12 0 16,0 0-1,0 12-15,0 10 0,0-22 16,0 11-16,0 12 16,-1-23-1,1 0-15,0 0 0,0 0 16,0 11-16,-23-11 16,12 0-16,-12 0 15,12 0 1,-12 0-1,11 23-15,12-23 16,0 0-16,-23 0 0,12 0 16,11 0-16,0 0 15,0 0 1,0 0-16,-1-11 0,1 11 16,-22 0-16,21 0 15,-10 0 1,-12 0-16,12 0 0,11-23 15,0 23 1,-23-11-16,11 11 0,-10 0 16,22 0-1,-1-23-15,-10 23 0,-12 0 16,12 0-16,-12 0 16,12 0-16,-12 0 15,23 0-15,-11 0 16,-12 0-16,11 0 15,-10 0-15,10 0 16,-10 0 0,21 0-16,-10 0 15,11 0-15,0 0 16,0 0-16,-1 0 16,-21 0-16,10 0 15,-10 0 1,10 0 15,-22 11-31,34-11 0,0 0 16,0 0-16,0 0 15,0 0 1,-1 0-16,1 0 16,-22 0-16,10 0 15,-11 0 1,12 0-1,-23-11 1,11 11-16,12 0 0,11 0 16,0 0-16,-1 0 15,-21 0-15,22 0 32,33 0-32,-33 0 0,0 0 15,0-11-15,0-12 16,0 23-16,0 0 15,-1 0 1,24-11-16,-23 11 16,-23 0-16,23 0 15,-12 0 1,-10 0-16,10 0 16</inkml:trace>
  <inkml:trace contextRef="#ctx0" brushRef="#br0" timeOffset="78320.9103">24452 5249 0,'11'11'78,"23"1"-62,-12 10-16,12-10 15,0 21-15,0-10 16,0-12-16,11 12 15,12-12 1,22 12-16,-23-23 0,12 11 16,-1-11-16,12 23 15,12-12-15,-23-11 16,-1 22-16,1-10 16,-23 10-16,12-22 15,-24 12-15,1-12 16,11 22-16,23-11 15,0-11-15,0 0 16,22 23-16,-45-23 16,23 0-16,56 0 15,-79-11 1,12 11-16,-23 0 16,-1-23-16,1 23 15,0 0-15,0 0 16,0 0-16,0 0 15,0 11-15,11-11 16,11 0-16,-22 0 16,0 0-16,0 0 15,0 0-15,0 0 16,-1 0-16,1 0 16,0 0-16,0 0 15,0 23-15,0-23 16,-23 0-16,23 0 15,-12 11-15,-10-11 16,10 0-16,-10 0 16,21 0-16,1 0 15,-11 0-15,-12 0 0,12 0 16,-12 0 0,12 23 15,-12-23-31,12 0 0,-12 0 15,11 0-15,-10 0 16,10 0 0,-10 0-16,10 0 15,-11 0 1</inkml:trace>
  <inkml:trace contextRef="#ctx0" brushRef="#br0" timeOffset="79861.6215">25852 5791 0,'22'0'62,"57"11"-62,11 1 16,12-12-16,0 22 15,-1-22-15,1 0 16,-23 11-16,-11 12 16,22-23-16,-22 11 15,-1 12-15,-21-12 16,10 12 0,-11-23-16,12 11 0,-12-11 15,11 23-15,-22-23 16,11 0-16,12 11 15,-23-11-15,11 0 16,-11 0-16,22 0 16,-22 0-16,0 0 15,0 0-15,-1 0 16,1 22-16,11-22 16,12 0-16,-12 0 15,23 0-15,-12 0 16,-11 0-16,-11 0 15,0 0-15,0 0 16,-11 0 0,-12 0-16,11 0 0,-10 0 15,10 0 1,-10 0 0,10 0-16,-11 0 15,12 0-15,-12 0 16,12 0-16,-12 0 15,12 0 1,-12 12 0,23-12-1,-11 0-15,-12 0 0,23 22 16,-12-22 0,-10 0-16,21 0 15,-10 0-15,-12 0 16,12 0-1,-12 0-15,23 0 16,0 0-16,0 0 16,0 0-16,-1 0 15,-10 0-15,11 0 16,-23 0-16</inkml:trace>
  <inkml:trace contextRef="#ctx0" brushRef="#br0" timeOffset="90772.7601">22691 4989 0,'0'12'31,"0"10"0,0-10 63,0 10-79,0 12 1,0 0 0,0 0-16,0 0 0,0 0 15,0-23-15,0 23 16,0-12-16,0-10 16,0 10-16,0 12 15,0 0-15,11 0 16,12 0-16,-12-1 15,-11 1-15,0 34 16,0-34-16,0 0 16,-11 0-16,-1 0 15,-10-1-15,10 1 16,12 0-16,-22 0 16,22 0-16,-11 0 15,11 0-15,0-1 0,0 13 16,0 21-1,0 1-15,0-11 16,0-24-16,0 35 16,0-34-16,0 0 15,0 0 1,0 0-16,0-1 16,0 1-16,0 0 15,0 0-15,0 0 16,0 0-16,0 0 0,0 0 15,0-1 1,11 1-16,-11 0 16,0 0-16,0 0 15,0 0-15,0 0 16,0-1-16,0 1 0,0 0 16,0 0-16,0 34 15,0-34 1,11 0-16,-11-1 15,0-21-15,23 22 16,-23-12-16,0 12 16,0-23-1,0 23-15,0 0 0,0-11 16,0 10 0,0-21-16,11 22 15,-11-12-15,0-11 16,0 12-16,23-12 15,-23 23-15,11 0 16,-11 0-16,22 0 16,-22 0-16,0 0 15,0-12-15,0-11 16,0 12-16,0-12 16,0 12-16,0-12 31,0 12-16,12-23 64</inkml:trace>
  <inkml:trace contextRef="#ctx0" brushRef="#br0" timeOffset="92821.6999">24824 4944 0,'0'12'110,"-11"-1"-95,-23 23 1,12 0-16,10-12 15,-22 12-15,12 0 0,11-23 16,-12 23-16,-11 0 16,23 0-16,-12 0 15,-11 22 1,0-11-16,1-11 0,-1 23 16,0 22-16,0-12 15,0-10-15,-34 11 31,35-35-31,-1 1 0,0 0 16,23-23-16,-12 12 16,-11 11-16,0 0 15,0 0-15,0-1 16,1 1-16,-1 0 16,0 0-16,23 0 15,-23 0-15,0 11 16,0-11-16,0 0 15,0 0-15,0-1 16,1 1 0,10 0-16,12 0 0,11 0 15,-23 0-15,12-12 16,11-10-16,-23 10 16,23-11-16,-11 23 15,-23 0 1,0 0-16,0 0 0,0 0 15,12 0-15,11 0 16,-23-1-16,11 1 16,-11 0-16,23 0 15,11-11-15,-23-12 16,12 11-16,-11-10 16,22 10-16,-12 12 15,-10 0-15,10-23 16,-21 23-16,10 0 15,12 0-15,-23 0 16,11-12-16,23 12 16,-11 0-16,-12 0 15,12 0-15,-12 0 16,23 0-16,-11-1 16,11 1-16,-22-22 15,10 21-15,-10-10 16,22 11-16,-12-23 15,12 12 1,-22-12 47,11 23-48,11-11-15,-23-12 16,23 11-16,0-10 15,-11 10 1,11-10 15,-23-12-15,23 22-16,-11-11 16,11 12 77,-23-23-15,23 11-15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36:28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11560 6547 0,'0'-11'0,"-23"22"31,-22 23-31,11-11 15,0-12-15,0-11 16,-22 0-16,-12 23 16,-33-12-16,-46 23 15,11 34-15,-67 22 16,-56 45-16,-80 1 16,-11-23-16,-11-46 15,79-44-15,22-23 16,12-34-16,56 0 15,79 0-15,45 1 16,34-1-16,12 34 16,22-12-16</inkml:trace>
  <inkml:trace contextRef="#ctx0" brushRef="#br0" timeOffset="21059.4251">24158 2551 0</inkml:trace>
  <inkml:trace contextRef="#ctx0" brushRef="#br0" timeOffset="22824.4613">27579 2562 0</inkml:trace>
  <inkml:trace contextRef="#ctx0" brushRef="#br0" timeOffset="27411.2717">24203 2472 0,'12'0'62,"10"11"-46,-10-11-16,21 0 15,-10 23-15,11-23 16,-23 11-16,12-11 16,-12 0-1,12 0-15,-23 23 16,33-23-16,1 0 15,0 0-15,0 0 16,0 0-16,0 0 16,0 0-16,0 0 15,-1 0-15,1 0 16,0 11-16,-23-11 16,23 23-16,0-23 15,-11 0 1,-12 0-16,12 11 15,-12-11-15,11 0 16,12 0 0,0 0-16,0 0 15,0 0-15,0 0 16,0 0-16,0 0 0,-1-11 16,1 11-1,0 0-15,0 0 16,0 0-16,-23 0 0,12 0 15,-12 0-15,12 0 16,-12 0 0,11 0-16,-10 0 15,22 11-15,-12-11 16,-11 0-16,23 0 16,-11 23-16,-12-23 15,12 0-15,-12 0 16,12 0-16,-12 0 15,12 0 1,10 0-16,-21 11 16,10-11-16,12 0 15,-23 0 1,12 0-16,-12 0 16,12 0-16,-12 0 15,23 22-15,-11-22 16,-12 0-16,11 0 15,-10 0-15,10 0 16,-10 0-16,10 0 31,-11 0-15,12 12 0,-12-12-16,12 0 15,-12 0-15,12 0 63,11 0-48,0 0-15,-1 22 16,-21-22-16,10 0 16,12 0-16,-23 12 15,12-12-15,-12 0 16,12 0-16,11 0 15,0 22-15,-23-22 16,11 0 0,-10 0-16,22 11 0,-1-11 15,1 0-15,0 23 16,0-23-16,0 0 16,0 0-16,-12 0 15,-10 0-15,10 0 16,-10 0-1,10 0-15,-11 0 16,23 0-16,-11 0 16,-12 0-16,23 0 0,-11 0 15,10 0-15,-21 0 16,10 0-16,-10 0 16,10 0-16,12 0 15,-23 0 1,12 0-16,-12-11 15,12 11 1,11 0-16,0 0 0,-1 0 16,1 0-16,0 0 15,0 0-15,-23 0 16,12 0-16,-12 0 16,12 0-1,-12 0-15,12 0 16,-12-23-1,23 23-15,-12 0 16,-10 0-16,10 0 0,-11 0 16,12 0 62,-12-11-78,12 11 31</inkml:trace>
  <inkml:trace contextRef="#ctx0" brushRef="#br0" timeOffset="28689.6589">25490 5520 0,'12'0'188</inkml:trace>
  <inkml:trace contextRef="#ctx0" brushRef="#br0" timeOffset="31114.6878">25739 5407 0,'-12'-22'125,"1"10"-109,-11-22-16,10 12 15,-22-12 1,12 0-16,-23 23 16,22 11-1,-11-23-15,23 23 16,-12 0 0,-11 12-16,-33 21 15,33-10 1,0-23-16,0 11 15,0-11-15,23 0 16,-12 0-16,12 0 16,-11 23-1,-12-12 1,0 12-16,0 11 16,23-23-16,-23 11 15,11-22-15,23 12 16,0 10 46,11 12-46,-11 0-16,0 0 0,23 0 16,11-23-16,-23 23 15,23 0 1,0 0-16,0 0 0,0-12 15,-12 12-15,-10-34 16,10 11-16,-11-11 31,-11 23-15,23-12-16,11 12 16,0-12-16,0-11 15,11 23-15,-11-12 16,-1-11-16,1 0 15,0 0-15,-11-11 16,-12 11-16,12-12 16,-12-10 15,12 10-15,-12-10-1,11 11-15,12-23 16,0 11-16,0-11 15,-23 23-15,23-23 16,-11 0-16,-12 12 16,12-12-16,-23 0 15,11 23-15,-11-12 16,0 12-16,0-12 0,0 12 16,0-12-1,22 12 1,-22-12-16,0 12 15,12-23-15,-12 12 16,0-12-16,0 23 16,0-12-16,0 12 15,-12-12 1,1 12 0,-11-12-16,10 23 0,12-11 15,-22-12 1,10 12-1,-10 11-15,11 0 16,-12-22 0,12 22-16,-12 0 15,12 0 1,11-12 46,-23 12-30</inkml:trace>
  <inkml:trace contextRef="#ctx0" brushRef="#br0" timeOffset="41417.6223">23142 11187 0,'12'23'62,"-1"-12"-62,-11 12 16,0-12-16,0 23 15,0-12-15,0-10 16,0 10-16,22 12 16,-22-23-16,12 12 15,22 11 1,-12-23-16,-11 12 16,12-23-16,-23 11 0,0 11 15,11-33 110,12-23-125,11 12 16,-23-12-16,23 0 15,-12 0 1,-10 0-16,22 0 0,-1 1 16,1-1-16,0-12 15,0 13-15,0-1 16,0 0-16,0 0 16,0 0-1,-12 12-15,12 10 16,-34-10-16,11 10 0,-11-10 15,23 22 1,-12 0 15,-11-11-15</inkml:trace>
  <inkml:trace contextRef="#ctx0" brushRef="#br0" timeOffset="47364.1575">27680 10363 0,'0'11'94,"12"23"-94,-1 0 15,12 0-15,-23 0 16,0 0-16,0-1 15,0 1-15,0 0 16,0 0-16,0 0 16,0 0-16,0 0 15,0 0-15,0-1 16,0 1-16,0 0 16,0 0-16,0 22 15,0 12-15,0-34 16,-12 0-16,12 0 15,0 11-15,12 11 16,-1-22-16,23 0 16,-34 0-16,22 0 15,-22 0-15,0 0 16,12-1-16,-12 1 16,0 0-16,22 0 15,-22 0-15,0 11 0,0-11 16,11 0-1,-11 0-15,23 0 16,-23-1-16,11-10 16,12 11-16,-12 0 15,12 0-15,-12-1 16,-11 1-16,23 45 16,-23-45-1,11 0-15,-11 23 16,22-24-16,-10 1 15,-12 11-15,22 12 16,12-12-16,-34-11 0,34 0 16,-34 0-1,11-1-15,12 1 0,-12 0 16,12 23-16,-23-23 16,34 33-16,-23-22 15,12 12-15,-12 11 16,11-1-1,12-33-15,-22 11 16,10-11-16,-22 0 0,34 0 16,-23 0-1,12 0-15,-12 0 16,12-1-16,-12 1 0,12 0 16,-23 0-16,11 0 15,-11 0-15,0 0 16,0-1-16,0 1 15,22 0-15,-10 0 16,10 0-16,-22 0 16,0 0-1,0 0-15,0-1 0,0 1 16,0 0 0,0 0-16,0-11 0,0 10 15,0 1-15,0 11 16,-11-11-1,-12 23-15,12-12 0,-11 11 16,10-10-16,-10-13 16,10 1-16,12 0 15,0 0-15,-22 0 16,22 0-16,0 0 16,0-1-16,0 1 15,-11 0-15,11-11 16,0-12-16,-23 23 15,23 0-15,0 0 16,-11 0-16,11-1 16,-23 1-16,23 0 15,-34 0-15,23 22 16,-12-10-16,-22 21 16,45-33-1,0 0-15,0 0 16,0 0-16,0 0 15,0 0 1,0-1-16,0 1 0,0 0 16,0-11-16,0 11 15,0-1-15,0 1 16,0 11-16,0-11 16,12 23-16,21-12 15,1-11-15,0 0 16,0 0-16,0-1 15,0 1-15,-23 0 16,-11 0-16,0-11 16,0-12-16,0 11 15,0-10-15,23 10 16,-23 12-16,11 0 16,23 0-16,0 0 15,-12 0-15,12 0 16,-23-1-1,12-21-15,-12 10 16,-11-10-16,23 10 47,-12-11-31,12 12-1,-12-12-15,-11 12 16,23-12-16,-12-11 15,-11 23-15,-11-35 125,-1-78-109,-22-23-16,0-22 16</inkml:trace>
  <inkml:trace contextRef="#ctx0" brushRef="#br0" timeOffset="52258.9683">28685 10329 0,'0'11'93,"0"12"-77,-23-12-16,1 23 16,-12 0-16,0 0 15,0 0-15,0 22 16,1-22-16,21 0 16,-22 0-1,1 0-15,10 0 0,-11-1 16,0 13-16,0 10 15,1-11-15,-1 12 16,-12-24 0,13 13-16,-24 21 0,12-10 15,11-23-15,0 11 16,0 11-16,-22-11 16,22 12-16,-11 22 15,-11 11-15,10-22 16,-10 11-16,22-23 15,0-10-15,-11 10 16,-11-11-16,22-11 16,0 0-16,-11 0 15,-12 0 1,-10-1-16,-1 1 0,23 0 16,11 23-16,0-23 15,0-1-15,0 1 16,0 0-16,0 0 15,1 0-15,-1 0 16,0 0 0,0-1-16,0 1 0,0 0 15,0 0-15,0 0 16,1 0-16,-1 0 16,11-23-16,12 12 15,-12 10-15,12-21 16,-23 22-16,0-1 15,0 1-15,1 0 16,-1 0-16,0 0 16,0 0-16,0 0 15,0-1-15,0 1 16,0-11-16,12-12 16,11 12-16,-12 11 15,12-23-15,11 12 16,-23-12-16,12 23 15,-23 0-15,0-1 16,0 1-16,0 0 16,1 0-16,-1 0 15,0 0-15,0-12 16,11-10-16,-10 21 16,-13 1-16,12 0 15,-22 0-15,22 0 16,-11 0-16,11-12 15,0 12-15,0-22 16,12 10-16,11-22 16,-12 11-16,-11 23 15,0 0-15,0 0 16,1 0-16,-1 0 16,0 0-16,0-1 15,0 1-15,0 0 16,0 0-16,23 0 15,-23 0-15,0 0 16,12-12-16,10 12 16,-10-23-16,-12 23 15,0-11-15,0 11 16,0-23-16,1 23 16,-1-12-16,22-10 15,12 10-15,-22-10 47,10 10-31,-10-11-16,-12 23 15,0-11-15,0-12 16,23 12-16,-23-12 16,12 12-16,10-12 15,-10 12 32,10-12-31,-10 11-16,-46 12 15,34-22-15,0 21 16,23-10-16,-23-12 16,12 12 62,10-12-63,-10 12-15,-12-12 16,23 12-16,-12-23 16,23 11-1,-11-11-15,11 22 16,-23-10 15,-11 10-15,23-10-16,-12 10 15,12-22-15,-11 11 16,10-11-16,12 23 47,-22-23 31,22 11-62,-12 12-16,-10-12 15,11 23-15,11-11 16,0-12-1,0 23-15,0-12 16,0-10-16,0 10 0,0 12 16,-34-23-16,0 12 15,0 11-15,0-23 16,0 12-16,0 11 16,12-23-16,10-11 15,-10 22-15,22-10 16,-11 10-1,-12 12-15,23 0 16,0 0-16,-11 0 0,11 0 16,-34 0-16,0-1 15,0 1-15,0-22 16,0 21-16,1 1 16,-1-34-16,11 34 15,12-34-15,-12 23 16,23-12-1,-11 12 32,-12-12-47,-10 11 16,-1-10 0,0 10-16,22-10 0,12 10 15,0-11 32,-22-11-47,22 23 16,-34-12-16,0 12 15,0-12-15,0 12 16,1-12-16,21-11 16,-22 23 62,12-12-63,11 12-15,-12-23 16,12 11-16,-12-11 16,12 0-16,11 22 15,-23-22 110,12 0 110,-23 12-17</inkml:trace>
  <inkml:trace contextRef="#ctx0" brushRef="#br0" timeOffset="58312.2653">22510 11718 0,'-11'0'0,"-12"0"16,-11-34-16,23 0 15,11 23-15,-23-12 16,23-11-16,-11 34 16,-11-34-16,-12 23 15,22-23-15,-21 12 16,-1-12-16,-68-11 15,-33-46-15,-1-10 16,1 33-16,-23 34 16,11 0-16,11 34 0,1 0 15,33 0 1,46 0-16,22 0 16,0 11-16,23-11 15,-46 34-15</inkml:trace>
  <inkml:trace contextRef="#ctx0" brushRef="#br0" timeOffset="65410.9435">22747 10261 0,'11'0'109,"12"0"-62,-12 12-31,23 10-16,0-10 16,0 10-16,0 12 15,22-23-15,12 12 16,-23-23-16,23 0 15,-34-11-15,0-12 16,-1 23-16,-10 0 16,11-11-16,-23 11 15,23 0-15,-11 0 16,-12 0-16,11 0 16,-10 0-16,10 11 15,-10-11 79,21 0-94,1 0 16,-11 0-16,-12 0 15,12 0 1,-12 0 46,12 0-62,-12 0 16,23 0-16,-12 0 16,-10 0-16,10 0 62,-10 0-46,21 0-1,1 0-15,-11 0 16,11 0-16,-23 0 109,12 0-109,-12 0 16,11 0 46,-10 0-46,22 0 0,-1 0-1,1 0-15,-11 0 16</inkml:trace>
  <inkml:trace contextRef="#ctx0" brushRef="#br0" timeOffset="67428.6164">22578 10577 0,'11'23'16,"12"11"-16,-12-23 15,12 23-15,10 0 16,1-11-16,-22 10 16,10 1-16,-11 0 15,12-23-15,-23 12 16,0-12 0,11 12 15,-11-12-31,23 12 15,-23 11-15,11-1 16,-11 1-16,23 0 16,-23 0-16,11 0 15,12 0-15,-23 0 16,0 0-16,0-1 16,0 1-16,0 0 0,0 0 15,0 0 1,0-23-16,0 23 15,0 0-15,0 0 16,0 0-16,0-1 16,0 1-16,0 0 0,-12 0 15,-10 0-15,22 0 16,-12 0 0,12 0-16,0-1 15,0 1-15,0 0 0,0 0 16,0 0-16,0 0 15,-22 0-15,-12-1 16,23 1-16,-12 0 16,-11 0-16,0 0 15,23 0-15,11 0 16,-22 0 0,22-1-16,0 1 15,0 0-15,33 0 16,-33 0-16,12 0 0,-12 22 15,0 12-15,-23 0 16,-11-1-16,0 1 16,0-34-16,12 0 15,11 0-15,-12 0 16,12-1-16,11 1 16,0 0-16,0 0 15,0 0-15,0 0 16,-23 11-16,12-11 15,-23 0-15,11 0 16,-10-1-16,21 24 16,-10-23-16,10 0 15,-10-1 1,22 1-16,-11 0 0,11 0 16,0 34-1,0-57-15,0 23 16,0-11-16,0-12 15,-23-11-15,23 22 16,0-33 47,11-124-48</inkml:trace>
  <inkml:trace contextRef="#ctx0" brushRef="#br0" timeOffset="69837.4507">22657 10228 0,'-11'0'312,"-1"0"-296,-10 0-1,-12 0-15,0 0 16,23 0-16,-12 33 78,12 1-78,-12 0 16,12-23-16,11 12 15,0-12-15,0 12 16,0 11-16,0 0 16,0-1-1,0 1-15,0 0 0,0 0 16,0 0-16,11 0 16,-11 0-16,11-23 15,-11 23-15,0-12 16,23-22-16,-12 12 15,-11 10 1,23-10-16,-12 10 16,12-22-16,-12 0 15,23 0-15,-11 0 16,-12-11-16,23-23 16,0 11-16,-1-10 15,1-1-15,0 0 16,-11 0-16,11 0 15,-23 0-15,23 0 16,-12 23-16,-22-12 0,12-10 16,-12 21-16,0-10 15,22 10 1,-22-21-16,11-1 0,-11 0 16,23 0-16,-23 0 15,11 0 1,-11 0-16,0 0 0,0 1 15,0-1-15,0 0 16,-11 11-16,-23-22 16,34 23-1,0 10-15,0-10 16,-11 22 0,11-12-1,0-10-15,-23 22 16,12-34-16,-12 23 0,-10 11 15,-1-23-15,0 12 16,23 11 0,-12 0-16,12 0 15,-12 0-15,12 0 16,-12 11 0,12 0-16,-12 12 15,-10 11-15,-1 0 16,0 0-16,0-1 15,23 1-15,-12 0 16,12-23-16,-12 23 16,12-11-16,11 11 15,-23-23-15,23 23 16,-11 0-16,-12-12 16,12 12-16,-11 0 15,-12 0-15,22 0 16,-10 0-16,22 0 15,-11-1-15,11 1 16,0-22-16,0 21 16,0 1-16,11-11 15,-11 11-15,0 0 0,0 0 16,0-23-16,0 23 16,11-12-1,-11 12 1,34-23-16,-11 12 0,10-12 15,1 12-15,0-23 16,0 0-16,0 0 16,-23 0-1,23-11-15,-11-12 16,-12-11 0,23 23-16,-12-23 15,-10 11-15,-12 12 16,22-11-16,12-12 0,-23 0 15,12 0-15,-12 0 16,12 0-16,-12-11 16,12 11-16,-23 0 15,11 0 1,12 1-16,-23-1 0,33-34 16,-21 34-1,10 0-15,-10 0 16,-12 12-16,22-12 15,-22 0-15,11 0 16,-11 0-16,0 0 16,0 23-1,0-23-15,0 12 16,0 10-16,23-10 47,-12 11-47,12-12 15</inkml:trace>
  <inkml:trace contextRef="#ctx0" brushRef="#br0" timeOffset="72714.9676">27692 10363 0,'11'0'109,"12"11"-109,10-11 16,1 0-1,0 0-15,0 0 0,0-11 16,0 0 0,0 11-16,-23 0 0,11-23 15,-10 23 1,10 0-16,-10-11 0,10 11 15,-11 0-15,12-23 16,11 23-16,34-11 31,-34-12-31,-1 23 0,-21 0 16,10-11 0,-10 11-16,10 0 78,-11 0-78,12 0 15,-12 0-15,12 0 16,-12 0 0,12 0-1,-12-22 1,12 22 31,-12 0-32,11 0-15,-10 11 16,10-11 0,-10 0-1,10 0 48,-11 0-48,12 0 63</inkml:trace>
  <inkml:trace contextRef="#ctx0" brushRef="#br0" timeOffset="73831.0299">29058 9990 0,'-12'-11'93,"1"-11"-77,-12 10 0,12-10-16,-11 22 15,10-12-15,-10-10 16,10 22-16,-21 0 15,10 0-15,12 0 16,-12 0-16,12 0 16,-12 0-16,12 0 15,-12 11 32,12 12-31,-23 11-1,12-1-15,10-33 0,12 12 16,-22-12 0,22 34-16,0-12 15,-12-22-15,12 34 16,0-23-16,-22 23 16,22 0-16,-11-11 15,-12 11-15,23-23 16,0 23-16,11-12 15,12 12-15,11-23 16,-23 12-16,12-12 0,-23 12 47,0-12-16,0 23-31,0-11 0,11 10 16,12-21-16,10 22 15,1-12 1,0-11-16,-23-11 16,12 0-16,-12 0 15,12-11 32,-12 0-31,12-12-16,11-11 15,-23 23-15,-11-11 16,22 22-16,-22-12 16,0-10-16,34-12 15,-22 0-15,10 0 16,-11-11-16,23-11 16,0 22-16,0-12 15,0 13-15,-11-1 16,10 0-16,-33 0 15,12 11-15,-12 12 16,0-11-16,0 10 16,0-10-1,-12 22 1,1 0-16,-11-12 16,10 12-16,-10 0 15,10 0-15,-10 0 16,-12 0-16,0 12 15</inkml:trace>
  <inkml:trace contextRef="#ctx0" brushRef="#br0" timeOffset="79195.0713">28967 15883 0,'-22'0'109,"10"-11"-62,-10-12-47,11 12 16,-23-11-1,0 10-15,-34 12 0,-22 0 16,22 0-16,0 0 15,-11 0-15,23 12 16,11-1-16,11-11 16,11 22-1,12-22-15,11 12 16,-23 10 0,23-10-16,-11 44 15,11-22-15,0 0 16,-22 0-16,22-1 15,0 1-15,0 0 16,0 0-16,0 0 16,0 0-16,11 0 15,-11 0-15,22-1 16,-10 1-16,22 0 16,-12-23-16,12 23 15,0 0-15,0 0 16,-23-11-16,12-12 15,10 11 1,-21-10-16,22 10 16,-1-10-16,1 10 15,0-22-15,0 0 16,0 0-16,0-11 16,0 11-16,0-23 15,-1 12-15,-10-12 16,11 12-16,-23 11 15,23-34-15,0 0 16,0 12-16,0-12 16,-1 0-16,-10 0 0,-12 23 15,12-23-15,-12 0 16,12 12 0,-12-12-16,-11 0 15,23-34 1,-12 34-16,12-11 0,-23 11 15,0 0-15,11-22 16,-11 22 0,0 23-1,0-12 48</inkml:trace>
  <inkml:trace contextRef="#ctx0" brushRef="#br0" timeOffset="106965.1003">17859 7191 0,'0'22'15,"-34"24"-15,0 44 16,-22 11-16,11 1 16,-23 0-16,-22 11 15,-12 22-15,0-33 16,1 22-16,-12-11 16,-11 11-16,-91 90 15,125-112 1,11 22-1,56-90-15,12 0 16,-11-45 47,22-57-48,0-34-15,33 12 16,1-12-1,0 23-15</inkml:trace>
  <inkml:trace contextRef="#ctx0" brushRef="#br0" timeOffset="107737.3365">16504 7349 0,'12'45'62,"22"90"-46,45 35-1,11-12-15,23 11 16,22-22-16,35-12 16,33 1-16,0-12 0,-11-22 15,-23-1 1,-33-22-16,-35-11 15,-33 0-15,-23-34 16,-11-1-16,-11 1 16,-12 0-16,11-34 0,-22 23 15</inkml:trace>
  <inkml:trace contextRef="#ctx0" brushRef="#br0" timeOffset="154566.4362">22646 10577 0,'11'0'125,"23"0"-110,0 0 1,-12 0-16,-11 0 47,12 23-16,22-23-31,12 11 0,-12-11 16,-11 0-16,-1 0 15,1 0-15,-11 0 16,-23-22 156,0-1-156,0 12-16,0-12 15,0 12-15,0-12 16,0-10-16,0 21 15,0-10-15,0-12 16,0 23-16,-11-23 16,11 0-16,0 11 15,0-11-15,0 23 16,0-11 0,0 10-16</inkml:trace>
  <inkml:trace contextRef="#ctx0" brushRef="#br0" timeOffset="425497.507">8580 16244 0,'0'23'31,"11"-12"63,0-11-79,12 23-15,11-12 16,-1 12-16,13-23 16,-13 34-16,58-23 15,-57-11 1,0 0-16,-1 23 16,1-23-16,0 0 15,0 0-15,0 0 0,0-12 16,-23 12-1,12 0 1,-12 12-16,11-1 16,-10 11-16,10-10 15,12 10 1,-23-22-16,12 12 16,-12-12-16,23 22 0,0-22 15,0 11-15,0-11 16,0 0-16,0 0 15,-1 23 1,-10-23-16,-12 0 0,23 0 16,0 0-16,-11 0 15,10 0-15,-21 0 16,22 0-16,-1 11 16,1-11-16,23 23 15,-23-23-15,0 0 16,-1 0-16,1 0 15,0 0-15,0 0 16,0 0 0,-23 0-16,12 0 0,-12 0 15,12 0 1,10 0-16,1 0 0,-22 0 16,10 0-1,-11 0-15,12 0 16,-12 0-16,12 0 31,-12 11-15,23-11-16,0 0 15,-11 0-15,-12 0 16,11 0-16,-10 0 16,10 0-16,12 0 15,-23 0 1,12 0-1,-12 0-15,23 0 16,-11 23-16,11-23 16,-23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42:25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11808 14856 0,'11'0'0,"-11"-23"16,23 12-16,-12-11 16,12 10-16,11-10 15,-23 10-15,23 12 16,0-34 0,0 1-16,0-1 0,-1 0 15,1 0-15,0 0 16,23 12-1,-24-12-15,1 0 0,0 0 16,0 0 0,11 0-16,23 0 0,0 1 15,22-1-15,-22 0 16,11 0-16,-12 23 16,-33-12-16,0 12 15,0 11-15,-11 0 16,-12-23-16,12 23 15,10 0-15,1-11 16,0-12-16,0 12 16,11-12-16,12 12 15,10-11-15,69 22 16,-68 0 0,-1 0-16,1 0 15,-34-12-15,0 12 16,-23 0-16,23 0 15,-12 0-15,12 12 16,0 21-16,0 1 16,11 0-16,12 0 15,-12 0-15,23 0 16,-12 0-16,-11 0 16,12-1-16,-24-21 15,-21-12-15,10 22 16,-10-22-16,10 0 31,-22 12-31,34 10 16,11 12-16,23 0 15,34 0-15,22 0 16,11-1-16,-33 1 16,11 0-16,-12 0 15,1 0-15,-46-23 16,-22-11-16,-34 23 15,11-23 32,12 0-15,22 11-32,-11-11 0,0 23 15,-11-23-15,-12 0 16,11 0 218,24 0-203,145 45-31</inkml:trace>
  <inkml:trace contextRef="#ctx0" brushRef="#br0" timeOffset="1820.6866">18570 14754 0,'12'0'15,"21"-22"1,-21 22-16,10 0 15,12 34-15,-23-23 16,23 23-16,0 0 16,0 0-16,0-1 15,22 1-15,-11 0 16,-11 0-16,23-11 16,-12-23-16,11 11 15,-22-11-15,0 0 16,11 22-16,-11-22 15,0 12-15,0 10 16,22-10-16,-22 10 16,11-11-16,23 12 15,0-23-15,-12 11 16,-22 12-16,0-12 16,0-11-16,0 23 0,0-23 15,-1 0 1,1 0-16,0 0 15,0 0-15,0-12 16,0-10-16,0 22 16,0-34-16,11 23 15,22-12-15,24-11 16,10 0-16,1 1 16,0-1-16,-1 0 15,-33 34-15,-23-11 16,-11 11-16,0-23 15,0 23-15,-1 0 16,1 11-16,-11-11 16,-12 23-16,12-23 15,-12 0 1,12 0-16,11 0 16,-1 0-16,1 0 15,0 0-15,-23 0 16,12 0-16,-12 11 15,23-11-15,0 0 16,0 23 0,-12-12-16,12 12 0,-22-23 15,10 0-15,-11 11 16,12 11-16,-12-22 16,12 0-16,-12 12 15,23-12-15,0 0 16,0 0-16,-12 0 15,12 0-15,-22 0 16,10 0 0,-11 0 15,12 22-15,11-22-1,-23 0 1,12 12-16,11-12 0,-23 0 125,-11-12-47</inkml:trace>
  <inkml:trace contextRef="#ctx0" brushRef="#br0" timeOffset="19069.3685">29069 8478 0,'11'11'16,"0"12"0,23 10-1,0 1 1,0 0-16,0 0 0,0 0 15,0 0 1,0 0-16,-1 0 0,1-1 16,0 1-16,0 0 15,0 0-15,-12-23 16,-10 12-16,10-12 16,-10 12-16,10-12 15,12 12 1,-23-12-1,23 11-15,-11-10 16,11 10-16,0-22 16,-23 12-16,23 10 15,-12-11-15,-10-11 16,10 23 31,-11-12-32,12 12-15,11-12 16,0 23-16,0 0 0,33 0 16,-22 0-1,23 0-15,-34-1 16,23-10-16,10 45 16,-33-57-1,0 12-15,0-12 0,0 11 16,-23-22-16,12 12 15,-12 10 1,11-22-16,12 12 16,-22 10-16,21-11 0,-10 12 15,-12-12 1,23 12-16,0-12 16,0 12-16,0-12 15,-12-11-15,24 23 16,-13-12-16,-10 12 0,11-23 15,0 11-15,0 11 16,-1-22 0,-21 0-16,10 0 0,-10 12 15,10-12-15,12 0 16,-23 0 0,12 0-16,-12 0 15,23 22-15,-11-22 16,11 0-16,11 0 15,11 0-15,-22 0 16,0 0-16,0 0 16,0 0-16,-23 0 15,11-11-15,-10 11 16,10 0-16,-10 0 16,10 0-1,-22 11 1,11-11-16,12 0 15,-23 12-15,11-12 16,12 0-16,-12 0 16,-11 22 31,23-11-47,-12 12 15,12-12-15,-12 12 16,12 11-16,-12-23 15,-11 12-15,22-12 16,-10 11 0,10-22-1,-10 12 1,10-12 0,-22 22-1,11-22-15,12 12 0,-12-12 16,23 22-1,-11-22-15,-12 0 16,23 11-16,-12-11 16,-10 23-16,10-23 15,-33-34 110,-23-34-109,0-44-16,0-46 16</inkml:trace>
  <inkml:trace contextRef="#ctx0" brushRef="#br0" timeOffset="23889.7913">28933 8512 0,'-22'0'0,"11"0"16,-12 0-16,12 11 15,11 11 1,-23-10 0,23 10-16,-34 12 15,23 0-15,-23 0 16,0 0-16,0 0 15,0 0-15,1-1 16,10 1-16,-11 0 16,23 0-16,-12 11 15,-11 12-15,23-24 16,-23 1-16,0 0 16,1 0-16,-1 11 15,0-11-15,0 0 16,0 22-16,0-22 15,12 0-15,-12 0 16,0 0-16,0 0 16,0 11-16,23-11 15,-23 0-15,0-1 16,0 24-16,0-23 16,1 11-16,-1-11 15,0 22-15,0-11 16,0 12-16,0-12 15,0 11-15,0-22 16,12 11-16,-12 23 16,0-34-16,0 0 15,0 0-15,1 0 16,-1 0-16,0-1 16,-11 24-16,11-12 15,0-11-15,0 22 16,0-11-16,0-11 15,0 0-15,1 0 16,-1 23-16,0-24 16,0 1-16,0 0 15,0 0-15,0 0 0,1 0 16,-1 0 0,0-1-16,0 1 15,0 0-15,0 0 0,0 0 16,0 0-1,1 0-15,-1 0 16,0-1-16,0 1 16,0 0-16,0 0 15,0 0-15,12 0 16,22 0-16,-11-23 16,-12 23-16,23 0 15,-11-1-15,-12-10 16,12 11-16,-12 0 0,12 0 15,-12-23-15,-10 23 16,21-12 0,-22 12-16,0 0 15,12-23-15,11 23 0,-12-11 16,12-12-16,-12 46 31,12-46-31,11 23 0,-23 0 16,12-1-16,-12-10 15,12-12-15,-11 12 16,10 11-16,-10 0 16,22-23-1,-12 12-15,12-12 0,-22 23 16,11 22 0,11-22-16,-23-23 15,12 23-15,-12 0 16,12 0-16,-12 0 15,12 0-15,-12-12 16,12 12-16,-11-23 16,10 23-16,-10-11 15,22-12 1,-12 23-16,-10-11 0,22 10 16,0-21-16,-12 22 15,12-12 1,-22-11-16,22 12 0,-11-12 15,11 12 48,0-12-63,0 12 16,0-12-16</inkml:trace>
  <inkml:trace contextRef="#ctx0" brushRef="#br0" timeOffset="25725.1744">29080 7552 0,'0'45'32,"-11"23"-17,-12 0-15,-11 33 16,-33 12-16,-1 11 15,-34-22-15,1 0 16,56-69-16,22-21 16,34-12-1,12-23 1,90-101-16,-12 22 16,-10 1-16,-12-1 15,11 34-15,-22 1 16</inkml:trace>
  <inkml:trace contextRef="#ctx0" brushRef="#br0" timeOffset="26030.5164">29893 7360 0,'0'11'16,"-34"46"-1,0 22-15,0 22 16,1-10-16,-1-12 16,0 22-16,0 1 15,-11-12-15,11-22 16,0-34-16,0 11 16,0-11-16,12 0 15,10-12-15,-10-10 16,22 10 15,79-123-15</inkml:trace>
  <inkml:trace contextRef="#ctx0" brushRef="#br0" timeOffset="26355.5396">31044 7710 0,'-33'90'16,"-1"-11"-16,22 23 16,-10-12-16,11 12 15,-23-23-15,0 23 16,0-1-16,0-11 15,-22-22-15,-12 0 16,23 0-16,11-34 16,0-1-16,0 1 15,12 0-15,22-23 16,0 12-16,33-12 16,13-33-16,44-12 15,-11-34-15,-11-22 16,33-12-16</inkml:trace>
  <inkml:trace contextRef="#ctx0" brushRef="#br0" timeOffset="26602.0481">31530 8060 0,'0'11'16,"-23"68"-16,-11 23 15,1 0-15,-1-12 16,0 11-16,-23 1 16,12 0-16,-45-1 15,-12 1-15,-33-1 16,-12 1-16,-45 0 16,12-57-16,-12-11 15,-45-12-15,-12-22 16</inkml:trace>
  <inkml:trace contextRef="#ctx0" brushRef="#br0" timeOffset="27241.9218">26868 8557 0,'-68'56'0,"-56"57"16,11 11-16,11-22 15,1-1-15,10 1 16,-10 0-16,33-1 16,0-22-16,0-22 15,35-23-15,21-23 16,35-34 31,101-67-47,23-12 15</inkml:trace>
  <inkml:trace contextRef="#ctx0" brushRef="#br0" timeOffset="27489.0771">27353 8997 0,'0'0'0,"-113"135"0,-11 1 16,22-1-16,1-10 15,-1-24-15,1 12 16,-1 11-16,0 12 16,23-23-16,23-12 15,11-33-15,11 22 16,34-78 0,11-12-1,68-23-15,11-33 16,12-12-16</inkml:trace>
  <inkml:trace contextRef="#ctx0" brushRef="#br0" timeOffset="27717.6849">26811 10182 0,'-101'102'15,"-1"22"-15,0-22 16,1-35-16,33 1 16,23-34-16,11 0 15,11-23-15,35-22 32,44-23-17,12-34-15</inkml:trace>
  <inkml:trace contextRef="#ctx0" brushRef="#br0" timeOffset="27968.8981">26935 10250 0,'0'0'0,"-101"102"0,-1-1 15,0 23-15,1-22 16,11-23-16,44-22 15,13-24-15,10-21 16,34-24 47,91-33-63,22-22 15</inkml:trace>
  <inkml:trace contextRef="#ctx0" brushRef="#br0" timeOffset="42657.5775">24034 4707 0,'0'-22'16,"11"22"-16,-11-12 16,0-10-16,0-12 15,-11 0-15,0-34 32,-12 34-32,12 1 0,-12-1 15,-11 0-15,1 0 16,-1 34-1,0-11-15,0 11 16,0 0-16,0 0 0,0 11 16,1-11-1,21 11-15,-22-11 0,12 34 16,-12-11-16,0 11 16,0-1-16,-11 1 15,-11 0-15,22 0 16,0 0-16,0 0 15,0-23-15,0 12 16,0-12-16,23 12 16,-11 10-16,-12-21 15,22 10-15,-22 12 16,1 0-16,-1 0 16,0 11-1,0-11-15,0 0 0,0 0 16,12-1-1,10 1-15,-10 0 16,11 0-16,-23 23 0,34-24 16,0 1-16,0 11 15,-23-11 1,23 0-16,0 0 0,34 0 16,-23 0-16,23 0 15,0 22-15,0-22 16,0 0-16,0 0 15,-1 0-15,1-1 16,0 1-16,23 0 16,-12 0-16,56 0 15,1 0-15,0 0 16,-1-23-16,23 11 16,-22-22-16,-23-11 15,23-23-15,-1 0 16,1-22-16,-46 11 15,-22-23-15,0 0 16,-23-22-16,12 11 16,-23-23-16,-34 1 15,0 11-15,0 22 16,-11 23 0,-11-12-16,22 23 0,0 0 15,0 1-15,23-1 16,-12 0-16,12 0 15,11-11-15,-34 11 16,34 11 0,-23 12-16</inkml:trace>
  <inkml:trace contextRef="#ctx0" brushRef="#br0" timeOffset="88564.5084">19744 6446 0,'-11'0'78,"0"11"-62,-12 23-16,-11 0 16,-11 22-16,-11-11 15,22 12 1,-11-12-16,-12 11 15,23-22-15,0-22 0,34 10 16,0-33 109,34 11-125,0 0 16,0-23-16,0 12 15,0 11-15,0-23 16,0 12 0,-1 11-16,1-22 15,0 22-15,0-12 0,0 12 16,0 0-16,-23-22 15,12 22-15,-12 0 16,11 11-16,-10-11 16,10 0-16,-22 23 15,12-23 1,10 0 78</inkml:trace>
  <inkml:trace contextRef="#ctx0" brushRef="#br0" timeOffset="89090.9287">19868 6401 0,'0'11'78,"0"23"-78,0 0 0,0 11 16,0 22-16,-11 1 15,-11 23-15,22-12 16,-34-12 0,22-33-16,-10 0 0,11 22 15,-23 12-15,11-23 16,-11-11-16,23 0 16,-12 0-16,12-11 15,-11 10-15,22-21 16,-12 10-16,-10-22 109</inkml:trace>
  <inkml:trace contextRef="#ctx0" brushRef="#br0" timeOffset="90787.0964">13106 6310 0,'23'0'15,"-12"0"-15,12 0 16,11 0-16,0 0 15,-23 12-15,23 10 16,-12-22-16,-10 11 16,10 12-16,-22-12 15,11 12 1,-11 11-16,23-23 16,-23 23-16,34 34 15,-34-35-15,0 1 16,0 0-16,0 0 15,-11 0-15,-12 0 16,-11 0-16,0 0 16,0-12-16,1-22 15,-1 11-15,0-11 16,0 0-16,45 0 62,12 0-46,-12 0-16,12 0 16,-12 0-1,45 34 1,-22 0-16,0 0 16,0 0-16,0 0 15,0 0-15,0-12 16,-34 12-16,0-23 15,0 12 1,-12-12-16,-10 12 16,-12-12-16,0 23 15,23-34-15,-23 23 16,11-23-16,12 0 16,-12 0 15,12 0-16,22-34 32</inkml:trace>
  <inkml:trace contextRef="#ctx0" brushRef="#br0" timeOffset="101884.8621">17058 6592 0,'-12'23'16,"-10"-12"15,10 12-15,-22-12-16,-56 80 16,11-24-16,-22 12 15,10-22-15,24-12 16,-1-11-16,23 0 15,11-1-15,0 1 16,11-45 78,12 0-79,11-23 1</inkml:trace>
  <inkml:trace contextRef="#ctx0" brushRef="#br0" timeOffset="102280.8542">16380 6649 0,'11'11'62,"23"23"-62,0 0 16,23 22-16,22 12 15,11 0-15,-11 33 16,23 1-16,-1 0 16,-44-23-16,-12 11 15,-11-56-15,-12 0 16,-10-79 46,-12-12-46,0-11 0,-23 23-16</inkml:trace>
  <inkml:trace contextRef="#ctx0" brushRef="#br0" timeOffset="103159.4167">13084 5938 0,'-23'0'31,"-44"45"-15,33-11-16,0 0 0,0-1 15,0 24 1,0-23-16,0 11 16,0-11-16,1 22 0,-1-11 15,0 23-15,23-11 16,-12 10-16,23 12 15,-11 12 1,11 10-16,0 35 0,11-23 16,0 11-16,23-23 15,-11 1 1,-12-34-16,23-23 16,0 11-16,33 23 15,-33-45-15,0 0 16,0-11-16,34-12 15,0 23-15,33-12 16,35 12-16,56 0 16,45 0-16</inkml:trace>
  <inkml:trace contextRef="#ctx0" brushRef="#br0" timeOffset="104063.0227">20038 6107 0,'34'11'15,"0"12"1,-1 11-16,1 0 15,0 11-15,0 11 16,0 12-16,0-23 16,0-11-16,-1 22 15,-21-22-15,22 0 16,-34 34-16,22-23 16,-22 23-16,0 22 15,0-11-15,-34-11 16,23 0-16,-23 22 15,0 12-15,0-35 16,1 1-16,-1 0 16,-34-1-16,34-21 15,0-24-15,0 12 16,12-34 0,10 11-16</inkml:trace>
  <inkml:trace contextRef="#ctx0" brushRef="#br0" timeOffset="104947.2911">20873 5622 0,'11'0'47,"1"-23"-47,22 23 16,-1 0-16,1 11 16,0 23-16,-11-11 15,-12-12 1,-11 23-16,0 0 0,0 0 15,-11 0 1,-1-1-16,-10 1 0,11 0 16,-12 0-1,-11 0-15,0 0 16,23 0-16,-12-1 0,-10-10 16,21-12-16,-22-11 15,1 0-15,-35 0 16,45 0-1,35 0 48,10 0-63,-11 34 16,12 0-16,11 0 15,0 0-15,0 22 16,-1-22-16,-21 11 15,10-11-15,-10 0 16,-12-11-16,0-12 16,0 23-16,-12-34 15,1 22-15,-12-10 16,-10 10-16,21-22 16,-22 11-16,12 12 15,11-23-15,-23 11 16,11-11 15,12-11-15,-23-23-16,11 0 15,12 0-15,11 23 16,-22-45-16,22 11 16</inkml:trace>
  <inkml:trace contextRef="#ctx0" brushRef="#br0" timeOffset="106161.7474">11932 6401 0,'-34'22'31,"1"12"-31,-24 0 0,-22 34 16,-22-1-16,-1 1 15,0 34-15,12-12 16,-12 12-16,1-1 15,22 1-15,-23-1 16,12-33-16,22 0 16,102-79 31,34-57-32,33-22-15,-22 44 16,23-10-16,0 22 15,-1 0-15,1 0 16,-1 23-16,1 11 16,-12-23-16,-56 23 15,0 0-15,-23 0 16,-11-11 78,0-23-94</inkml:trace>
  <inkml:trace contextRef="#ctx0" brushRef="#br0" timeOffset="106461.7693">11695 6581 0,'0'11'16,"0"23"-1,0 23 1,0-23-16,0 0 16,0-1-16,0 1 15,0-22-15,0 21 16,0-10-16,0-12 15,0 12-15,0 11 16,0-23-16,0 12 16,12-23-1,21-12-15,-21-10 16,22-12-16,-1 0 16,1 0-16,0 0 15</inkml:trace>
  <inkml:trace contextRef="#ctx0" brushRef="#br0" timeOffset="106960.2494">12429 6615 0,'0'11'78,"-11"12"-78,11-12 16,-12 12-16,-21 11 16,-1 0-16,0-1 15,0 46-15,-22 23 16,10 0-16,13-1 16,-1-44-16,11-23 15,23-1-15,-11-21 16,11 10-16,0-33 62,11-12-46,-11-22 0,11-11-16,23-12 15</inkml:trace>
  <inkml:trace contextRef="#ctx0" brushRef="#br0" timeOffset="107385.1581">12192 6739 0,'23'23'78,"-12"11"-78,23 0 16,-12-1-16,12 1 15,0 0-15,0 23 16,0-24-16,0 1 15,-23 0-15,23 0 16,-34 0-16,22-34 16</inkml:trace>
  <inkml:trace contextRef="#ctx0" brushRef="#br0" timeOffset="108274.8436">11628 6751 0,'0'11'47,"0"11"-32,0-10-15,0 10 16,0-10 0,0 21-16,0 1 15,0-11-15,-23-12 0,23 23 16,0 0-1,11 0-15,12 0 16,-12-1-16,-11 1 16,23 0-16,-23 23 15,0-23-15,0-1 16,-12 13-16,-10-13 16,22 1-1,-11 0-15,11 0 0,0-11 16,0-12-16,0 11 15,0-10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45:0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23300 9595 0</inkml:trace>
  <inkml:trace contextRef="#ctx0" brushRef="#br0" timeOffset="1027.0457">25231 8568 0,'22'-23'109</inkml:trace>
  <inkml:trace contextRef="#ctx0" brushRef="#br0" timeOffset="2540.483">24440 10532 0</inkml:trace>
  <inkml:trace contextRef="#ctx0" brushRef="#br0" timeOffset="31060.4434">29216 6468 0,'-12'12'16,"-10"10"-1,-12 12-15,0 0 16,0 0-16,-11 0 16,-45 11-16,11 23 15,-23-12-15,-22 23 16,-45 11-16,-35 12 16,35 0-16,22-1 15,12-22-15,-1 23 16,12-12-16,23-22 15,33-34-15,23 0 16,11-1-16,11-33 16,23 12-16,12 10 93,44 12-77,23 0-16,23 0 16,22 11-16,11-11 15,35 0-15,44 0 16,-11-1-16,0 1 0,193 34 31,-216-34-31,-10-11 0,-35-12 16,-33 23-1,-12-12-15,-56-10 0,-23-12 16,-11-12 47,0 1-48,0-12 1,0-10-16,0-35 15,-45-113 1,34 80-16,-12-1 16,12-34-16,-23 1 15,0 0-15,0-1 16,0 34-16,-33-101 16,33 102-1,0-1 1,0 34-16,11 1 0,-10 10 15,21 12-15,-22 11 16,0-34 0,12 35-16,22 10 15,-11 23-15,11-11 16</inkml:trace>
  <inkml:trace contextRef="#ctx0" brushRef="#br0" timeOffset="34486.4872">30175 7010 0,'-11'0'78,"0"11"-63,-46 23-15,12-11 16,-11-12-16,10 23 16,-55 0-1,-1 0-15,1 0 0,10 0 16,12-1-16,23-10 15,11 11-15,-12 0 16,23-23-16,-33 12 16,-1-12-16,23-11 15,-12 22-15,-10-22 16,33 0 0,0 0-16,0 0 0,23 0 78,11 12 109,11 10-171,0-10-1,-11 21-15,34 1 16,0 0-16,0 23 16,-12-23-16,12 11 15,0 11-15,0-22 16,0 0-16,-23 0 16,12 33-1,-12-33-15,-11 11 16,34 12-16,-34-23 15,23 11 1,-23 11-16,11-10 0,-11-13 16,22 1-1,-22 0-15,0 0 0,0 0 16,0-12-16,0-10 16,0 22-16,0-12 15,0-11-15,0 23 16,0-11-16,0 11 15,12 0-15,-12-23 16,0 12-16,22-12 16,-22 11-16,12-22 15,-12 12 1,0 10 0,0-10-1,22 10 1,-22-11-1,11-11-15,-11 23 47,0-12-47,23-11 16,-23 34 0,11-11-16,-11-12 15,0 12-15,23 10 16,-23-21-16,0 10 0,0-10 15,11-12 1,-11 22-16,23-11 16,-23 12-16,11-12 15,-11 12-15,23-12 16,-23 12 0,0-12-1,11 23-15,-11 0 16,22-12-16,-22-10 15,0 22-15,12-1 16,10-10-16,12 11 16,-23-23-1,-11 12-15,0-12 16,23 23-16,-23 0 16,11 0-16,12-12 0,-12 12 15,-11 0-15,34 0 16,-11 0-16,-12 0 15,12-1-15,10 1 16,-21 0-16,10 0 16,-10-23-16,10 12 15,-22-12-15,11 23 16,-11-11-16,0-12 16,23-11-1,-23 22-15,0-10 16,11-12-16,-11 22 15,23-22 48,-12-11-47,23-23-16,0 0 15,0 0-15,0 1 16,-1-1-16,1 0 15,0-34-15,0 12 16,0-23-16,0-12 16,0 12-16,22-22 15,-11 10-15,46-10 16,-24-1-16,1-11 16,-23 23-16,12-12 15,-23 23-15,-1-22 16,1 10-1,0 24-15,0-1 16,0 34-16,0-11 0,0-11 16,-1 10-16,1-21 15,0-1-15,-23 11 16,23-10-16,-34 22 16,57-23-1,-46 34-15,-11 0 16,23 0-16,-12 0 15,12-22-15,-12 22 16,11 0-16,12 0 16,-22 0-16,10 1 15,-22 21-15,0-22 16,0 12-16,0 11 16,11-12-16,-11 12 15,0-12 1,0 12-1,23 11-15,-23-34 16,0 11 0,11 12-16,-11-11 15,0 10-15,23-22 16,-12 0-16,12 1 16,-23-1-16,0 0 15,0 11-15,0 12 16,0-12-16,0 12 15,0-11-15,0 10 47,11-10-31,-11 10-16,0-10 16,0-12-16,0 23 31,0-12-16,0 12 1,0-23 0,23 11-16,-23 12 15,0-11-15,11 10 94,-11-10-47,-11 22 31,-1 11-62,-22 12-1,-22-12-15,11 11 16,11 12-16,0-22 16,0 10-16,0 12 15,0-23-15,1 12 16,-24 11-16,23-23 15,0 12-15,1-12 16,-1 11-16,0-10 16,0 10-16,0-22 15,0 12-15,0-12 16,-11 0-16,11 22 16,-22-22-16,22 0 15,0 11-15,0-11 16,0 0-16,1 23 15,-1-23-15,0 11 16,0-11-16,0 0 16,23 0-16,-12 0 15,12 0-15,-12 0 32,12 0-1,-11-11-16,10 11 1,-10 0 31,10-11-31,-10 11-1</inkml:trace>
  <inkml:trace contextRef="#ctx0" brushRef="#br0" timeOffset="36220.2192">29554 7259 0</inkml:trace>
  <inkml:trace contextRef="#ctx0" brushRef="#br0" timeOffset="37261.6418">28832 7484 0,'-23'-11'125,"12"-12"-110,11 12 32,0-11-16,0 10-31,0-10 16,11 22 31,1 34-32,21-23-15,-10 11 0,-23-10 16,0 10 0,11-22 15,12 0 0,-12 0-15,12 0-16,-23-11 15,0-12 64,11 12-48,12-11-16</inkml:trace>
  <inkml:trace contextRef="#ctx0" brushRef="#br0" timeOffset="38341.4859">31541 6559 0,'-22'11'79,"22"0"-64</inkml:trace>
  <inkml:trace contextRef="#ctx0" brushRef="#br0" timeOffset="41146.6193">29543 7010 0,'-23'0'0,"23"-11"125,-11 11-110,-11 0 32,10 11-31,-10 0-16,10-11 15,-10 34-15,11 0 16,11-11-16,0 11 16,0 0-16,0-1 15,0 1-15,0-22 16,0 10-16,0-11 16,-23 12 46,23-12-46,0 23-16,0-11 15,11-12 1,-11 12-16,34-12 78,-11 11-62,-12-10-1,23-12-15,-12 0 32,-10 0 46,10-12-63,-22 1 1,0-11 15,12 10 0,-12-10-15,0 10-16,0-21 16,0 10-16,0-11 15,0 23-15,0-12 16,0-11-16,0 23 16,0-11-1,-12 22 1,12-12 31,0-10 0,-11 22-32,11-12 1,0-10-16,0 10 15,11 12 564,1-22-564,-12 11 1</inkml:trace>
  <inkml:trace contextRef="#ctx0" brushRef="#br0" timeOffset="56381.5335">24339 16583 0,'-11'11'171,"11"1"-171,0 10 16,0-10 0,-23-24 77,12 12-93,-12-11 16,23-12-16,0-10 16,-11 21-1,11-10-15,-23-12 16,12 23 0,22 11 62,1 0 0,10 11-63,-11 0 95,12-11 30</inkml:trace>
  <inkml:trace contextRef="#ctx0" brushRef="#br0" timeOffset="57925.7084">26630 16233 0</inkml:trace>
  <inkml:trace contextRef="#ctx0" brushRef="#br0" timeOffset="58572.0727">26630 16233 0,'-22'23'16,"11"11"-16,-12-23 15,12 12-15,-12-12 16,23 11 0,11-22 31,-11-11-1,-11-11-30,22 10 31,12-10-31,-12 10-16,-11-10 15,23 10-15,-23-10 16,-11 11-16,11-12 15,0 34 110,11 12-109,0-12-16,12 12 16,-35-23 77</inkml:trace>
  <inkml:trace contextRef="#ctx0" brushRef="#br0" timeOffset="59924.5067">22296 16865 0</inkml:trace>
  <inkml:trace contextRef="#ctx0" brushRef="#br0" timeOffset="60972.832">27635 15996 0</inkml:trace>
  <inkml:trace contextRef="#ctx0" brushRef="#br0" timeOffset="63175.0307">24565 12869 0,'-23'-11'187,"23"-12"-171,-11 23-16,22 12 94,0-12-94,-11 22 0,34-22 109,-11-11-109,-12-12 16,-11 35 62,-11 10-78,11 12 16,0-23 30</inkml:trace>
  <inkml:trace contextRef="#ctx0" brushRef="#br0" timeOffset="65986.2117">24463 16820 0,'0'12'93,"11"-12"-77,1 0 0,10 11-1,23-11-15,12 0 16,-23 0-16,11 0 16,-11 0-16,0-11 15,-1 11-15,1-12 16,0 12-16,-11 0 15,-12 0-15,12 0 16,10 0-16,1 0 16,-22 0-16,10 12 15,-11-1-15,12-11 16,11 22-16,0-22 16,0 12-16,0 10 15,-23-22-15,23 12 16,-12 10-16,-10-22 15,10 0-15,-11 11 16,12-11-16,-12 23 16,23-12-16,-11 12 15,-12-23 1,12 11-16,-12-11 16,11 0-1,-10 23-15,10-23 110,-10-12-79,21-21-31,1-1 0,0 11 15,-34 12 1,0-12 47,23 23-48,-12 0-15,-11-11 16,23-12 78,-12 23-79,12 0-15,-12-11 47,23 11-47,-12 0 16,12 0-1,-23 0-15,12 0 16,-12-22-16,12 22 16,11-12-16,-23-10 15,23 22-15,0-34 16,0 22-16,-12-10 15,12 22-15,-23-11 16,12 11-16,-12 0 16,12 0-1,-12 0 1,12 0 0,-12 0-1,12 0-15,10-23 16,1 12-16,-22 11 15,10-23-15,12 12 16,-23-12-16,12 23 16,-12 0-16,12-11 78,-12-12-63,23 23-15,-12-11 16,-10-11-16,10 22 109</inkml:trace>
  <inkml:trace contextRef="#ctx0" brushRef="#br0" timeOffset="81432.3285">24576 7067 0</inkml:trace>
  <inkml:trace contextRef="#ctx0" brushRef="#br0" timeOffset="83337.1401">26608 10679 0</inkml:trace>
  <inkml:trace contextRef="#ctx0" brushRef="#br0" timeOffset="94625.7919">24486 7450 0,'0'12'109,"0"10"-93,-12 12-16,12 0 16,0 0-16,-11-23 15,11 23-15,0-11 16,-23 11 0,12-1-16,-11 1 0,10 0 15,-10-23-15,22 12 16,-34 11-16,34 0 15,-11-23-15,-23 23 16,0 0-16,11-12 16,12-10-16,-12 21 15,12 1-15,-23 0 16,12 0-16,10 0 16,-10-11-16,10 10 15,-21 1-15,10 0 16,12-23-16,-12 23 15,12-11-15,-12-12 16,12 23-16,-12-11 16,12 10-16,-11-21 15,10 22-15,-10-1 16,-12 1 0,0 0-16,-11 23 15,11-23-15,0 33 16,0-33-1,0 0-15,12 0 16,10 0-16,-21 0 16,10-1-16,-11 1 15,23 0-15,-12 0 16,12-23-16,-12 12 16,12-12-16,11 12 15,-22-12-15,22 12 16,0-12-16,-12 12 15,12 10-15,-22 1 16,10-22-16,12 21 16,-22 1-16,11-11 15,-12 11-15,23 0 16,-34-1-16,34 1 16,-11 0-16,-23 0 15,11 0-15,12 0 16,-11-23-16,22 12 15,-12 11-15,-10-23 16,10 23-16,-22 0 16,34-12-16,-22-11 15,11 23-15,-12-11 0,-11-12 16,34 12-16,-11 11 16,11-23-1,-34 23-15,11 0 16,12-1-16,-11 1 0,10 0 15,-10-11 1,10-12-16,12 12 0,0-12 16,-22 12-16,22-12 15,0 23-15,0-12 16,0 12-16,-11 0 31,11 0-31,0-23 16,-23 12-16,23-12 15,0 12-15,0-12 32,0 11-17,-11 12-15,11-22 16,-23 21-16,12 1 16,11-11-16,0-12 15,-23 12-15,23-12 16,0 12 31,12-12 0,10 12-32,-11-23-15,-11 11 78,34 11-46,-11-22 30,56-11-46,22-23-16,-33 0 15,0 0-15,-12 12 16,-22 11 0,0-12-16,-23 23 15,23-11-15,-11-12 16,-12 23-16,12-11 15,-12 11-15,12 0 16,-12 0-16,11 0 16,-10 0-1,10 0-15,-10 0 0,10 0 16,12-23-16,0 23 16,0-11-16,11 11 15,11-23 1,-22-10-16,11-1 0,-11 22 15,0-10 1,23 22 0,-46-11-16,11 11 15,12 0-15,0-23 0,0 23 16,0 0 0,0-11-16,0-12 0,11 12 15,23-12 1,-1 12-16,1-12 0,22-10 15,-22 21-15,-23-10 16,12 10-16,-23 12 16,-1-22-16,1 22 15,-22 0-15,10 0 16,-11 0 0,12 0-16,11 0 0,0 11 15,-23 12-15,23-23 16,0 0-16,0 0 15,-1 11-15,1-11 16,0 0-16,0 0 16,0 0-16,0 0 15,-12 0 1,12 0-16,-22 0 0,21 0 16,1 23-1,0-23-15,0 0 0,22 0 16,-10 0-16,21 0 15,-10-12-15,-12-10 16,-11 22-16,0-12 16,0 12-16,-1-22 15,-10 22 1,-23-12-16,11 12 16,12 0-1,-12 0 1,12-22-1,-12 22-15,12 0 16,10 0-16,-21 0 16,10-11-16,-10 11 15,-24-23 251,1-11-250,-12 23-16,23-23 15,0 0-15,34 0 16,-22 0-16,-12-22 15,33-12 1,-10 34-16,-12 1 16,-11-1-16,0 0 15,23-34-15,-23 23 16,-34-23-16,0 0 16,0 12-16,0 11 15,1-12-15,21 24 16,-10-1-1,22 0-15,-12 0 0,12 0 16,0 0-16,-22 0 16,22 0-1,-11 1-15,-12-1 0,-11-11 16,0 11-16,23-23 16,-12 23-16,-10 1 15,21-1-15,12 0 16,0 22-16,0-10 15,-22 11-15,22-23 16,-12 11-16,12-11 16,-22 23-16,22-23 15,-12 12-15,-10-12 16,11 22-16,-12-21 16,23 10-16,-11 12 15,-12-12-15,12 12 16,-12 11-16,-11-34 15,1 11-15,-1 12 16,22-11-16,-21 10 16,10-10-1,-11 10-15,23 12 0,-12 0 16,12-22 31,-12 10-32,12-10-15,-11 11 16,10-12-16,-10-11 16,22 0-16,-12 23 15,12-12-15,0 12 16,-22-11-16,22 10 16,-12-22-16,-21 1 15,10 10 1,23-11-16,-11 0 0,-12 0 15,12 1-15,11-1 16,-23 22-16,23-22 16,-11 12-1,-12 11-15,23-23 0,-11 11 16,-11 12-16,22-12 16,-12 12-16,-10-12 15,10-10 1,12 21-16,-22 12 15,11-34-15,-12 12 16,12 11-16,-12-12 16,12 23-16,-12-11 15,12 11-15</inkml:trace>
  <inkml:trace contextRef="#ctx0" brushRef="#br0" timeOffset="95310.0434">26574 5373 0,'0'12'46,"-11"55"-30,-12-22-16,12 23 16,11-11-16,-23-23 0,23 11 15,0 11 1,0-22-16,0 0 16,0 0-16,0 0 15,0-23-15,-11 11 16</inkml:trace>
  <inkml:trace contextRef="#ctx0" brushRef="#br0" timeOffset="96468.4219">27184 12598 0,'0'-11'0,"0"-12"15,0 12 1,0-12-16,-12-10 0,-10-1 15,10-11 1,-21 11-16,-1-23 16,0 12-16,0 11 0,11 0 15,-10 0-15,-1 1 16,22 33 0,12-23-16,-22 34 31,11 12-31,-23 11 15,0 11-15,11 11 16,-11 23-16,23-22 16,-11 11-16,-12-1 15,34-33-15,0 0 16,0-23-16,11 23 16,23 0-16,0-11 15,0-12-15,-1 12 16,-10-23-16,11 0 15,-23 0-15,46-12 16,-46-10 0,23-12-16,-12 0 15,-10 0-15,10-45 16,-11 45 0,-11 12-16,0 10 15,23 12 1,-23-22-1,34-12-15,-34 23 16,11 11-16,-11-23 16</inkml:trace>
  <inkml:trace contextRef="#ctx0" brushRef="#br0" timeOffset="96769.2803">27624 12666 0,'11'-11'78,"12"-12"-78,-12 12 16,12-12-1,11 23-15</inkml:trace>
  <inkml:trace contextRef="#ctx0" brushRef="#br0" timeOffset="97468.4465">28346 12587 0,'0'-23'16,"-11"12"47,-23-23-48,0 0-15,1 0 16,-1 1-16,0 10 15,22 23 1,-10 11 15,11 12-15,-12 11 0,23 11-16,0-11 15,34 33-15,0-10 16,0-12-16,0-11 0,-1 0 15,1 0 1,0-12-16,-23-22 16,12 0-16,-12 0 15,12 12-15,11-12 16,0-23-16,-1-11 16,-21 0-16,10 0 15,-10-90 1,-12 56-16,-12 35 15,1-1-15,-12 0 16,12 23-16,11-12 16,11 23 31</inkml:trace>
  <inkml:trace contextRef="#ctx0" brushRef="#br0" timeOffset="99196.5519">29024 12497 0,'0'11'281,"0"11"-281,0-10 16,0 10-1,0-10-15,0 10 16,0 12-16,-12 0 15,1 11-15,-11 23 16,22 0-16,-12-12 16,12-11-16,-22-11 15,22 0-15,0-12 16</inkml:trace>
  <inkml:trace contextRef="#ctx0" brushRef="#br0" timeOffset="118115.3167">17904 14280 0,'0'12'62,"0"21"-62,0 1 16,-11 45-1,11-22-15,-34 44 16,11-56-16,12-11 16,-11 23-16,10-23 15,12 0-15,0-23 16,0 11 0,12-10-16,-1-12 15,23 0-15,-12 0 16,-10 0-16,10 0 15,-11 22 1,12-22-16,-12 0 16,12 0-1,-12 0 1,12 0 62,-12 0-47,12 0-15,-23 12 46,0 21-46,0 1-16,0 0 16,0 0-16,0 0 15,0 0-15,0 0 16,-12-1-16,-10 1 16,10 0-16,-10 0 15,22 0 1,0 0-16,0 22 15,11-11-15,-11-11 0,23 23 16,-12-23-16,-11 11 16,0 11-16,0-11 15,0-22-15,0 11 16,0-23 0,0 12-16,0-35 140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49:28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23402 12790 0</inkml:trace>
  <inkml:trace contextRef="#ctx0" brushRef="#br0" timeOffset="31899.8816">30209 12711 0,'192'57'0,"-384"-114"0,587 147 16,-214-56-16,11 0 15,-12 0-15,-10 0 16,-12 0-16,-45 0 16,-12-23-16,-44 23 15,-23-12-15,-23-10 16,11-12-16</inkml:trace>
  <inkml:trace contextRef="#ctx0" brushRef="#br0" timeOffset="80346.3779">25964 10160 0,'0'11'16</inkml:trace>
  <inkml:trace contextRef="#ctx0" brushRef="#br0" timeOffset="84895.5005">22036 13084 0,'11'-12'31,"57"1"-16,22-12-15,12 12 16,-1-23-16,1 12 16,11-12-16,-23 23 15,-11-12-15,-11 23 16,-12 0-16,-10-11 16,44 11-16,-45 0 15,45 0-15,-22-23 16,0 12-16,0-12 15,-23 12-15,45-23 16,-22 0-16,-23 12 16,23 10-16,-34 12 15,-1-22-15,1 22 16,-11 0-16,11 0 16,0 0-16,-1 0 15,1 0-15,0 0 0,0 0 16,-23 0-1,12 0-15,-12 0 16,12 0 31,-23-12-31,11 12 46,12 0-46,-12 0 46,12-22-62,-12 22 16</inkml:trace>
  <inkml:trace contextRef="#ctx0" brushRef="#br0" timeOffset="86084.966">21923 13276 0,'11'11'62,"-11"11"-46,34 12 0,0 0-16,0 0 15,0 0-15,0 11 16,11 23-16,-11-34 15,22 22-15,12-11 16,33-11-16,1 23 16,34-24-16,33 1 15,34-22-15,0 21 16,12 1-16,-23 0 16,-46 0-16,-21 0 15,-24 0-15,1 0 16,-34-1-16,-23 1 15,-11 0-15,-1 23 16,24-12-16,-12 23 16,23-12-16,22-11 15,-11 12-15,11-24 16,-22 1-16,-23 0 16,12 0-16,-12 0 15,23 0-15,-12 0 16,12 0-16,33-1 15,1 1-15,0 0 16,-1 0-16,1 0 16,-1 0-16,12 0 15,-22-1-15,-12 1 16,-23-22-16,-22 10 16,-23-22-16,23 11 78,0 23-78,0-11 15,-12-23-15,-10 11 16,-24-11 62,1 0-78,-11-11 16,10-23-1,-22-68-15,0-10 16,-22-13-16,11-10 16</inkml:trace>
  <inkml:trace contextRef="#ctx0" brushRef="#br0" timeOffset="87194.5561">24170 12576 0,'11'90'0,"23"12"16,-12-1-16,12 12 16,11-11-16,12-1 15,22 1-15,22-1 16,1 1-16,-12 0 16,12-12-16,-23-11 15,22 23-15,-33-1 16,0 1-16,34 33 15,-35 1-15,35-12 16,-46-23-16,12-22 16,-34 12-16,11-23 15,-11-23-15,0-11 16,34 33 0,-35-33-16,-10-11 15,-12 11-15,12-1 16,11 1-16,-23 0 15,23 0-15,0 0 16,0 11-16,-1-11 16,35 34-1,-45-46-15,-12-10 16,12 10-16,-23-11 16</inkml:trace>
  <inkml:trace contextRef="#ctx0" brushRef="#br0" timeOffset="87979.5599">25998 10250 0</inkml:trace>
  <inkml:trace contextRef="#ctx0" brushRef="#br0" timeOffset="89080.4057">21663 13388 0,'0'-11'297,"0"0"-282,12-12-15,44-44 16,-22 33-1,0 0-15,-23 0 16,12 0-16,-23 23 31</inkml:trace>
  <inkml:trace contextRef="#ctx0" brushRef="#br0" timeOffset="89938.4227">21878 12993 0,'0'-22'0,"0"10"15,0-10 1,-23 11-16,1-12 16,10 23-16,-10-11 15,11 22 32,-12 0-31,-11 12-1,0 11-15,0 0 16,1-1-16,21-21 16,-10 10-16,22-10 15,-12-12-15,12 22 16,0-11-16,0 12 31,0-12-31,0 12 16,0-12-16,0 12 15,0-12-15,12 12 16,22-12 0,-23-11-16,11 0 15,-10 0-15,-12 23 63,22-35-48,-10-10 1,10 10-16,-11-10 16,12 10-1,-12-10-15,-11 11 16,23-12-16,-23 12 15,34-23 1,-34 11 0,11 23-16,-11-11 15,0-12-15,0-10 16,0-1-16,0 0 16,0 23-16,0-12 15,0 12-15,0-12 16,0 12-1,23-23 1,-12 0 0,23 0-16,33 0 15,35-22-15</inkml:trace>
  <inkml:trace contextRef="#ctx0" brushRef="#br0" timeOffset="94702.4688">25998 14664 0,'-34'0'16,"1"0"-1,21 0 79,12-11-78,-22 11-16,22-23 62,0 12-46</inkml:trace>
  <inkml:trace contextRef="#ctx0" brushRef="#br0" timeOffset="201541.9448">20388 1558 0,'0'11'47,"22"23"-47,-22 0 16,0 0-16,12 33 15,10 24-15,-11 10 16,23-22-16,-11 12 16,-12-12-16,-11-12 15,23 1-15,-23 34 16,11-1-16,-11 1 16,0-1-16,23 1 15,-23 22-15,11-11 16,12-11-16,-12-1 15,11-10-15,-22-24 16,0-22-16,12 12 16,-12 11-16,0-23 15,-12 11-15,1-11 16,11 12-16,-22 11 16,10-23-16,-10 11 15,22-22-15,-12 34 16,-10-34-16,22 0 15,-12 33-15,-10-22 16,11-11-16,11 23 16,0 10-16,-23-33 15,23 11 1,-11 12-16,11 11 0,-23-23 16,12-11-16,11 0 15,0 33-15,0-33 16,0 0-16,0 0 15,-23 0-15,23 0 16,0-1-16,0 1 16,0 0-16,0 0 15,0 0-15,0 0 16,0 56 0,0-79-16,12 23 15,-12 0-15,0 0 16,0 0-16,0-12 15,0 12-15,0-22 16,0 10-16,0-11 16,0 12-1,0-12-15,0 12 16,0-34 62,0-12-78,0-79 16</inkml:trace>
  <inkml:trace contextRef="#ctx0" brushRef="#br0" timeOffset="204548.5003">20568 1275 0,'12'0'63,"22"0"-63,-1 12 0,13-12 16,10 0-16,23 0 15,23 11-15,-1-11 16,23 0-16,12 0 15,33-23-15,46 1 16,44-12-16,-10 0 16,22-11-16,22 11 15,-45 0-15,-22-1659 16,-23 3318-16,-33-1658 16,-23 10-1,-12 12-15,0 11 0,1 0 16,-1 0-16,1 0 15,-1 0-15,-10 0 16,10 11 0,0 0-16,1-11 15,-1 34-15,-22 0 0,-11-11 16,-1-12-16,1 12 16,0-12-16,-35-11 15,35 0 1,-12 22-16,-22-22 0,0 0 15,-23 12-15,-11-12 16,0 0-16,-12 0 16,-22 22 46,0-10-46,0 10-1,0-11-15,0 23 16,0 0-16,0 0 16,0 0-16,0 0 0,0 22 15,-11-11-15,11 12 16,-23 11 0,23-23-16,-33 45 0,21-22 15,12 11 1,-22 22-16,22 1 15,0 0-15,0-1 16,11 125-16,-11-124 16,23 10-16,-12-10 15,11 0 1,-22-35-16,12 24 16,10-12-16,-10 11 0,21-11 15,-10-11-15,-12-1 16,12-10-16,-12 11 15,-11-23-15,0-11 16,0 33 0,0 1-16,0 0 0,0 33 15,-11 1-15,11 0 16,11 22-16,23-11 16,0 11-1,-34 11-15,22 1 0,-22-35 16,0-22-16,0-11 15,0-11-15,0-23 16,0-1 0,0 1-16,0 0 15,-11 0-15,11 11 0,0-11 16,0 0-16,0 0 16,0 22-16,0-22 15,0-23-15,0 23 16,0-11-16,0-12 31,0 12-15,0-12-16,0 23 15,-22 0-15,22 0 16,0-1-16,-12 1 16,12-11-16,0 11 15,-22-23 157,-12 12-172,-11-12 16,11-11-1,-23 22-15,-10-22 16,-12 12-16,-12-12 0,24 22 16,21-22-1,-10 0-15,11 12 16,-23-12-16,12 22 15,-23-11-15,-57 12 0,1 11 16,-1-23-16,1 12 16,-23-12-16,22 12 15,23-12 1,-11-11-16,11 23 16,-11-23-16,23 0 0,-1 0 15,-11 0-15,11 0 16,1 11-16,11-11 15,10 0-15,-10 22 16,-11-10-16,-1 10 16,0-22-1,-101 0-15,90 0 16,-11 0 0,23 0-16,-12 0 0,11 0 15,0-11 1,1 11-16,-1 0 15,1 0-15,-1-23 0,12 23 16,22-11 0,23 11-16,11-22 0,0 22 15,0 0-15,0 0 16,0 0-16,1 11 16,-24 11-16,12-22 15,11 12-15,-34-12 16,-33 22-16,11-22 15,-12 0-15,0-34 16,57 34-16,11-11 16,0 11-16,-22-22 15,22 22 1,0 0-16,0 0 16,1 0-16,-1 0 15,0 0-15,22 0 0,-10 0 16,11 0-16,-12 0 15,12 0 17,-23 0-32,0 0 0,0 0 15,0 11 1,0-11-16,1 22 16,-1-22-16,11 0 15,23-11 173,0-11-173,0 10 1,0-10-16,0-12 16,0 0-16,0 23 15,0-23-15,0-34 16,0 34-1,0 0-15,0 0 16,0 1-16,0 10 16,0-11-16,0 0 15,0 0-15,0 1 16,0-1-16,0 0 16,0 0-16,0 0 15,0 0-15,0 23 16,0-23-16,0 0 15,0 0-15,0 12 16,0-12-16,0 0 16,0 23-16,0-12 15,0 12 1,0-12-16,11 23 16,-11-11-1,0-12 1,0 12-1,23-11 1,11 10 0,0-10-16,0 10 0</inkml:trace>
  <inkml:trace contextRef="#ctx0" brushRef="#br0" timeOffset="206243.2346">20433 1456 0,'11'11'78,"0"12"-62,23 22-1,0 12-15,0-24 16,23 35-16,-12-23 0,11 23 15,-11-34-15,-11 22 16,0-11-16,22 23 16,-22-11-1,11 10-15,-11-21 16,23 10-16,11 23 0,-1 11 16,12-11-1,-11-22-15,22 11 16,-11-35-16,-11 13 0,0-13 15,-12 24-15,-11-23 16,12 0 0,-23-1-16,0 1 15,-1 0-15,1 0 0,0 0 16,0 0-16,0 0 16,0 0-16,0-1 15,0 1-15,-1 0 16,1 0-1,0 0-15,0 0 0,0 0 16,0-1-16,0 1 16,-1 0-16,1 0 15,34 0-15,45 34 32,-45-34-32,-12-23 0,-22 23 15,0-12-15,0 12 16,-23-23-1,23 12-15,-12-23 0,12 11 16,-22-11-16,10 23 16,-11-23-16,12 11 15,-12-11 1,12 23-16,11-12 16,-23-11-16,23 23 15,0-12-15,0 11 16,0-10-16,-1-12 15,1 22-15,0-10 16,0 10-16,0-22 0,0 11 16,0 12-1,-1-23-15,-10 0 16,11 11-16,-23-11 16,12 23 30,-12-12-30,23 12-16,0 11 16,0-23-16,-12 12 15,-10-23-15,10 0 16,-11 0 15,12 11 0,-12 45-15,23-22-16,-11-23 16,-12 12-16,-11-12 15,23-11-15,-12 0 16,-11 23 0,22-12 15,-10 12-16,10 11-15,-10-1 16,10-21-16,-11 22 16,12-34-16,-12 22 15,12-22-15,-12 0 32</inkml:trace>
  <inkml:trace contextRef="#ctx0" brushRef="#br0" timeOffset="207849.1182">26179 1219 0,'0'11'62,"0"12"-62,0 11 16,0 0-16,0-1 15,-11 1-15,-1 0 16,12 0-16,-34 45 16,12-45-1,11 34-15,-12-12 16,-11 12-1,0-34-15,0 11 16,-11 45-16,23-56 16,-12 11-16,0 12 15,23-23 1,11-1-16,-23 1 0,-11 11 16,23 12-1,-12-12-15,12 11 0,-11-10 16,10 10-16,-10-11 15,10-11-15,-10 23 16,10-12-16,-21-11 16,10-1-16,12 1 15,-12 0-15,-11 0 16,23 0-16,-23 0 16,12 0-16,-24 33 15,13-33 1,10 0-16,-11 23 15,0-12-15,23-11 16,-23-1-16,0 1 16,0 0-16,12 0 15,-12 0-15,0 0 16,0 0-16,0-1 16,0 1-16,1 0 15,21 0-15,-10 0 16,-12 0-16,0 0 15,0-12-15,0 12 16,0 0-16,1 0 16,-1 0-16,0 0 15,22-23-15,-10 11 16,11-10-16,-12 10 16,23-10-16,-11-12 15,-12 33-15,23-10 16,0-12-16,-11 12 15,-12 11-15,-11 0 16,1 0-16,-1-1 16,0 1-16,0 0 15,0 0-15,23-23 16,-12 12-16,12-12 16,-12 23-16,12 0 15,11 0-15,-22-12 16,10 12-16,-10-23 15,-12 12-15,22 11 16,-10-23-16,11-11 16,-12 23-16,12-12 78,-12-11-63,12 23-15,-12-23 47,23-12-15,12-55-32,44-58 15</inkml:trace>
  <inkml:trace contextRef="#ctx0" brushRef="#br0" timeOffset="212063.9847">26032 1185 0,'-11'11'63,"-12"12"-48,-11 11 1,1 0-16,-13 0 16,-21-1-1,-1-21-15,0 22 0,0-1 16,1 1-16,-1 0 15,12 0 1,10 0-16,-10 0 0,22 0 16,-45 0-16,23-1 15,22 1-15,-34 0 16,23 0-16,-12 0 16,24 0-16,-13 0 15,13-1-15,-1 1 16,-34 0-16,0 0 15,-22 0-15,11 22 16,-45-10-16,45 10 16,-23-22-16,0 0 15,1-23-15,-1 23 16,12-12-16,11 12 16,11 0-1,12-23-15,-12 23 0,34-11 16,-11 11-16,11 0 15,0 0-15,0-23 16,-22 23-16,11 0 16,11-1-16,0 1 15,0 0-15,0 0 16,0-11-16,1 10 16,-1 1-16,0 0 15,-23 0-15,12 0 16,-22 0-16,-1 0 15,11 0-15,12-23 16,11 11-16,0-10 16,1 10-16,-1-10 15,11-12-15,23 22 16,-11-22-16,11 34 141,22 0-126,12 0-15,0 0 16,0-1-16,0 1 15,0 0-15,0 0 16,22 0-16,-11 0 16,-11 0-16,23 0 15,-12-1-15,11 1 16,-22 0-16,0 0 16,11 0-16,12 11 15,10-11-15,12 22 0,12 12 16,-12-34-16,-12 11 15,1 12 1,-11-24-16,-24 1 16,1 0-16,0 0 15,0 0-15,0 0 16,0 11-16,0-11 16,11 0-16,-11-1 15,22 1-15,12 0 16,-23 0-16,23 0 0,22 0 15,12 0-15,-35 0 16,35-1-16,-34-10 16,33 11-1,35 34-15,-91-35 16,-11 1-16,22 0 16,-11 0-16,-11 0 15,0-23-15,23 23 16,-24 0-16,1 0 15,0-12-15,0 12 16,11-22-16,-11 10 16,22-11-16,-22 23 15,0-11-15,0 11 16,0-23-16,0 12 16,-23-12-16,12 11 15,11-10-15,-23 10 16,23-10-1,-12 10-15,12-11 0,0 12 16,0-12-16,-23 12 16,12-12-16,11 12 15,-1-23-15,1 11 16,-22 12-16,10-23 16,-11 0-16,-11 11 15,23-11-15,-12 0 16,-11 23-16,23-12 15,22 11 1,-11 12-16,-11-34 16,10 12-16,-21 10 15,10-22 1,-10 0-16,-12 11 16,22-11 15,-11 0-16,12 0 1,-23 23-16,11-23 16,12 0-1,-23-11 110,11-46-125,12-10 16,11 21-16,-23-21 16,11 10-16,-10 12 15,10-23-15,-10-33 16,-12 10-16,22-10 15,-22-1-15,0 1 16,0-1-16,0 0 16,11 23-16,-11-22 15,0-1-15,23 1 16,-23-1-16,0 0 16,0 12-16,0 11 15,0-23-15,0-22 16,0 23-16,0-1 15,0 0-15,-11 1 16,11-1-16,0 1 16,0-1-16,0 0 15,0 1-15,-23-1 16,23 1-16,-11 33 16,-12 0-16,23-11 15,-11 23-15,11-12 16,0 34-16,0 0 15,0-11-15,-23 11 16,12 0-16,-11-56 16,22 45-1,-12-12-15,-10-10 0,10-1 16,-10-11-16,11 23 16,-12 10-1,23 12-15,-11 1 16,-12-1-16,23 0 0,0 0 15,0 0-15,-11 0 16,11 0 0,0 1-16,0-1 15,-23 11-15,23-22 16,0 22-16,-11 12 16,11-11-1,0-12-15,0 22 16,-23-10-16,23 10 0,0-21 15,0-1-15,0 11 16,0 12 0,0-23-16,0 11 0</inkml:trace>
  <inkml:trace contextRef="#ctx0" brushRef="#br0" timeOffset="216654.6823">20320 1524 0,'23'11'31,"-23"57"-16,11-34-15,11 33 16,-10-10-16,-12-12 16,22 23-16,-10-12 15,-12 12-15,22-34 16,-11 11-16,-11 23 16,23 22-16,-12-11 15,12 11-15,11-11 16,-23 12-16,12 10 15,-12 1-15,12-23 0,-12 22 16,11 1-16,-10-12 16,10-11-16,-10-11 15,-12 22-15,22-44 16,-22 21 0,11-10-16,12-12 0,-23 23 15,0-12-15,0 12 16,0-23-16,11 11 15,-11-22 1,23 34-16,-23-23 0,11 12 16,-11 10-1,0 1-15,-11-23 16,0 46-16,11-24 16,-23 1-16,23 0 0,-11 0 15,-12 11-15,23-12 16,-11-10-16,-12-23 15,12-1-15,11 1 16,-23 0-16,12 0 16,-11 11-16,-12 12 15,22-23-15,-22 11 16,12 11-16,11-22 16,-12 11-16,12-11 15,11 0-15,0 0 16,0-12-16,0 12 15,0 0 1,0 0-16,0 0 16,0 0-16,-23 0 0,23-1 15,0-21-15,0 10 16,0-10-16,0 10 16,0-11-16,0 12 15,0-12-15,0 23 16,0 0-16,-11 0 15,11 0-15,0 0 16,0-1-16,0 1 16,0 0-16,0 0 15,0 0-15,0-11 16,11-12-16,-11 11 16,0-10-16,0 10 15,11-22 1,-11 12-16,0 10 15,0-11-15,23 12 16,-23-12-16,11 12 16,-11-12-1,23-11-15,-12 0 32,12 0-32,22-11 15,-11 11-15,34 0 16,33 0-16,23 0 0,12 11 15,-1 12-15,1 11 16,10-1 0,13 1-16,-13-22 0,182-12 31,-159 0-31,0-12 0,-33 1 16,-1-12-16,1 23 15,-1-11 1,-33-11-16,-1 22 0,1-12 15,0-10-15,-1 10 16,1-10-16,-23 11 16,22-23-1,-10 11-15,10 12 0,-22-12 16,12 12-16,10-12 16,-56 23-16,23 0 15,-34 0-15,0 0 16,22 12-16,46 10 15,-57-22 1,-11 0-16,22 0 16,-22 0-16,0 0 15,0 0-15,0 0 16,11 0-16,-11 0 16,0 0-16,22 0 15,-22 0-15,11 0 16,12-11-16,-23 11 15,-1-23 1,1 23-16,0 0 0,0 0 16,0 0-16,0 0 15,0 0-15,-1 0 16,1 0-16,0 0 16,11 0-16,-11 0 15,23 0-15,-23 0 16,-1 0-16,46 0 15,-45-11 1,23-11 0,-23 10-16,-1 12 0,35-22 15,-57 22 1,23-12-16,0 12 16,0-22-16,0 22 15,0-12-15,34 12 16,-35-22-1,-10 22-15,11 0 79,-23 0-64,12 0-15,-12 0 16,12-11-1,-23-12 64,11 12-48,11-12-31,-10 12 15,10-23-15,-10 11 16,10 12 0,-22-11-16,11 10 0,12-10 15,-23 10 1,0-10 0,11 11-1,-11-12-15,0 12 78,0-12-46,-11 12-17,0 11 1,-12 0-16,-11 0 15,0 0-15,1 0 16,-1-23-16,0 23 16,0-11-16,0-23 15,0 12 1,0 10-16,23-10 0,-23-12 16,0 0-16,0 23 15,1-12-15,-1-11 16,-23 23-16,-10-23 15,33 0-15,0 0 16,0 12-16,0-12 16,0 0-16,0 0 15,1 23-15,-1-12 16,0 12-16,-11-12 16,-12 23-16,-11 0 15,23-11-15,-22 11 16,33 0-16,0 0 15,0 0-15,11 0 16,12 0-16,-11-22 16,-12 22-16,0-12 15,0-10-15,0 22 16,-11-12-16,-57 12 16,1 0-16,10 0 15,-10 0-15,56 0 16,-12 0-16,23 0 15,23 0-15,-23 0 16,12 0-16,-12-34 16,0 34-1,23-22 1,-23 11-16,0-12 0,11-11 16,-11 23-16,23-12 15,-23 12-15,34-12 16,-22 12-16,10-11 15,-10 10-15,22-10 16,-12-12-16,-10 0 16,-12 0-16,0 0 15,0 0-15,0 1 16,1-1-16,-1 0 16,22 22-16,-55-44 15,33 22 1,0 0-16,0 0 15,-22 1-15,22-1 16,-34 0-16,0 0 16,-11 23-16,12-23 0,10 11 15,-11-11-15,35 1 16,-1 21 0,0-22-16,22 0 0,-10 12 15,-12 11-15,0-23 16,0 0-16,0 0 15,1 0-15,-1 0 16,0 0 0,-11 1-16,11-1 0,11 0 15,-11 11-15,1-11 16,-1 1-16,0-1 16,0 22-1,0-22-15,0 1 0,0-1 16,0 0-16,1 0 15,-1 11-15,0-10 16,23-1 0,-12 22-16,12-10 15,-12-12-15,12 0 0,-23 0 16,0 0-16,0 1 16,-22-1-16,11-12 15,11-10-15,-34 22 16,0 0-16,12 0 15,11 1-15,11-1 16,-23 0 0,24 0-16,-1 0 0,0 0 15,0 0 1,0 1-16,0 21 0,0-22 16,0 0-16,-11 1 15,11-1-15,1 0 16,-24 0-16,23 0 15,0 0-15,1 0 16,-35-22 0,34 22-16,0 0 15,0 0 1,0 1-16,0-1 0,1 0 16,-1 0-16,0 0 15,0 23 1,23-23-16,-23 11 15,34 12-15,-34-12 0,11-10 16,-10-1-16,-1 0 16,0 0-16,0 0 15,0 0-15,-11 23 16,11-23-16,0 0 16,0 12-16,0-12 15,1 22-15,-1 12 16,11-22-16,-11-12 15,23 23-15,-23-12 16,0-11-16,0 23 16,0-12-16,1-10 15,10 21-15,12 12 16,11-22-16,-23 22 31,12 0 125,-12 11-156,-11 12 16</inkml:trace>
  <inkml:trace contextRef="#ctx0" brushRef="#br0" timeOffset="219298.7028">23289 1016 0,'-11'0'16,"-23"11"-16,11-11 16,-11 34-1,-11-11-15,11-12 0,0 11 16,1-10-16,-1-12 16,11 0-1,12 0-15,-12 0 78,-11 0-78,23 0 16,22 0 31,1-12-32,22 12-15,-1-11 16,1 11 0,0-22-16,23 22 15,22 0-15,22 0 16,1-12-16,-12 12 16,-11-22-16,-22 22 15,-23-12-15,-46 12 94,-22 0-94,-22-22 16,-12 22-16,-33 0 15,22 0-15,-23 0 16,12 0-16,11 0 15,11 0-15,0 0 16,34 0-16,-22-12 16,56-10-1,-11 22-15,-12-11 16,34 11 31,12-23-32,-12 23 1,23-11-16,0 11 0,0 0 16,0-23-16,-1 12 15,-10 11 1,-34 11 31,-12 0-47,-11 12 15,0-12-15,1-11 32,-1 0-32,-34 23 15,-67-12-15,101 12 16,0-12-16,22-11 16,24-11 30,89-23-46,-22 23 16,23 11-16,0 11 16,22 0-16</inkml:trace>
  <inkml:trace contextRef="#ctx0" brushRef="#br0" timeOffset="226405.268">26540 948 0,'0'11'32,"0"23"-32,-11 0 15,11 0 1,0 0-16,-23 34 0,23-1 16,0 1-16,-11 0 15,11 22-15,0-11 16,0 11-1,-23 12-15,23 0 16,-11-1-16,-11 1 0,10-1 16,-10 1-16,22 0 15,0-1-15,0 1 16,0-1 0,0 1-16,0 0 0,-12 10 15,12-10 1,12 0-16,-1-12 15,12 12-15,-12-1 0,11-33 16,-22 0-16,12 11 16,-12-23-16,0 23 15,22-11-15,-10 22 16,10-22-16,-11 11 16,-11 11-16,34 12 15,-11-1-15,-12 1 16,-11-23-16,23-11 15,-12 0-15,12-1 16,-12-10-16,12-12 16,-12 11-16,11 12 15,-22-23-15,0-11 16,0 0 0,0 0-16,0 0 15,0 0-15,0-1 0,0 1 16,0 0-16,-11 0 15,-11 0-15,10 0 16,-10 33 0,-12-33-16,22-11 15,-10 11-15,11 0 16,-12 0-16,12-1 16,-12 1-16,12 0 15,-12 0-15,23 0 16,-11 11-16,-12-11 15,12 0-15,-11 0 16,22-1-16,-12-10 16,-10 11-1,22-23-15,0 12 0,-12 11 16,12-23-16,0 23 16,-22-12-16,22-10 15,0 10 1,-11-22 78,-23 12-94,0 10 15,-23-22-15,-10 11 16,-12-11-16,-12 23 15,-10-12-15,33 12 16,0-23-16,1 11 16,-1-11-16,0 0 15,-11 0-15,-11 0 16,-12 0 0,-11 0-16,-11 23 0,11 11 15,12-34 1,-1 11-16,0 11 0,-22-22 15,-11 0-15,-1 12 16,35-12 0,-136 0-16,124 0 15,11 0-15,-22 0 16,22 0-16,23 0 16,23 22-16,11-22 15,-23 12-15,12 10 16,10-22-16,-44 0 15,45 0-15,-45-11 16,11 11 0,-125-34-16,103 34 15,-1 0-15,12-23 16,-12 23-16,-101 12 16,101-12-1,1 0-15,33 0 16,34-12-16,-11-21 15,11 33-15,0-12 16,0-10-16,1 22 16,-1-12-16,0 12 15,0 0-15,-22 0 16,22 0-16,-34-33 16,34-1-1,0 11-15,0-11 16,1 0-16,-1 23 15,0-23-15,-34 12 16,0 22-16,-11 0 16,-11 0-16,22 0 15,1 0-15,33 11 16,0-11-16,0 0 16,0 0-16,0-11 15,0 11-15,0-12 16,1 12-16,21 0 15,-10 0 1,22-22 31,-12 10-31,-10-10-1,11 11 1,-12 11-1,23-23-15,0 12 32,-11-23-32,-12-23 15,12-10-15,-23-12 16,-22-91 0,22 103-16,0-24 15,22 46-15,12-23 16,0 12-16,0-23 15,0 23-15,0-24 16,0-21-16,0-1 16,0 1-16,0 10 15,12-10-15,-12 22 16,11-12-16,-11 12 16,0-11-16,0 22 15,0 35-15,0-13 16,0-44-16,0 22 15,0-11-15,0-11 16,0 11 0,23-11-16,-12-12 0,12 0 15,-12 1-15,11-1 16,-10 35-16,10-1 16,-22 0-16,12-11 15,-12 11-15,22 12 0,-22-12 16,0-11-16,0 11 15,-11-22 1,11 22-16,0 23 16,0-11-16,-23 22 15,23 0-15,0 0 0,0 0 16,0 0 0,0-11-16,0-11 0,0-12 15,12-11 1,-12-11-16,22 22 0,-22 23 15,11-12-15,-11 12 16,23-11-16,-12 11 16,12 11-16,-12 0 15,-11 0 1,23 0-16,-12 12 0,-11 10 16,0-10-16,23 10 15,-23-10 1,0 11-1,11-46 1,11 23-16,-22 0 16,12 1-16,10-1 15,-10 0-15,10 0 16,-11 23-16,12-23 16,-23 11-16,0 12 15,0-12-15,11 12 16,12-12-1,-23 12-15,11-23 16,12 12-16,-23 10 16,11 12-1,23 12 48,56 22-63,-11-23 15,23 23-15,-1-12 0,1-22 16,0 12 0,22-12-16,-11 22 15,22-22-15,23 11 16,12-11-16,-1 0 16,0 23-16,204-23 15,-204-11-15,-22-23 16,-12 11-1,1-11-15,-1 1 0,23 21 16,-22-22-16,-1 34 16,1-22-16,-23 22 15,11 0 1,-11-11-16,11 11 0,11-34 16,-22 11-16,-11 12 15,-12 11-15,12-23 16,-23 12-16,11 11 15,46 0 1,-69-23 0,35 23-16,-23 0 0,22 0 15,-10 0-15,-12 0 16,-23 0-16,-11 12 16,-11-12-16,0 22 15,0-10-15,0-12 16,0 22-16,33-22 15,-10 11-15,22-11 16,11 0 0,-22 0-16,0 0 0,-34 0 15,-1 23-15,1-23 16,0 0 0,0 11-16,0 12 15,0-12-15,0 12 0,-23-12 16,12 12-1,-12-23-15,11 11 0,-10 11 16,-12-10 0,22-12-1,-22 22 17,-11-10 14,-45 21-46,10 1 16</inkml:trace>
  <inkml:trace contextRef="#ctx0" brushRef="#br0" timeOffset="229521.0365">20264 1004 0,'11'12'63,"0"-1"-63,23 23 16,22 0-16,-10 22 15,-13-11 1,35 46-16,-11-24 15,10 35-15,-21-23 0,21 11 16,-10 12 0,-12-23-16,-11-11 15,22 22-15,-11-11 16,-11-11-16,0-12 0,0-11 16,0-11-1,0 0-15,0 0 0,22 0 16,-22 0-16,0 0 15,0-1 1,-1 1-16,1 0 0,-22-11 16,21 11-16,1 0 15,0-1 1,0 1-16,0 0 0,0 0 16,0 0-16,0 0 15,-1 0-15,1-1 16,0 1-16,0 0 15,0 0 1,0 0-16,33 45 16,-44-45-16,-12 0 15,23 0-15,0-1 16,0 1-16,0 0 16,0 0-16,0 0 15,22 0-15,-22 0 16,11-1-16,-11 1 15,0 0-15,0 0 16,-1 0-16,35 34 16,-34-34-1,0-1-15,0 1 16,0-11 0,0 11-16,-1 0 15,-10-1-15,11 1 0,-23-22 16,46 44-1,-24-22-15,1 0 16,0 0 0,0 0-16,0-1 0,0 1 15,0-22-15,0 21 16,-1 1-16,1-11 16,0-12-16,0 23 15,0-11-15,0-12 16,0 23-16,-1-12 15,1 12-15,0-23 16,0 12-16,0-12 16,0 12-1,0-12-15,0 12 16,-1-23-16,46 11 16,-56-11-16,-12 0 15,12 0-15,-12 23 31,12-23-31,-12 11 16,23-11 0,-12 0-16,12 23 15,0-23-15,-23 0 16,12 0-16,-23-12 31,11 12 0,12-22 1,-12 10-17,12-10-15,11-12 16,0 0-16,-1 0 0,1 0 16,0 0-16,0 1 15,0-1 1,11 0-16,11-11 0,-10 11 15,10-23-15,12-10 16,0-1 0,11-34-16,11 23 0,-11-11 15,11 22 1,-22-11-16,11 11 0,-23 12 16,12 11-16,-23 11 15,12 0-15,22-56 16,-23 45-1,-22-12-15,0 23 16,0 1-16,0-1 16,0 0-16,-1 0 15,1 0-15,0 0 16,34-34 0,-34 35-16,-23-1 15,23-11-15,0-12 16,0-11-16,-1 23 15,1-23-15,-11 1 16,11-1-16,-23 12 16,-11 10-16,23-10 15,-12 11-15,12 11 16,-23 0-16,11 0 16,-11 0-16,0 0 15,0 1-15,0-35 16,0 34-1,0 0-15,22 0 16,-22 0-16,0 1 16,12-1-16,-12 11 15,22 12-15,-10-23 16,10 0-16,-22 0 16,11 0-1,-11 0-15,23 1 0,-12-1 16,-11 0-16,23 0 15,-12 0-15,12 0 16,-12 0-16,12 12 16,-12 11-16,11-12 15,-22 12-15,12-12 16,-12 12-16,22-12 31,-33 12 110,-12-12-141,12 12 15,-11-11-15,-12 10 16,-11-10-16,-12-12 16,-11 22-16,1-21 15,-1 33-15,34-23 16,0 12-16,0-12 16,0 12-16,-11-12 15,11 23 1,1-11-16,-35 11 0,-22 0 15,10 0-15,-21 0 16,-35 0-16,-135 11 31,136 1-31,-136 21 16,147-33-16,11 23 16,11-23-16,1 11 15,-102 12 1,101-12-16,0-11 15,1 0-15,-35 0 16,1 0-16,-1 23 16,1-23-16,-1 11 15,1-11-15,11 23 16,22 11-16,1-23 16,-1 11-16,-33 12 15,-1 0-15,-11-23 16,12 12-1,-23-12-15,22 23 0,23-11 16,12-23-16,33 0 16,12 0-16,22 0 15,0 0-15,0 0 16,0 0-16,0 0 16,-11 0-16,-11 0 15,-12-12-15,-11-10 16,-11 11-16,22-12 15,0 12-15,-11 11 16,11-23-16,12 12 16,22-12-16,-11 23 15,-11 0-15,10 0 16,13 0-16,-35 0 16,34 0-1,0 0-15,0 0 16,0 0-16,-22-11 15,56 22 110,68 34-109</inkml:trace>
  <inkml:trace contextRef="#ctx0" brushRef="#br0" timeOffset="369386.3245">22984 3183 0,'0'12'47,"-11"21"-32,-12 35-15,12 22 16,11 12-16,-23-57 15,12 46-15,-11-46 16,22 11-16,0-22 16,11-79 31,23-57-32,33 1-15,24-1 16,-12 0-16,11 1 15,-11 11-15</inkml:trace>
  <inkml:trace contextRef="#ctx0" brushRef="#br0" timeOffset="369698.4956">23526 2878 0,'0'46'15,"-11"44"-15,-12-22 16,23 33-16,0 1 15,0-1-15,0 1 16,-11-23-16,-12 23 16,12-12-16,-12-11 15,-10-23-15,-1 23 16,0-22-16,0-23 16,0 34-16,23-35 15,-12 1-15,12-22 16,22-58 31,23-55-32,0-1-15,0 1 0,0-12 16</inkml:trace>
  <inkml:trace contextRef="#ctx0" brushRef="#br0" timeOffset="370064.7474">23910 2630 0,'0'23'16,"-11"112"-16,-1 1 15,-22-12-15,1 11 16,-1-22-1,11-11-15,12-1 0,-23 1 16,0-12-16,0 12 16,0-1-16,0-22 15,1-22 1,-1-23-16,11 0 16,23-46 30,0-89-46,11-1 16,23-22-16,0 11 16,0-22-16,23-23 15,10 22-15,12-33 16</inkml:trace>
  <inkml:trace contextRef="#ctx0" brushRef="#br0" timeOffset="370408.1222">24373 2370 0,'0'46'31,"-34"55"-31,0 23 16,0-11-16,0 11 16,23 12-16,-12-1 15,12 1-15,-11-1 16,10 1-16,-10-1 15,-12 1-15,22-23 16,-10-23-16,11-11 16,11-45-16,0-12 15,0-10-15,-23-24 63,34-101-63,23-45 15,23-11-15,-23-12 16,-1-22 0</inkml:trace>
  <inkml:trace contextRef="#ctx0" brushRef="#br0" timeOffset="370741.0584">24779 2235 0,'0'11'32,"-11"147"-32,-23 46 15,0 10-15,0-11 16,0 0-16,0 1 16,1-35-16,-1-34 15,0-44-15,34-57 16,0-23-16,0-56 47,22-57-32,12 1-15,0-12 16,23-23-16,10-22 16,35-23-16,11-22 15,11 0-15,-22 11 16</inkml:trace>
  <inkml:trace contextRef="#ctx0" brushRef="#br0" timeOffset="371019.3399">25592 1975 0,'0'0'0,"-34"102"16,23-12-16,-23 12 16,0-1-16,0 1 15,0 11-15,0-11 16,1 22-16,-1 11 0,0-33 15,0-1 1,0-55-16,12-13 0,10 1 16,12-45 46,23-102-62,11-45 16,22 11-16,12-56 15,11 0-15,-11 0 16</inkml:trace>
  <inkml:trace contextRef="#ctx0" brushRef="#br0" timeOffset="371253.964">25942 1400 0,'0'135'16,"0"-33"-16,-11 33 15,-23 1-15,0-1 16,23 1-16,-12-1 16,12-11-16,-12-11 15,12-11-15,11-46 16,0 12 0,0-23-16,11 11 0,23-22 15,0-22-15,11 10 16,11-33-16,23-23 15</inkml:trace>
  <inkml:trace contextRef="#ctx0" brushRef="#br0" timeOffset="372954.6003">26100 10239 0,'11'-11'62,"12"-1"-46,22-10 0,-11 10-16,0-10 0,67-12 15,1 0-15,-1 0 16,35 0-16,-1 0 15,1 1 1,22-1-16,-23 0 0,1 0 16,-1 0-1,1 0-15,-23 0 0,-12 1 16,1 21-16,-34-10 16,-12 10-16,12-22 15,-23 12 1,11 11-16,-10-12 0,10 12 15,12-23-15,-23 11 16,-11-11-16,0 34 16,-1-11-1,1 11-15,0-22 0,0 22 16,-11 0 0,11 0-16,-23 0 15,23 0-15,-12 0 0,12 0 16,0 0-16,0 0 15,11-12-15,-11 12 16,0 0-16,0-22 16,-12 10-16,-11 12 15,12-22-15,11 22 16,-23 0-16,12 0 16,-12 0-1,-22 0 79,-1 0-94</inkml:trace>
  <inkml:trace contextRef="#ctx0" brushRef="#br0" timeOffset="373403.7809">28832 9065 0,'0'11'15,"22"0"1,35 23-16,-12 0 16,11 0-16,12 34 31,0-1-31,-34-33 16,0 0-16,0-11 15,-1-12-15,-21 12 16,-12-12-16,22-11 15,-56 22 32,1 12-31,-1-22-16,0 10 16,0 12-1,0-23-15,0 12 0,23 11 16,-23-23-16,0 23 15,12-11-15,-12 10 16,0-21-16</inkml:trace>
  <inkml:trace contextRef="#ctx0" brushRef="#br0" timeOffset="374318.1223">29509 9889 0,'0'11'31,"11"12"-15,23 44-16,0 12 15,0 12-15,0 10 16,0 1-16,0 0 16,33-1-16,-21 1 15,-13-23-15,1 11 16,0-11-16,56 79 16,-44-113-1,-13-11-15,1 0 16,0 0-16,0 0 15,0 0-15,0-12 16,0 12-16,0 0 16,-1-23-16,1 23 15,0 0-15,0 0 16,0 0-16,0 0 16,0-1-1,-1 1-15,1 0 0,0 23 16,0-23-16,23 11 15,-24-11-15,35-1 16,0 1-16,11 34 16,-45-34-1,0 0-15,-1-12 16,1-10-16,0 10 16,0 12-16,0 0 15,-11 0-15,-12 0 16,23-23-16,0 23 15,-12 0-15,12 0 16,-23-1-16,23 1 16,-11-11-1,-12-12-15,12 12 0,-12-12 16,11 12 0,-22-12-16,12 11 15,-12-10 1,22 10-16,-10-10 15,-12-24 32,-23-22-47,-11 1 16</inkml:trace>
  <inkml:trace contextRef="#ctx0" brushRef="#br0" timeOffset="374918.5503">31519 12158 0,'33'34'15,"1"0"-15,0 0 16,-23-1-16,12 1 15,-12 0-15,12 0 16,-12 0-16,12 0 16,-12-23-16,23 23 15,0 0-15,0 0 16,0-1 0,-1 1-16,-10-11 0,-12 11 15,-11-23 1,0 12-16,0-12 0,0 12 15,0-12-15,0 11 16,-11-10 0,11 10-1,-11-33 48,-23 11-63,0-23 15,-22 12-15,22 11 16,0 0-16,0-22 16,0 22-16,0 0 15,0 0-15,-33 0 16,33-12 0,0-10-16,23 10 0,-12 12 15,12-22-15,-12 22 16,12-12-1,11-10 1,-23 22 0,12-11-16</inkml:trace>
  <inkml:trace contextRef="#ctx0" brushRef="#br0" timeOffset="376050.0676">26540 10419 0,'-11'12'31,"-23"22"-16,0-1-15,0 1 16,0 0-16,1 0 16,-35 34-1,11-34-15,24 0 16,-1-23-16,0 23 16,0-12-16,45-10 140,23 21-140,0 1 16,0 0-16,0 0 15,0 0-15,-1 0 0,1 0 16,0-12 0,-11-11-16,-12 12 15,12-12-15,-12 12 16,-11-12-16,22 12 16</inkml:trace>
  <inkml:trace contextRef="#ctx0" brushRef="#br0" timeOffset="377053.2566">26427 10724 0,'12'0'31,"-1"12"0,23 21-15,0 1-16,22 34 16,-22-34-1,34 0-15,-34 0 16,33-1-16,1 1 16,11 0-16,23 0 15,-1 0-15,-33 0 16,0-23-16,-1 23 15,1 0 1,22 0-16,-22 0 0,34-1 16,-1 1-16,1 23 15,0-23-15,-1-1 16,1 1-16,-1 0 16,1 0-16,-23 0 15,-11 0-15,-34-23 16,22 23-16,-22 0 15,0-12-15,0 12 16,11-22-16,11 21 16,-11-10-16,23 11 15,0-23-15,-12 23 16,-22 0-16,0 0 16,0 0-16,0-12 15,34 23 1,-35-11-16,1 0 0,0 0 15,0 0-15,0 0 16,11 0 0,-11-1-16,0 1 15,0 0-15,-1-11 16,1 11-16,-11-23 16,11 23-16,0 0 15,0-1-15,-1 1 16,13 0-16,10 0 15,-11 0-15,23 0 16,0 0-16,33 33 16,-44-44-16,-12-12 15,-11 23 1,0-34-16,-1 23 0,1-12 16,0 12-16,0-23 15,0 11 1,0 11-16,0-22 0,-12 12 15,-11-12-15,12 22 16,-12-22-16,23 12 16,-11 10-16,11-11 15,0 12 1,-23-12-16,11 12 0,12-12 16,0 12-16,0-12 15,-23-11-15,12 0 16,-68-23 31,-91-67-47,1-11 15</inkml:trace>
  <inkml:trace contextRef="#ctx0" brushRef="#br0" timeOffset="383708.6195">22329 3827 0,'-22'11'47,"22"23"-47,0 0 16,34 0-16,0 22 15,11-22-15,-11 0 16,22 34 0,12-23-16,0 45 0,-23-45 15,-11 45-15,-1-11 16,1-11-16,0-11 16,0-12-1,0 11-15,0-22 0,0 0 16,-1 0-16,35 34 15,-34-57 1,-11-11-16,-12 22 16,12-10 46,10 22-46,1-1-16,0-10 15,0-12-15,-23 12 16,12-12-16,-12-11 94,-22 23-32</inkml:trace>
  <inkml:trace contextRef="#ctx0" brushRef="#br0" timeOffset="384594.5051">23210 4741 0,'11'0'63,"1"34"-48,21 0 1,1 0-16,0 0 16,0-1-16,22 13 15,-22-13-15,0 1 16,0 0-16,0 0 16,-23 0-16,23 0 15,0-12-15,-11-10 16,10 22-16,1-1 15,-22-10-15,-12-12 16,-12-11 109,-33 0-109,11 0-16,0 0 15,0 0-15,12 0 16,-12 0-16,23 0 16,-12 0-1,12 0 1,-12 0-16,-11 0 15,1 0-15,-1 0 16,0 0-16,23 0 16,-12 0-16,12 0 93,22-11-30,0 0-47,23 11-16</inkml:trace>
  <inkml:trace contextRef="#ctx0" brushRef="#br0" timeOffset="386484.7715">24576 4956 0,'11'-12'78,"12"-22"-63,22-33 1,45-1-16,12-34 16,-1 1-16,1-1 15,0 1-15,-1 22 16,-22 11-16,-22 11 15,-12 24-15,-11-1 16,0 0-16,-1 0 16,1 0-16,0 0 15,23 0-15,-12-11 16,11 11-16,12-33 16,-23 10-16,-11 23 15,0 0-15,0 1 16,0-13-16,-1-10 15,1 11-15,0 11 16,0 0-16,0-22 16,0 10-16,0-10 15,0 11-15,-1-12 16,1-10-16,0-12 16,0-12-16,0 46 15,0-45-15,0 22 16,-1 0-16,1 1 15,23 21-15,-23 13 16,0-1-16,-1 11 16,1 12-16,-22-12 15,21-11-15,1 1 16,0-1-16,0 0 16,0 0-16,0-11 15,22-12-15,-22 24 0,0-1 16,0 0-1,0 0-15,-23 0 16,12 0-16,-12 34 16,11-11-16,-22-12 15,12 12-15,-12-12 16,22 23-16,-22-33 16,12 33-16,-12-12 15,22 12 63,-11-22-46,-11 10-17,0-10 1,23 22-16,-23-11 15,11-12 1,12-11 0,-12 0-16,12 0 15,-23 1-15,34-1 0,-34 0 16,11 0-16,11 0 16,-22 0-1,12 0-15,10 0 0,12-33 16,0 33-1,-23 0-15,23-34 32,-34 57-32,0-12 0,23 23 31,-35 12 172,-55 22-203,-1 22 16,0-22-16,1 11 15,-1-11-15,34 0 16,0-12 0,34-10-16,-22-12 0,33 0 140</inkml:trace>
  <inkml:trace contextRef="#ctx0" brushRef="#br0" timeOffset="386957.9262">27737 1050 0,'22'-12'16,"-10"12"-16,10 0 16,-10 0-16,-12 12 15,22 22-15,-22 11 16,0-11-16,45 124 15,-22-79 1,11 22-16,-23 1 16,23-12-16,-12-22 15,-10-34-15,-12-23 16,22 23-16,-22-12 31,0-10 0,-11-24 16,-91-33-47,-22-22 16,-11-1-16,22-22 16</inkml:trace>
  <inkml:trace contextRef="#ctx0" brushRef="#br0" timeOffset="388019.8399">25987 666 0,'-23'11'78,"-10"0"-63,-1 12-15,-11 11 16,-23 0-16,-34 0 16,-22-1-16,22 1 15,-10 11-15,-13 23 16,24-34 0,-1 0-16,23 0 0,-22 0 15,-1 0-15,0-1 16,1 1-16,-1 23 15,12-12-15,22-11 16,-11 0-16,-11 22 16,11-22-16,-23 0 15,1 11-15,-1-11 16,0 0-16,1 0 16,10-12-16,12 12 15,23 0-15,-12 0 16,34 0-16,-33-1 15,33 1-15,0 0 16,-11 0-16,11 0 16,0 0-16,-22 0 15,22 0-15,0-1 16,0 1-16,0-22 16,0 10-16,23-11 15,-23 12-15,12-12 16,22 12-16,-12-12 15,12 12-15,-22-12 16,10 12 0,12-12-16,-22 11 0</inkml:trace>
  <inkml:trace contextRef="#ctx0" brushRef="#br0" timeOffset="389061.1067">22691 1851 0,'-12'0'31,"1"0"-31,11 11 31,-34 1-31,12 22 16,10-1-16,-22 1 0,1 34 16,-1 22-16,0-11 15,0 12-15,-22-12 16,22-12-16,0-10 15,0-23 1,23 0-16,11 0 0,0-1 16,0-21-16,0 10 15,0-10 48,22-12-16,35 0-32,-12 0-15,45 0 16,-11 0-16,12 0 16,-24 0-16,-22 0 15,23 0-15,-34 0 16,0 22-16,0-22 15,-12 0-15,-10 0 16,10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51:41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 5859 0,'0'11'78,"12"-11"-47,22 23-31,-1-12 16,1-11-1,0 22-15,11-22 16,12 12-16,-12-12 16,11 22-16,-10-22 15,-13 0-15,1 0 16,0 0-16,0 0 15,0 0-15,0-11 16,0 11-16,-1-23 0,1 23 16,0-11-16,0 11 15,0 0 1,0 0-16,0 11 16,0-11-16,-1 12 0,1 10 15,0-22-15,-11 0 16,11 0-16,-23 0 15,11 0 1,-10 0-16,22 0 16,-1 0-16,1 0 15,0 12-15,0-12 16,-11 0-16,-12 0 16,12 22-16,-12-22 15,11 0 1,-10 0-16,10 11 15,-10-11-15,21 0 16,-10 0-16,-12 0 16,12 23-16,11-23 15,-23 0-15,12 0 16,-12 0 0,11 11-1,-10-11-15,10 0 16,12 0-16,0 0 15,-23 0-15,23 0 16,-11 0-16,-12 0 16,12 0-16,-12 0 47,12 0-32,-12 0 1,11 0-16,-10 0 15,10 0-15,23 0 16,-45-11 0</inkml:trace>
  <inkml:trace contextRef="#ctx0" brushRef="#br0" timeOffset="2243.5415">4459 5893 0,'0'11'109,"11"11"-78,12-10-31,11-12 16,0 22-16,-23-22 16,23 12-16,-12-12 15,12 22-15,0-22 16,0 0-16,11 0 16,-11 0-1,23 0-15,-24 0 16,1 0-16,-22-11 15,21 11-15,-10 0 16,-12 0-16,12 0 16,-12 0-16,12 0 15,-12 11-15,12-11 16,10 11-16,1-11 16,0 0-16,0 0 15,0 0-15,0 23 16,0-23-16,0 0 15,-1 0-15,-21 0 16,10 0-16,-10 11 16,10-11-1,-11 0 17,12 0-32,-12 23 15,12-23 1,-12 0-16,23 11 15,-11-11-15,10 0 16,1 0-16,0 0 16,-23 0-16,12 0 15,-12 0 63,12 0-78,-12 0 16,12 0 0,-12 0 77,12 0-61</inkml:trace>
  <inkml:trace contextRef="#ctx0" brushRef="#br0" timeOffset="5031.6045">4685 6931 0,'-23'0'16,"35"0"93,21 0-93,1 0-1,0 11-15,0-11 16,0 0-16,0 0 0,0 12 16,0-12-16,-1 0 15,24 0-15,22 0 16,-23 0 0,-11 22-16,23-22 0,-11 0 15,-23 0-15,-1 0 16,-21 0-16,10 0 15,-22-11 95,0-23-95,0 0-15,0 0 16,0 1-16,0 10 16,0 12-16,0-12 0,-11 12 15,11-23-15,0 0 16,-23 12 0,23-12-16,0 0 0,-11 22 15,11-21 1,-22-1-16,22 0 0,-12 0 15,12 0-15,-22 0 16,22 0-16,-12 1 16,-10-1-16,22 11 15,-12 12-15,12-23 16,-22 0-16,22 12 16,-11-12-16,-12 22 15,12-22-15,-12 12 16,12-12-16,-12 0 15,12 23-15,-12-12 16,23 12-16,-11-12 16,-11 12-16,10 11 15,-10-22-15,22 10 16,-12-10-16,-21 10 16,10-21-16,-22 10 15,11 12 1,11 11-16,-10 0 15,-1-23-15,22 23 16,-10 0 0,10 0 15,-10 0-31,22 11 0,-11-11 16,-12 23-1,12-12 1,-12 23-16,23-11 0,-11 11 15,-46 33 1,46-55-16,-11 10 16,10 12-16,-10 0 15,10-23-15,12 23 16,0 0-16,-22 0 16,22 0-16,0 0 15,0-1-15,0 1 16,0 0-16,0 0 15,0 0-15,0 0 16,0 0-16,0-12 16,0 12-16,0-23 15,0 23-15,0-11 16,0 11-16,0-23 16,0 12-16,0 10 15,11 1-15,-11-22 16,23 10-1,-23-11-15,0 12 0,0 11 16,11 0-16,12 0 16,-12-23-16,11 23 15,12 0-15,-22-1 16,21-10-16,-10-12 16,-12-11-1,12 23 48,-12-23-48,46 0 1,-23 0-16,-1 0 16,-21 0-16,10 0 15,-10 0-15,10-11 16,-11 11-1,12-23 17,-12 23-32,12-11 15,-12 11-15,-11-23 0,23 23 16,-23-11 0,11-12-16,-11 12 15,23 11-15,-23-23 0,11 23 16,-11-11-16,22 11 15,-10-34-15,10 12 16,12 10-16,-23-10 16,12-12-1,-12 23-15,-11-12 16,23 12-16,-23-12 16,11 12-16,-11-12 0,0 12 15,0-11 1,0 10-16,0-10 0,0 10 15,23-10-15,-23-12 16,0 0-16,-12 0 16,-10 0-16,11 0 15,-12 1-15,12-1 16,11 0-16,-23 0 16,23 23-16,-11-23 15,11 11-15,0 12 16,0-23-1,-23 0-15,23 12 0,0-12 16,-11 22-16,11-10 16,0 11 62</inkml:trace>
  <inkml:trace contextRef="#ctx0" brushRef="#br0" timeOffset="15050.1234">8252 7891 0,'11'0'47,"12"11"-31,-12-11-16,12 0 47,45 0-32,101 34 1,45 0-16,57 0 0,0-1 16,34 1-16,0 23 15,22-12-15,12-11 16,0 0-16,-57-34 15,-11 22-15</inkml:trace>
  <inkml:trace contextRef="#ctx0" brushRef="#br0" timeOffset="19729.9643">8410 8907 0,'12'0'47,"21"-34"-32,13 23-15,-13-12 16,1-11-16,0 23 16,-11-12-16,-12 12 15,12 11-15,-35-23 141</inkml:trace>
  <inkml:trace contextRef="#ctx0" brushRef="#br0" timeOffset="20169.6806">8455 8647 0,'-11'23'16,"11"22"0,0-11-16,-22 0 15,22-1-15,0 1 16,0 23 0,0-23-16,-12 33 15,-10-33 1,22 0-16,-12 0 15,-10 0-15,22 0 16,0-23-16,-12 12 16,24-35 15,-1-10-15,12-12-1,-12 0-15,12 0 16,-12 0-16,11 0 15,12 0-15</inkml:trace>
  <inkml:trace contextRef="#ctx0" brushRef="#br0" timeOffset="20601.7146">8828 8568 0,'11'0'47,"12"11"-47,-12 12 15,12 11-15,-23-23 16,11 23-16,-11 0 16,0-12-16,23 12 15,-23 0-15,0-23 16,0 23-16,0 0 16,-12-11-16,12-12 15,-22 12-15,22-12 16,-12-11 62</inkml:trace>
  <inkml:trace contextRef="#ctx0" brushRef="#br0" timeOffset="24724.0414">9663 9347 0,'12'11'94,"-1"-11"-79,-11 23 17,22-23-17,-10 11-15,22 12 0,-1-12 16,1 12-1,0-23-15,0 11 16,0-11-16,0 22 0,0-22 16,0 0-16,-12 12 15,12 10-15,0-10 16,0 10-16,0 12 16,33-34-16,12 11 15,23-11-15,-12 0 16,-11-22-16,-11-12 15,0 0-15,-34 11 16,-1 12-16,-10-11 16,-12 10-16,12 12 15,-12 0 48,12 0-63,11 12 15,0-12-15,-1 0 16,1 0-16,-22 0 16,10-12-16,-11 12 15,12 0 110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6:53:3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14619 3082 0,'0'11'16,"-22"0"-1,10 57-15,-10-12 16,10-10-16,-21 44 16,10-22-16,12-23 15,-23 45-15,0 12 16,0-23-16,11-12 15,12-10 1,11-12-16,-22 11 0,22-44 16,0 10-16,0-10 15,0-24 63,11-33-78,23-23 16,0 1-16</inkml:trace>
  <inkml:trace contextRef="#ctx0" brushRef="#br0" timeOffset="1255.2419">14653 2957 0,'11'12'46,"1"44"-30,21-11-16,1-11 16,0 23-16,0-12 15,-11 11-15,10-11 0,-21 12 16,10-23-16,-22 11 16,0 23-16,0-12 15,0-22 1,0 0-16,12 0 0,10 0 15,-11-1-15,12 1 16,-12-22-16,-11 10 16,23-22-1,-23 11 251,0 12-219,0-12-32,0 12 1,0-12-16,11 12 16,-11-12-16,0 12 15,0-12 17,23-11 14,-12-23-30,12 1-16,11-23 16</inkml:trace>
  <inkml:trace contextRef="#ctx0" brushRef="#br0" timeOffset="2510.5227">15240 2856 0,'-11'0'31,"11"34"-16,0 0-15,0-1 0,0-21 32,0 10-1,-23 23-15,12-11-16,-12 0 15,23 0-15,-11 23 0,-12-24 16,23 13-1,0-13-15,-11 1 16,11-11-16,0 11 16,-22 0-16,22-23 15,-12 11-15,-10 12 16,-12 0-16,23 0 0,-12-23 16,12 23-16,-12 23 15,23-23-15,-11-1 16,11-21-16,0 10 15,-23 12-15,23-23 16,0 12-16,-11-12 31,11 12-31,0-12 16,-23 12 0,23-12 46</inkml:trace>
  <inkml:trace contextRef="#ctx0" brushRef="#br0" timeOffset="3181.2432">15285 3432 0,'23'0'63,"11"0"-48,-1 0-15,1-12 16,0-10-16,11 10 16,12-10-16,-23 11 15,11-12-15,-23 23 16,-10 0-16,10 0 15,-10 0 79,21 0-78,-10 0-1,11 0-15,0 0 0,-23 0 16</inkml:trace>
  <inkml:trace contextRef="#ctx0" brushRef="#br0" timeOffset="4185.2646">16301 2856 0,'-11'11'31,"11"12"-15,-11-12-1,11 23-15,0 0 16,-23 0-16,23-1 16,-11 1-16,11 0 15,0 0-15,-23 23 16,12-24-16,-12 1 16,12 11-16,-12-11 15,12 0-15,11 0 16,-22 0-16,10 0 15,-10 0-15,22-1 16,-12 1-16,12-11 16,-22 11-16,22 0 15,-11 0-15,11-23 16,-23-11-16,23 22 16,-11-10 77,-12 10-93,23-10 16,-11-12 0,11 22-1,-23 12 95,12 0-95,-12-23-15,23 12 16,0 11-1</inkml:trace>
  <inkml:trace contextRef="#ctx0" brushRef="#br0" timeOffset="6082.9286">13581 4369 0,'11'-23'31,"11"12"-31,-10 11 16,10-23-16,-10 23 15,10 0-15,-11 0 16,23 0-16,-11 0 16,11 11-16,33 23 15,-33-11 1,0-12-16,-34 12 15,34-12-15,-34 12 16,0-12-16,11-11 16,-11 22-16,23-10 15,-23 10-15,0-10 16,0 10-16,0 12 16,0 0-16,11-23 15,-11 23-15,0 0 16,0 0-16,-11 0 15,11 0-15,-11-12 16,-12-11-16,23 12 16,-11-23-16,-12 34 15,12-23-15,-12 12 16,-11 11-16,23-1 16,-11-21-16,10 10 15,-10-10 1,10-12-1,-10 33-15,11-10 16,-23-12-16,11 12 16,-11 11-16,34-23 15,-34 12-15,23-12 0,-11 12 16,10-23 0,-10 11-1,10-11 1,12 22-16,-22-22 15,11 12-15,22-12 250,23 0-250,-23 0 16,12 22-16,-12-22 16,23 0-1,0-11-15,22-23 0,-22 12 16,0 10-16,0-10 16,-1 10-16,13-10 15,-13 22-15,1 0 16,-11 0-1,-12 0-15,12 0 47,-12 0-31,12 0 15,-12 0-15</inkml:trace>
  <inkml:trace contextRef="#ctx0" brushRef="#br0" timeOffset="14695.138">17159 4583 0,'-34'11'63,"12"12"-63,10 11 15,-21 0-15,-1 0 16,0-1-16,0-21 16,11 22-16,12-12 15,-12 12-15,12-34 16,-11 0 46,10 0-46,-10 0 0,22-11-1,-12 11 17,12-23-17</inkml:trace>
  <inkml:trace contextRef="#ctx0" brushRef="#br0" timeOffset="15189.6059">16832 4414 0,'0'11'32,"11"12"-17,12-12 1,-12 11-16,-11-10 15,34 10-15,-12 12 16,-10-23-16,10 23 16,-11 0-16,23 0 15,0 0-15,0 0 16,0 0-16,0 0 16,0-1-16,0 1 15,-1 0-15,1 0 16,0-11-16,-11-12 15,-12 11-15</inkml:trace>
  <inkml:trace contextRef="#ctx0" brushRef="#br0" timeOffset="16612.5144">17915 4481 0,'0'12'94,"0"22"-78,-11-1-16,11 1 15,-22 0-15,10-11 0,-10 11 16,10 0 0,-10-1-16,11 1 15,-23 0-15,11 11 16,-11-11-16,34 0 15,-11 0-15,-23 22 16,34-22-16,-22 0 16,22 0-16,-12 0 0,12-23 15,0 12 1,-22-12-16,22 23 0,0-12 16</inkml:trace>
  <inkml:trace contextRef="#ctx0" brushRef="#br0" timeOffset="17409.3829">18040 4380 0,'0'11'47,"11"46"-31,-11-46-16,11 23 15,-11-12-15,23-10 16,-23 10-16,34 12 15,-23 0-15,23 0 16,-12 0-16,-10 0 16,22-1-16,-12 1 15,-11 0-15,23 0 16,-11 0-16,-12 0 16,12 0-16,-12-1 15,12 1-15,10-22 16,-33 21-16,12-10 15,10-12-15,-22 12 16,12-23-16,-12 11 16,22-11-1,-22-11 110,0-23-109</inkml:trace>
  <inkml:trace contextRef="#ctx0" brushRef="#br0" timeOffset="18135.3125">18909 4369 0,'-11'11'78,"-1"0"-78,-10 23 16,-12 0-16,0 0 16,23 0-16,-12-1 15,12 1-15,-23 23 16,34-23-16,-34 0 16,12-1-16,-12 35 31,22-34-31,12 0 0,-22 0 15,11 0-15,-12-1 16,12 1-16,11 0 16,-23 0-16,12 34 15,11-57 1,0 12-16,-23-12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6:57:38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27048 2878 0,'0'-22'0,"0"11"16,-22-12-16,10 12 15,12-12 1,-22 23-16,22-11 0,-12 11 16,12-23 15,-22 12-31,-12-12 15,0-10-15,0-1 16,-11 0-16,-11 0 16,11 23-16,11-23 15,-23 11-15,12 12 16,11 11-16,0-23 16,0 12-16,-22 11 15,22-34-15,0 0 16,-11 12-16,-23-12 15,35 0-15,-35 23 16,34-23-16,-23 11 16,12-11-16,11 23 15,-22-23 1,22 0-16,-11 12 0,-45-12 16,-12 0-16,-101-11 31,101 22-31,1 23 0,-1 0 15,0-11-15,1 11 16,-1 11-16,1 23 16,-1 0-16,0-23 15,1 23-15,-1 0 16,1 0-16,22 0 16,-12 0-16,46 0 15,-23-1-15,12 1 16,-12 0-16,23 0 15,-56 22-15,-1-22 16,-101 102 0,101-57-16,1 11 15,-1 12-15,-34-1 16,12 1-16,23 0 16,-12 10-16,-11 13 15,22-24-15,0 1 16,1 11-16,22-12 15,11 1-15,-34-1 16,12 24-16,11-24 16,-22 12-16,-1-11 15,0-1-15,12-10 16,22-12-16,-11 22 16,45-67-1,12 0-15,-12 0 16,0 0-16,-34 90 15,34-45 1,-11 23-16,-11-12 16,22 11-16,0 1 15,23 0-15,-12-23 16,-11 11-16,23 12 16,-23-1-16,0 1 15,1-1-15,-1 1 16,0 11-16,-34 11 15,12-22-15,10-1 16,13-22-16,-35 91 16,68-80-1,0-11-15,-23-11 16,12-1-16,11 24 16,-34-12-16,0 22 15,0 1-15,1 22 16,-1-22-16,0 33 15,0-22-15,0 11 0,0-22 16,12-1-16,10 1 16,12-23-16,-22 11 15,10 12 1,-21 0-16,33-23 16,-23 11-16,23 12 15,0-1-15,0 1 0,11-1 16,23 1-1,-11 0-15,11-23 0,-23-12 16,23 1 0,-12 0-16,-10-34 0,10 22 15,-11-22 1,12 0-16,-12 11 16,12 11-16,11 23 15,0 23-15,0-12 0,-1 12 16,1 0-1,0-1-15,-23 1 0,23-1 16,-11-33 0,11 11-16,-23-11 0,23 0 15,0 33-15,0-11 16,-1-11-16,24 12 16,-23-12-1,0-11-15,0 22 16,-1-45-16,1 11 0,-22-10 15,10-13-15,-11 24 16,23-23-16,0 0 16,-11 0-16,11-1 15,-1 1-15,13 0 16,-13 0-16,69 34 16,-68-34-1,0-23-15,0 23 16,0-12-16,56-10 15,-56 10 1,11-11-16,23 12 16,-1-12-16,35 12 15,0-23-15,-12 0 16,-11 0-16,22 0 16,-10 0-16,10 0 15,-22-34-15,12 23 16,10-12-16,-22 23 15,-11-11-15,0 11 16,22 0-16,-11 0 16,-22 0-16,-12 0 15,11 0-15,-22 0 16,0-34-16,0 11 16,0 12-16,0-11 15,-1 10-15,13-10 16,-13 10-16,58 12 15,10-22-15,12 11 16,23-23-16,-1 0 16,1 0-16,-1 11 15,1 12-15,-12-23 16,-23 0-16,-22 12 16,-11 11-16,-34 11 15,0-23-15,0-11 16,0 23-16,-1-23 15,1 11-15,0-11 16,0 1-16,0-1 16,22 0-16,12 0 15,0 0-15,11-11 16,22-11-16,-10-12 16,10 23-16,1-46 15,0 12-15,-1-11 16,12-12-16,-11 1 15,-1 22-15,1-45 16,-1 11-16,24 11 16,-46-22-16,22 22 15,1 1-15,-12-1 16,12 1-16,-35-1 16,12 0-16,-11 1 15,0-1-15,-12 1 16,12 22-16,11-23 15,23-22-15,-1-12 16,-33 35-16,90-114 16,-90 91-1,33 11-15,1 12 16,-23-1-16,-11-22 0,-12-12 16,-11 35-1,-11-1-15,0-11 16,0 12-16,0-1 15,-12 0-15,24-101 16,-13 102-16,-10-1 16,-12 12-1,12-12-15,11 0 16,-23 1-16,23-1 16,0 1-16,-12-1 15,-10 0-15,22 1 0,-34-1 16,0 1-1,0 22-15,-12-12 16,1 24-16,-12-1 0,12 23 16,11 11-16,0-23 15,0 12 1,0-45-16,0 45 16,0-23-16,0 12 0,0-12 15,0 23-15,-22 11 16,10-23-1,-10 24-15,22-1 16,-34-34-16,34 34 16,-11-11-16,-12-12 15,12 24-15,-12-13 16,-11 13-16,0-24 16,0 23-16,23 0 15,-23 1-15,0-1 16,12 0-16,-12 0 15,0 0-15,0 0 16,0 0-16,1 0 16,-1 1-16,0-1 15,-11 0-15,11 0 16,0 0-16,-56-34 16,44 35-1,13-1-15,-1 0 16,0 0-16,0 0 15,0 0-15,-34-45 16,35 23 0,-24 11-16,12 11 15,11 0-15,0 0 16,0 0-16,12 12 16,10-12-1,-10 22-15,22-21 0,-11-1 16,-12 0-1,23 11-15,0-11 16,-11 0-16,-46-33 16,23 33-16,23 0 15,-23 0-15,12 23 16,-12-12-16,23 12 16,-12-12-16,12 12 15,-12-11-15,12 10 16,-12-10-16,12-12 15,-12 23-15,12-23 16,11 0-16,-23 0 16,12 11-16,11 12 15,0-12 1,-22 12-16,22-11 16,0 10-1,-12-22-15,-10 1 16,22-1-16,-12-34 15,-10 34-15,22 12 16,0 10-16</inkml:trace>
  <inkml:trace contextRef="#ctx0" brushRef="#br0" timeOffset="9925.3838">25987 7044 0,'-11'-23'31,"11"12"-31,-12-11 16,-21-12-16,-1 22 16,11-10-16,12-12 15,-23 23-15,0-12 16,-22 23-16,22-11 15,-11-12-15,-23 12 16,0 11-16,0 11 16,1-11-16,-57 12 31,90-12-31,0 22 0,0-22 16,0 11-16,0 12 15,-11 11 1,-11 0-16,-23 0 15,11-1-15,-34 1 0,1 0 16,33-23-16,0 23 16,34-11-16,0-12 15,1 12-15,10-23 16,-11 11-16,-34 46 16,35-24-1,-1 1-15,-11 0 16,11 0-16,-23 0 15,23 0-15,0 0 16,1-1-16,-1 1 16,0 0-16,-11 11 15,-12 23-15,-10 0 16,33-12-16,-11 12 16,11-34-16,-23 11 15,23 11-15,0-22 16,1 0-16,-13 11 15,13 23-15,-1 0 16,0 22-16,-34 12 16,12-23-16,11-12 15,-12-10-15,23-12 16,0-11-16,0 0 16,1 0-16,-1 0 15,0-1-15,0 24 16,0 11-16,0 11 15,23 22-15,-12 1 16,-10-1-16,-1 1 0,0-34 16,0-12-1,0-11-15,23-11 16,-12 0-16,12 0 16,11 0-16,0 22 15,0-11-15,0 46 16,0 10-16,11 1 15,-11 0-15,0 10 16,0-10-16,-34 0 0,0-12 16,1-11-1,21-11-15,-10-34 16,10 22-16,-10-11 0,11 12 16,11-12-1,-34 45-15,11-22 16,12-23-16,11 23 15,-34 22-15,0-11 16,0-11-16,12-1 16,22 1-16,-12-34 15,12 0-15,12 0 16,-12 0-16,0 0 16,11-1-1,-11 1-15,0 0 0,0 0 16,0 0-1,-11 0-15,11 33 16,0-33-16,0 0 16,0 0-16,0-11 15,0 11-15,0-23 16,0 23-16,11 0 16,-11-1-16,0-10 15,23 11-15,-23 0 16,11-23-16,-11 23 15,34 0-15,-12 0 16,-10-1-16,10-10 16,-11-12-16,12-11 15,-23 23 17,11-12-17,12 23 1,-12 0-1,12-11-15,11-12 16,-1 23-16,-21-34 16,10 22-16,-10-10 15,10-12-15,-22 22 16,34-11 0,-23 23-16,12 0 15,11-11-15,-23 11 16,23-23-16,-11 11 0,-12-10 15,23 10-15,-12-10 16,-10-12 0,10 0-16,-11 0 15,-11 22-15,23-22 16,-12 0-16,12 11 16,-12 12-16,12-23 0,-12 11 15,12-11 1,-12 23-16,23-12 15,0 12-15,-1-23 0,1 11 16,0 12-16,23-23 16,-23 11-16,-1-11 15,13 23-15,-13-12 16,1-11-16,23 34 16,-23-12-16,-1-22 15,1 12-15,0-12 16,-23 0-1,12 22-15,11-22 16,-23 0-16,-11 11 0,23-11 47,-12 23-31,23-23-1,0 0-15,0 11 16,0-11-16,22 0 15,-22 0 1,-23 0-16,12 0 16,11 0-16,-1 0 15,1 0-15,11-11 16,12-23-16,-23 23 16,0-12-16,0-11 15,-1 23-15,1-11 16,0-12-16,0 22 15,0-21 1,11-1-16,11 0 0,-10 0 16,21 0-16,35-22 15,-12 22-15,-22 0 16,-23 0-16,12 0 16,-12 0-16,-11 0 15,-1 1-15,24-1 16,-23-11-16,0-12 15,33-45-15,1 1 16,11-1-16,-11 1 16,-12-1-16,-11 34 15,-11 1-15,0-1 16,23 34-16,-23 0 16,-1 0-16,1 0 15,0 1-15,0-1 16,-23 0-16,12 0 15,11 0-15,0 0 16,-1-11-16,13-23 16,-13 1-16,24-24 15,11 24-15,-23-1 16,11 34-16,-22 0 16,0 0-16,0 0 15,-23 23-15,12-12 16,11-10-16,-1-1 15,1-11-15,0-12 16,0-11-16,0-11 16,0-11-16,0 22 15,0 23-15,-1-11 16,1 11-16,0 11 16,-23 0-16,12-23 15,-12 12-15,-11-11 16,23-12-16,-23-11 15,11-11-15,12 11 16,-12-23-16,23 12 16,-12-12-16,-10 57 15,10-11-15,-22 10 16,12 13-16,-12-1 16,0 0-16,0-23 15,22 12-15,-22-22 16,0 10-16,11-78 15,-11 89 1,0 13-16,0-1 16,-11 0-16,11 0 15,0 0-15,-11 0 16,11 0-16,0 1 16,0 10-16,0-11 15,0 0-15,0 23 16,0-23-16,0 11 15,0-10-15,0-1 0,0-34 32,0 34-32,0 0 15,0 0-15,11 1 16,-11-13-16,11-10 16,12 22-16,-12-34 15,12 34-15,-23 1 16,0-1-16,11 0 15,-11 0-15,0 0 16,0 0-16,0 0 0,23 1 16,-12-1-16,12 0 15,-12 0-15,-11 0 16,23 0-16,-23 0 16,0-11-16,0 11 15,0 0-15,0 1 16,-12-1-1,12 11-15,0-11 0,-22 0 16,22 1-16,-12 21 16,-10-22-16,22 1 15,-11-1-15,-12-23 32,12 46-32,-12-12 15,23 12-15,-11-12 0,-12 12 16,12-11-1,-12-12-15,12 22 16,-12-21-16,12-1 16,-23 0-16,12 0 15,-12 11-15,-11-22 16,11 23 0,0-12-16,11 34 15,12 0-15,-11-11 16,10 11-16,12-23 15,-22 23 1,22-11-16,-34-12 16,23-11-16,-23 23 15,11-23-15,-11 11 16,0-10-16,23 21 16,-12-10-16,-10 10 15,21-10-15,-10 22 16,22-11-16,-12-12 15,-10 23 1,22-11-16,-11 11 16,-12 0-16,23-23 15,-11 23-15,-12-11 63,12-12-63,-12 23 15,-11-11-15,23-12 16,-23 23-16,0-11 16,1 11-16,10 0 15,-11 0 1,23 0-16,-12 0 0,12 0 16,-12 0-16,12 0 15,-23 0-15,0 0 16,0 11-16,1 1 15,-1-12-15,0 0 16,11 22-16,12-22 16,-12 12-16,12 10 15,-23-11-15,0 12 16,1 11-16,-1 0 16,0 0-16,0-1 15,0 1-15,0 0 16,0 0-16,0-23 15,1 23-15,-1-11 16,0 11-16,0-23 16,0 12-16,0-12 15,0 23-15,1 0 16,-1-12 0,11-11-16,-11 12 15,23-23-15,11 11 0,-23-11 16,12 0-1,-12 23 1,12-23 0,11 11-1,-22-11-15,10 0 16,12 23 46,-22-23-30</inkml:trace>
  <inkml:trace contextRef="#ctx0" brushRef="#br0" timeOffset="16089.35">24079 5667 0,'11'11'94,"23"-11"-78,0 0-16,0 0 0,0 0 15,0-11-15,22 11 16,-22-11-1,0 11-15,34-23 16,-23 12-16,11-12 0,-22 12 16,0 11-16,0 0 15,11 0 1,-11 0-16,22 0 0,-22 0 16,11 11-1,-11-11-15,0 11 0,0-11 16,0 0-16,0 0 15,0 0-15,22 23 16,-11-23-16,12 0 16,-23 0-16,-1 0 15,1 11-15,-22-11 16,10 0-16,-11 0 16,12 0-1,-23 23-15,11-23 16,12 0-16,-12 0 15,12 11-15,-12-11 16,23 23-16,-12-23 16,12 11-16,0-11 15,0 23-15,-23-12 16,23 11-16,23-10 16,-23 10-16,-1-10 15,1 21-15,0-10 16,0-12-16,34 23 15,-34-34 1,-1 23-16,1-12 16,0-11-16,0 0 15,0 0-15,0 23 16,0-23-16,-23 11 16,23 11-16,-12-22 15,12 0-15,-22 12 16,21-12-1,1 0-15,-11 0 16,-12 0-16,12 0 16,-12 0-16,12 22 15,10-22-15,-21 0 0,22 0 16,-12 0 0,12 0-16,-23 0 15,12 0-15,-12 0 16,12 0-16,-12 0 15,12 0 1,-12 0 0,12 0-1,-12 0-15,11 0 16,-10-11-16,10 11 16,-10 0-1,10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6:59:30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 8105 0,'-23'0'31,"23"11"125,0 12-140,11-23-16,12 11 16,11-11-1,0 23-15,11-23 16,-11 0-16,0 11 16,-1-11-16,1 0 15,0 0-15,0 0 16,0-11-16,0-23 15,0 23-15,-1 11 16,1-23-16,0 12 16,0 11-1,0-23-15,0 23 0,-12 0 16,-10-11-16,22-12 16,-1-10-16,1 21 15,0-10-15,0 10 16,-11-10-16,-12 22 15,11 0-15,-10 0 16,10 0-16,-10 0 16,21 0-16,-10 0 15,11 0-15,0-11 16,-23-12-16,12 12 16,-12-12-16,23 12 15,-12-23-15,12 0 16,11 0-16,-22 12 15,11 10 1,-23-21-16,12 10 0,-12 12 16,12-12-16,-12 12 31,11-12-31,-10 12 16,10-12-1,-10 12-15,-12-12 0,22 12 16,-22-11-16,11 22 15,-11-12 1,23-10-16,-23 10 16,11-21-16,12-1 15,-23 11-15,11-11 16,-11 0-16,23 23 16,-23-11-16,11-12 15,12 0-15,-23 23 16,0-23-16,0 0 15,0 0-15,0 0 16,-12 11-16,-10 12 16,11-11-16,11 10 15,-23-10-15,23 10 16,-34 12-16,34-22 16,-11-12-16,-12 23 0,12-23 15,-12 11 1,23-11-16,-11 34 15,11-33-15,-23-1 16,12 22-16,-11-10 0,22-12 16,-12 23-1,-10-12-15,-12 12 16,23-23-16,-23 11 16,0 12-16,11-23 0,-11 34 15,23-22-15,-11 10 16,10 12-16,-10-22 15,10 22 1,-10-12-16,11-10 16,-23 22-16,0-11 0,0-12 15,0 23 1,0-11-16,0 11 16,0-23-16,-22 23 15,56-11-15,-34 11 16,23 0-1,-12 0-15,12 0 16,-23-23-16,0 23 16,0-11-16,1 11 15,-1 0-15,0 0 16,0 0-16,0 0 16,0 11-16,0 1 15,0 21-15,12-10 16,-12-12-16,0 12 15,-11-12 1,22 23-16,-10-11 16,-1-12-16,22 11 15,-44 12 1,45 0-16,-23-23 16,0 23-16,0-11 15,11 11-15,-10 0 16,-1 0-16,0-1 15,0 1-15,0 0 16,0 0-16,0 0 16,1 0-16,-1 0 15,0-1-15,-11 35 16,22-57 0,-11 23-16,0 0 15,23-11-15,-23 11 16,34 0-16,-22-1 15,10 1-15,-10 0 0,22-23 16,-12 12 0,-10 11-16,11 0 15,-12 0-15,23-1 0,-11 1 16,11-22-16,-23 21 16,23 1-1,0 0-15,0 0 16,0 0-16,0 0 15,0 0-15,0 0 16,0-1-16,0 24 16,11-23-1,-11-23-15,23 23 16,-12-12-16,12 12 0,-12 0 16,12-23-16,11 12 15,-23 11-15,57 34 31,-46-57-31,-11 12 0,12-23 16,-12 33-16,12-21 16,11 10-16,0 12 15,0-23 1,-1 23-16,1-11 16,0-12-16,11-11 0,-11 23 15,0-12 1,-11-11-16,10 0 15,-21 0-15,10 0 0,-10 0 16,10 0 0,-11 0-16,23 0 15,0-11-15,-11 11 16,11-12-16,0 12 16,-23 0-16,11 0 15,-10 0-15,10 0 16,12 0-16,-23 0 15,23 0-15,0 0 16,0-22-16,0 11 16,22-23-16,-22 11 15,0 23-15,-23 0 16,12-11-16,-12 11 16,12-23-1,-12 23-15,-11-11 16,23 11-16,-12 0 15,12-23 1,-12 23-16,-11-11 16,22-11 15,-10 22-31,22-12 16,-1-22-16,1 12 15,23-12-15,-23 0 16,11 23-16,-11-23 15,-1 0-15,1 11 16,0-10-16,-11 21 16,-12 12-16,12-22 15,-12 10-15,12-10 16,-12 22-16,11-11 16,-10-12-1,10 23 48,-10-11-48,-12-12 1,33 12-16,-33-12 16,0 12-16,23 11 15,-23-23 173</inkml:trace>
  <inkml:trace contextRef="#ctx0" brushRef="#br0" timeOffset="6270.0148">1547 5768 0,'11'12'78,"23"10"-62,33 12-1,1-23-15,11 23 16,23 0-16,-12 0 0,12 0 15,-23 0 1,-12 0-16,1-1 16,-11 1-16,10 0 15,1-11-15,0 11 16,-23-23-16,23 23 16,-1 0-16,24-12 15,-12 12-15,22-34 16,1 11-16,0-11 15,-1 0-15,1-11 0,-1 11 16,35 0 0,-12 0-16,12 0 15,-1 0-15,-22-34 16,-12 0-16,1 1 0,-34-13 16,-34 13-1,0-1-15,-1 0 16,1 0-1,23-34 1,-23 46-16,-1-12 16,1 0-16,0 0 0,0 0 15,0 0 1,0 0-16,0 1 16,0-1-16,-1-11 15,1-12-15,0 12 16,34-45-16,-23 11 0,-11 22 15,0 12 1,0-11-16,-1 22 0,-10 0 16,-23 0-16,11 0 15,12 0-15,-23 23 16,11-23-16,-11 0 16,0 0-16,0-22 15,0 11-15,0-12 16,-11 23-16,0 1 15,-12 21-15,12-22 16,-23 1-16,0-1 16,0 0-16,0 0 15,0 0-15,1 0 16,-1 0-16,0 0 16,0 1-16,0-1 15,0 11-15,0-11 16,-22 0-16,22 23 15,-45-11-15,23 22 16,-12 0-16,-11 0 16,-23 0-16,1 11 15,-1 11-15,12 12 16,11-22-16,22 21 16,12-10-16,11-12 15,0 12 1,-56 22-16,45-22 15,-23-12-15,12 23 16,11 0 0,-12-1-16,12 1 0,-45 0 15,22 0-15,0 0 16,-11 0-16,-11 0 16,11 0-16,11-1 15,-22 1-15,22 0 16,0 0-16,1 0 15,-1 0-15,-34 0 16,57-1 0,11-10-16,0 11 15,1-23-15,-1-11 16,11 23-16,-11-23 16,23 11-16,-23-11 15,11 23-15,-10-12 16,-1 12-16,0-12 15,0 11-15,0 12 16,0 0-16,0-23 16,1 23-16,-1 0 15,0 0-15,-11-11 16,11 10-16,0-21 16,0 10-16,0 12 15,0-23-15,0 23 16,1 0-16,10 0 15,-11-11-15,23-12 16,-12 23-16,12-12 16,-12 12-16,12-22 15,-23 21-15,12 1 16,10-11-16,-10-12 16,11 12-16,11-12 15,0 12-15,-23-12 16,23 11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00:4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7485 7417 0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07:36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30164 6039 0</inkml:trace>
  <inkml:trace contextRef="#ctx0" brushRef="#br0" timeOffset="15083.3349">30582 5181 0,'0'34'0,"-12"-22"16,12 21-16,-22 1 15,10-11-15,-10 11 16,22 0-16,-11-1 16,-12 1-16,12 0 15,-12 0-15,12 0 16,11 0-16,-23 0 16,23 0-16,-11 33 15,11-22-15,23-11 16,-1 0-16,-11-11 15,12 11-15,45 33 16,-34-55 0,-23 10-16,23-11 15,0-11-15,-1 0 16,1-11-16,34-57 16,-34 35-1,0-1-15,0 0 16,0 0-16,-12 0 15,-11 0-15,-11 0 16,0 1-16,-11-1 16,11 0-16,-11 22 15,11-10-15,-23-12 16,12 0 0,11 23-16,-23-12 15,23 12 1,-11-12-16,-11 12 15,-12-11-15,0-12 16,23 0-16,-23 0 16,0 0-16,0 0 15,0 23-15,0-12 16,0 12-16,0-11 16,1 22-16,-1-12 0,0 12 15,11 0 1,23 12 31,102-1-47,-1-11 0,-22 22 15,-22-22-15,-12 12 16,-11 10 0</inkml:trace>
  <inkml:trace contextRef="#ctx0" brushRef="#br0" timeOffset="16655.461">30491 7496 0,'0'22'31,"0"-11"-15,0 12-16,0-12 15,0 12-15,0-12 16,-11 12-16,11 11 16,0-23-16,0 12 15,0-12 1,11 23-16,23 0 16,0-1-16,0 24 15,0-23-15,-12 0 0,-10-1 16,21 1-16,-10-34 15,-12 12-15,12 10 16,-12-22-16,12 0 16,-12 0-16,12 0 15,-12-11 1,12-12-16,-12-11 16,23 23-16,-12-23 15,-22 12-15,12 10 16,10-21-16,-11-1 15,-11 11-15,0-11 16,23 0-16,-23 1 16,0 21-16,0-10 15,11-12-15,-11 0 16,0 23-16,0-12 16,0 12-16,-11-12 15,0 12-15,11-12 16,-23 12-16,-11-23 15,23 34-15,-12-22 16,-10 10-16,21 12 16,-22-22-16,12 22 15,11 0-15,-23 0 0,11 11 16,-11-11-16,0 23 16,0-12-1,1 11-15,-1-10 0,22 10 16,-10-22-1,11 12-15,-12-12 0,12 0 79,22 0-17</inkml:trace>
  <inkml:trace contextRef="#ctx0" brushRef="#br0" timeOffset="65507.8156">22747 5159 0,'11'22'78,"1"-10"-62,22 10-16,-12-22 15,-11 12-15,12-12 16,11 22-16,-23-22 15,12 0-15,-12 11 16,23-11-16,0 0 16,0 0-16,-1 0 15,35 0 1,-34 0-16,0 23 16,22-23-16,-10 0 15,44 0-15,-45 0 16,45-11-16,-45 11 15,-11 0-15,0 0 16,0 0-16,-11 0 16,-12 0 46,12 0-46,-12 0-16</inkml:trace>
  <inkml:trace contextRef="#ctx0" brushRef="#br0" timeOffset="66839.8426">22544 7473 0,'11'11'94,"0"-11"-78,12 12-16,22 21 15,12-10-15,44-12 16,102-11-1,-90 0-15,-11-11 16,-12-23-16,-11 23 16,-22-12-1,-46 23 1,12 0 46,10-11-62,-21 11 16,10 0-16,-10 0 16,10 0 46,-11 0-46,12 0-1</inkml:trace>
  <inkml:trace contextRef="#ctx0" brushRef="#br0" timeOffset="69256.6902">22758 11311 0,'0'-11'0,"12"-12"141,44 12-125,-22-11-16,0 10 0,0 12 15,0-22-15,-1 22 16,1-12-16,0-10 16,0 22-16,0-12 15,-23-10-15,23-12 16,0 0-16,0 0 15,0 0-15,22 1 16,-22-1-16,0 22 16,-23-10-16,12 22 15,-12 0 1,12 0 46,10-11-62,1 11 16,0-23-16,34 12 16,-34-12-1,0 23-15,-23 0 16,12 0 0,-12 0-1,11 0-15,-10 11 16,-12 12-16,22-12 15,-22 12 1,34 11-16,-23-23 0,12 12 16,-12-12-16,12 11 15,-23-10 1,0 10-16,0-10 31,0 10-31,11-11 16,12 12-16,-23-12 15,11 12-15,-11-12 16,23-11-16,-12 0 16,11 0-1,-10 23 17,10-12-17,-22 12-15,34-12 16,-23-11-16,12 0 15,-12 0-15,12 0 16,-12 0-16,12 0 16,-12 0 46,12 0-46,-12 0-1,12-11-15,-12 11 0,-11-12 16,22 12-16,-10 0 31,10 12-15,-10-12 0,10 0-16,-11 0 15</inkml:trace>
  <inkml:trace contextRef="#ctx0" brushRef="#br0" timeOffset="70382.5296">22928 11616 0,'0'11'78,"0"12"-78,11-23 15,12 11-15,-12 12 16,23-12-16,22 23 16,-11-11-16,23-23 15,34 0-15,22 0 16,-90-12 0,0 12-16,-23 0 15,11 0-15,-22 12 16,12-1-16,10 11 15,12-10-15,0-12 16,0 22-16,0-22 16,0 0-16,0-11 15,-1 11-15,-21-23 16,22 23-16,-12 0 16,-11 0-1,12 0-15,-12 0 16,12 0-1,-12 0-15,12 0 16,-12 0-16,12 0 16,-12 0-1,11 0-15,-22-11 16,34 11 0,-22 0-16,21 0 15,-10-22-15,11-12 16,0 22-16,0-10 15,0 22-15,-23 0 0,23-12 16,-12-10-16,-10 22 16,10-11-16,-33 11 78</inkml:trace>
  <inkml:trace contextRef="#ctx0" brushRef="#br0" timeOffset="71817.8122">25095 11402 0,'11'0'63,"12"0"-63,-12 0 16,23 0-1,0 0-15,0 0 16,0 0-16,22 0 15,12 0-15,-34 0 16,34 0-16,-35-23 16,1 23-16,0 0 15,-23 0-15,12 0 16,-12 0-16,12 0 16,11 11-1,-23 12-15,12-23 16,11 11-16,-1 12 15,1-23-15,0 11 16,0-11-16,0 0 16,0 0-16,-23 0 15,12 0 1,-23 23 0,11-23-16,11 0 15,12 0-15,-22 11 16,21-11-16,-10 22 15,-12-22-15,12 0 16,-12 0 0,12 12-16,-12-12 0,12 0 15,-12 0 48,12 0-48,-12 0 1,11 0 0,-10 0 46,10 0-15,-10 0-31,10 0 93,-11 0-93,12-12 93,-23-21-93,0 21-16,0-22 15,0 1 1</inkml:trace>
  <inkml:trace contextRef="#ctx0" brushRef="#br0" timeOffset="119544.9634">26732 13727 0,'23'23'94,"-23"-12"-78,0 23-1,0-12-15,-12 12 16,-21 0-16,-1 0 16,11-23-16,12 12 0,11-12 15,0 12 79</inkml:trace>
  <inkml:trace contextRef="#ctx0" brushRef="#br0" timeOffset="120887.8049">28730 13851 0,'-11'12'109,"0"21"-109,-12 1 16,23-11-16,-11 11 16,11-23-16,-23 12 15,23-12-15,0 11 16,0-10-1,0 10-15,0-10 16</inkml:trace>
  <inkml:trace contextRef="#ctx0" brushRef="#br0" timeOffset="146492.6148">27827 9787 0,'0'12'31,"11"10"47,1-11-78,22 12 16,-1-23-1,1 11-15,23-11 0,-12 0 16,11 0-16,12 0 16,11 0-16,-11 0 15,-12 0-15,-11 0 16,-11 0-16,0 0 16,0 0-16,0 0 15,-12 0-15,12 0 16,-22-11-16,21 11 15,1-11-15,0 11 16,-11 0-16,11-23 16,0 23-16,-1 0 15,1 0-15,-22 0 16,21 0 0,-10 0-16,-12 0 0,12 0 15,-12 0-15,23-11 16,0-12-16,-12 23 15,12-11-15,0-12 16,0 23-16,0 0 16,-23-11-1,12 11-15,-23-22 16,11 22-16,-11-12 16,23-10-16,11-12 15,-1 0-15,1 0 16,0 0-16,-23 0 15,23 23-15,-11-12 16,-12-10-16,12-1 16,11 0-16,-34 0 15,11 0-15,11 0 16,-22 0-16,0 1 16,0-1-16,0 0 15,0 0-15,0 23 16,0-12-16,0 12 15,0-12-15,0 12 16,-11-23-16,-11 11 16,10-10-16,-10 21 15,10-10-15,-10-12 16,11 0-16,-12 23 0,12-12 16,-23 12-1,0-12-15,0-11 16,0 1-16,0 21 0,-33-10 15,33 10 1,0 12-16,0 0 16,0 0-16,0 0 15,0 0 1,1 0-16,-1 0 0,0 0 16,0 0-1,0 0-15,-22 0 0,11 12 16,11-12-1,0 0-15,0 0 0,0 0 16,-22 11-16,22-11 16,0 0-1,0 0-15,0 0 0,0 0 16,23 0-16,-12 0 16,-10 0-16,-1 0 15,0 0-15,0 0 16,0 23-16,-11-12 15,-45 11-15,44 12 16,13-22-16,-1 10 16,0-11-16,11-11 15,12 23 1,-12-23-16,23 11 0,-11-11 16,-11 23-16,22-12 15,-12-11 1,12 23-1,-22-12 1,-12 23-16,0 0 16,23 0-16,-12-12 15,12-11-15,-12 12 16,23-12-16,-11-11 16,11 23-16,-23-23 0,23 11 15,-11-11 1,11 23-1,0-12-15,0 12 16,-23 11-16,23-23 0,-11 11 16,11-10-16,-22-12 15,22 34-15,-12-12 16,12-11 0,0 12-16,-22-12 15,22 23-15,-12-11 16,12-12-16,0 12 15,0-12 1,-22 11-16,22-10 16,0 22-16,-11-12 0,11 12 15,0 0-15,0 0 16,0 0 0,11 0-16,-11-23 0,11 11 15,12 12-15,-12-34 16,-11 12-1,23-12-15,-12 22 16,-11-11-16,22 12 16,-10-23-16,10 11 15,-10 12-15,21-12 16,-10 12-16,-12-23 16,12 0-1,-12 11 79,12-11-78,-12 0-16,12 0 15,11 0-15,-23 0 16,11 0-16,12-11 15,-22 11-15,10 0 16,-11-12-16,12 12 16,-12 0 62</inkml:trace>
  <inkml:trace contextRef="#ctx0" brushRef="#br0" timeOffset="164961.8138">23537 4165 0,'-11'0'16,"-12"-11"-16,12-23 16,-11 12-1,10 10-15,-22-10 0,1-12 16,-24 23-1,23-12-15,23 23 16,-12-11-16,-10-12 16,21 23-1,-10 0-15,-12 0 16,0 0-16,0-11 16,-11 11-16,-12 0 15,24 11-15,-1-11 16,0 11-1,0 12-15,23-12 16,-12 12-16,-11 22 16,0-22-1,1 11-15,-1-1 16,0 1-16,0 0 0,0 0 16,0 0-1,23 0-15,-12 0 0,12-1 16,11 1-16,-23 0 15,23 0-15,-33 0 16,33 11-16,-12 12 16,-10-24-16,10 1 15,-10 0-15,22 0 16,0 0-16,0 0 16,11 0-16,12-1 15,-12 1 1,12-22-16,-12 21 15,11 1-15,12 0 0,0 0 16,-23-11 0,23 11-16,0-1 0,0 1 15,0 0-15,0 0 16,0 0-16,0-23 16,-1 23-1,1 0-15,0-12 0,-11-22 16,11 12-16,-23 10 15,23-22-15,0 12 16,-1-12-16,58 0 16,-46 0-1,-11 0-15,0-12 16,22-22-16,-11 23 16,-11-11-16,0-12 15,0 34-15,-12-12 16,12-10-16,-22 22 15,10 0 1,-11-11-16,23-12 16,-11 12-16,11-12 15,0-11-15,0 0 16,-1 1-16,1-1 16,11 0-16,-11 0 15,0 0-15,-11 0 0,-12 0 16,23 23-1,-12-23-15,-10 0 0,10 0 16,-10 1-16,10-35 31,-22 34-31,11 0 0,-11 0 16,0 0-16,0 0 16,0 1-1,-11-1-15,0 0 16,-12 0-16,12 0 15,11 0-15,-23 0 0,23 1 16,-11-1 0,11 0-16,-22 11 15,22 12-15,-34-23 0,22 0 16,-21 0-16,-1 0 16,0 1-1,0-1-15,0 0 0,0 11 16,34 12-1,-22 11-15</inkml:trace>
  <inkml:trace contextRef="#ctx0" brushRef="#br0" timeOffset="165869.9378">24757 4504 0,'11'0'47,"11"0"-31,80-11-16,11 11 15,22-34-15,57 34 16,11 0-16,204 0 16,-272-23-1,-56 23 1,-22-11-16,-46 11 0,-22 0 62,0-23-15</inkml:trace>
  <inkml:trace contextRef="#ctx0" brushRef="#br0" timeOffset="166346.2064">25739 4098 0,'11'11'47,"57"23"-32,22 0-15,-22 0 16,11-1-16,-23 1 15,12 0-15,-34-11 16,0-12-16,0 12 16,-23-12-16,-22 11 47,-1 12-32,12 0-15,-22 0 16,10-23-16,-10 12 15,22-12-15,-11-11 16,11 23-16,-23-23 16,-11 0-16,23 11 15,-12 12-15,-11-23 16</inkml:trace>
  <inkml:trace contextRef="#ctx0" brushRef="#br0" timeOffset="166954.8213">24960 4854 0,'11'23'16,"57"-12"15,67 23-31,68 0 16,1-12-16,-35-22 15,-34 0-15,-33-11 16,-46 11-16,-22-23 16,-34 12 124,-34-23-124,34 0-16</inkml:trace>
  <inkml:trace contextRef="#ctx0" brushRef="#br0" timeOffset="167449.6368">25998 4696 0,'0'11'62,"12"1"-62,-1 10 16,23 12-16,0 0 15,-1 0-15,-10 0 16,11-1-16,-23 1 16,23 0-16,0 0 15,0-23-15,0 23 16,0 0-16,-1 0 16,1-11-16,0-12 15,-11 11 1,-35-10 46,-10 10-46,11-10 0,-23 21-16,-23 1 15,12 0-15,-11-11 0,11-12 16,11 23-16,0-34 15,11 0 1,34 0 15,12-11-15</inkml:trace>
  <inkml:trace contextRef="#ctx0" brushRef="#br0" timeOffset="171435.7755">23436 6536 0,'-12'-11'0,"-10"-12"16,22 12-16,-34-12 15,0-11-15,0 1 16,0-1 0,1 0-16,-1 23 15,0-12-15,0 23 0,23-11 16,-12 11-16,-11-23 15,0 23 1,0 0-16,1 0 16,-13 0-16,-10 0 0,11 0 15,-12 0 1,24 11-16,-1 12 0,22-12 16,-21-11-16,10 23 15,12-12-15,-12 12 16,12-12-16,-46 45 15,23-44 1,23 10-16,-11-10 16,10 10-16,-44 12 15,45-23 1,-12 23-16,-11 0 16,23 0-16,-12 0 15,-11 0-15,1 0 16,21-1-16,12 1 15,-22-11-15,22 11 16,0 0-16,0 11 16,0-11-16,0-1 15,0 1-15,0 0 16,-12 23-16,12-23 16,-22-1-16,22 1 15,0 0-15,11 0 16,23 0-1,0 0-15,0 0 0,0-1 16,-1 1-16,1 0 16,0 0-16,0 0 15,-11-23-15,10 23 16,1 0-16,0 0 16,0-12-16,0-10 15,0 10-15,11-22 16,11 12-1,-10-12-15,10 0 0,-22 22 16,0-22-16,0 0 16,-1 0-16,1 0 15,0 0-15,0 0 16,11 0-16,-11 0 16,23-11-16,-12-12 15,11-11-15,-22 1 16,0 21-16,-23-10 15,23-12-15,-11 34 16,-12 0-16,-11-12 16,22-10-16,-22 11 15,34-12-15,-22 12 16,10-23-16,12 34 16,-23-34-16,12 11 15,-23 12-15,11-11 16,-11 10-1,0-10 1,0 10-16,23-10 16,-23-12-16,0 23 15,0-12-15,11-11 16,-11 0-16,23-33 16,-23 33-1,0 0-15,0 0 16,0 0-16,0 0 15,0 0-15,0-33 16,0 33-16,0 0 16,0 0-1,-12 0-15,12 0 16,0 1-16,0-1 16,-22 22-16,22-22 15,-11 12-15,-12-12 0,12 0 16,-12 23-1,12-23-15,-12 0 16,-11 0-16,23 0 16,-12 12-16,23 11 15,-11 11-15,11-23 16,-22 23 62,22-11-47</inkml:trace>
  <inkml:trace contextRef="#ctx0" brushRef="#br0" timeOffset="172796.511">24249 6954 0,'11'0'78,"79"-12"-78,12 1 0,-1-11 16,1 10 0,0 12-16,-1-22 15,-22 22-15,-56 0 16,-12 0-16,-22 0 94</inkml:trace>
  <inkml:trace contextRef="#ctx0" brushRef="#br0" timeOffset="173300.0001">24757 6728 0,'33'11'78,"35"1"-62,0 21-16,-34 1 15,-23-34-15,12 23 16,-23-12 62,-12 12-47,-22 11-15,1-23-16,10 11 16,12-10-16,-12 10 15,12-22 32</inkml:trace>
  <inkml:trace contextRef="#ctx0" brushRef="#br0" timeOffset="173862.9643">24373 7213 0,'11'0'62,"0"12"-46,91 10-16,-1 12 16,1-23-16,-45 23 15,-12-11-15,-11-12 16,22 12 0,-45-12-16,12-11 15,-12 0-15,-11 23 16,34-23-1,-34 11-15,23-11 16</inkml:trace>
  <inkml:trace contextRef="#ctx0" brushRef="#br0" timeOffset="174368.2461">24881 7270 0,'-23'11'15,"23"0"-15,0 12 16,0-12 0,0 12-16,34 11 0,0 0 15,0-1-15,0 1 16,-1 0-16,1 0 16,-22-23-16,10 12 15,-22-12-15,0 12 16,11-23-16,12 11 15,-23 12 1,11-23-16,-11 11 16,-11-11 62,0 23-78,-12-23 15,12 11-15,-12 11 16,23-33 62,0-45-62</inkml:trace>
  <inkml:trace contextRef="#ctx0" brushRef="#br0" timeOffset="176314.4914">26450 6220 0,'0'-23'94,"-45"12"-78,-12 11-16,12 0 15,-45 0-15,11 0 16,-23 11-16,1-11 16,-1 0-16,12 0 15,11 0-15,11 0 16,0-11-16,12-11 16,11-12-16,11 34 15,0-12-15,0 12 16,0 0-16,12 0 15,-12 0-15,0 0 16,0 0-16,0 0 16,-11 0-16,-23 0 15,12 0-15,11-22 16,-23 10-16,-56 12 16,79 0-1,11 0-15,0 0 16,0 0-16,0 23 15,0 0-15,0 11 16,0-1-16,1 1 16,-1 0-16,0 0 0,-23 0 15,24 0 1,-13 0-16,13-1 16,-1 1-16,0 0 15,0 0-15,0 0 16,0 0-16,0 0 15,0 11-15,1 11 16,-1-11-16,0-11 16,0 0-16,11 0 15,23 0-15,-11 22 16,11-22-16,0 11 16,0-11-16,11 23 15,-11-12-15,0 23 16,12-12-16,10-11 15,-10 23-15,21-12 0,-10-11 16,11 23 0,0 0-16,0 22 15,-1-22-15,1-23 16,0 12-16,0-12 16,0-11-16,0-1 15,0 1-15,11 23 0,11-23 16,-11 0-1,12-1-15,-12 1 16,45 0-16,-11 11 16,23 12-16,0-23 15,-1-1-15,1 1 16,-1 0-16,-10-23 0,-12 23 16,-12-11-16,24 11 15,-46-23-15,23 12 16,22-12-16,12-11 15,-1 0-15,1 0 16,11 0-16,11-11 16,-11 11-16,-12 0 15,23-12-15,-11 12 16,12-22-16,-24-12 16,1 23-1,-23-12-15,-12 12 0,-33-12 16,0 12-16,0-23 15,-11 11-15,11-10 16,-1-1-16,1 0 16,0 0-16,0 0 15,0 0-15,0 0 16,0 1-16,-1-1 16,1 0-16,0-11 15,0-12-15,-23-11 16,12 1-16,-12-1 15,-11 0-15,-11 1 16,0-13-16,11 13 16,0-35-16,-23 34 15,12 1-15,-12-24 16,-11 46-16,23 11 16,-23-56-1,12 45-15,-12-12 16,0 12-16,0 11 15,0 1-15,0-1 16,0 0-16,1 0 16,-1 0-16,0-22 15,0 22 1,0 0-16,0-11 0,0 11 16,0 0-16,23 11 15,-23-10-15,12 21 16,10-10-16,-21 10 15,10-10 1,-11 11-16,23-12 16,-12 12-16,12-12 15,-23 12-15,12-12 16,10 12-16,-22-12 16,1 12-16,-1-11 15,0 22-15,0-12 16,0-10-1,0 22-15,0 0 0,12 0 16,10 0 0</inkml:trace>
  <inkml:trace contextRef="#ctx0" brushRef="#br0" timeOffset="182665.4313">23899 4165 0,'0'-11'0,"0"-11"47,-23-12-32,12 22 1,-12-22-16,-11 1 15,0-1-15,23 0 16,-11 11-16,-12 12 16,22-12-16,-10 12 15,11-11-15,-12 10 16,12-10-16,-12 10 16,-11-21-16,0-1 15,0 0-15,1 0 16,-35-34-1,34 46-15,0 22 16,0-12-16,23-10 16,-12 22-16,12 0 15,-57-12 1,12 12-16,11 0 16,-12 0-16,-10-22 15,21 22-15,-10 0 16,22 0-16,0 0 15,0 0-15,23 0 16,-23 0-16,0 11 16,1 12-16,-1-12 15,0 23-15,0 0 16,0 0-16,0 0 16,0-12-16,0 12 15,12 0-15,-12 11 16,0-11-1,23 22-15,-12-22 16,-11 0-16,23 11 16,-23-11-16,0 34 15,1-12 1,10-11-16,12-11 0,-12 0 16,12 0-16,11 0 15,-23 22-15,23 12 16,0-23-16,11 23 15,-11-12-15,0-22 16,0 0-16,23 0 16,-23 0-16,11 0 15,23 0-15,0-1 16,0 1-16,0 0 16,0 0-16,0 0 15,-1 0-15,1 0 16,0 0-16,0-23 15,0 11-15,34 12 16,-35-34 0,35 34-1,-11-23-15,10-11 16,1 23-16,0-23 16,33 0-16,1-11 15,101-57 1,-124 12-16,-11 22 15,-12 0-15,-22 0 16,0 23-16,0-23 16,0 0-16,0 11 15,0-11-15,0 1 16,-1-1-16,1 0 16,0-11-16,0-12 15,0 12-15,0-11 16,11-12-1,-23 34-15,-10 34 16,-12-11-16</inkml:trace>
  <inkml:trace contextRef="#ctx0" brushRef="#br0" timeOffset="184533.5411">23334 5926 0,'0'0'16,"45"-11"-16,12-11 0,-23 22 16,-1-12-1,1 12-15,-22 0 16,21 0-16,1-22 0,0 22 16,57-34-1,-58 34-15,13-11 16,44-23-16,-11 11 15,11-11-15,-11 0 16,12 1-16,10-1 16,-22 0-16,23 0 15,-1 0-15,-10 0 16,10 23-16,-22-12 16,-11 12-16,-34 11 15,0 0-15,0 0 16,-1 0-16,1 0 15,0 0-15,0 0 16,-11 0 0,11 0-16,-1 0 0,1 0 15,0 11-15,11-11 16,-11 0-16,0 0 16,0 12-16,0-12 15,0 22-15,-1-11 16,1 12-16,0-12 15,0 23-15,0-11 16,0 11-16,0-23 16,0 23-16,-1-12 15,1 12-15,0 0 16,0 0-16,0 0 16,0 0-16,56 33 15,-56-67 1,34 12-16,-34-12 15,-1 22-15,1-22 16,0 0-16,0 12 16,0-12-16,0 0 15,-23 22-15,12-22 16,10 0-16,1 11 16,0-11-16,0 0 15,0 0-15,0-11 16,0 0-16,0 11 15,-1 0-15,1 0 16,0 0-16,11 0 16,12 0-16,-23 11 15,-1 0-15,13-11 16,10 0-16,-11 0 16,12 0-16,-12 23 15,23-23 1,-1 0-16,1 0 0,-34 0 15,0 0-15,22 0 16,-22 0-16,11 0 16,12 0-16,-12 0 15,23 11-15,-12 12 16,-11-12-16,23 12 16,-12-12-16,12-11 15,0 0-15,-23 23 16,57-23-16,-12 11 15,-11-11-15,-11 0 16,-1 23-16,1-12 16,0 11-16,0-22 15,-1 12-15,35-12 16,-12 22-16,12-10 16,-23 10-16,11-11 15,-11 12-15,11-12 16,12-11-16,34 23 15,-69-23-15,-33 0 16,34 0-16,-23 0 16,11 11-1,-22 12-15,0-23 16,11 11-16,-11-11 16,23 23-16,-12-12 0,11-11 15,-22 22 1,11-22-16,-11 12 15,0-12-15,0 0 0,0 0 16,0 0-16,-1 22 16,1-22-16,0 0 15,0 0 1,0 0-16,34 0 16,-34 0-16,-1 0 15,1-11 1,-11 11-16,11 0 0,0 0 15,-23 0-15,11-23 16,-10 23-16,-24 0 63,1 0-48,11-11-15,-22 11 16,10 0-16,-10 0 15,-12-34-15,-34 34 16,-33-22-16</inkml:trace>
  <inkml:trace contextRef="#ctx0" brushRef="#br0" timeOffset="186324.5875">23300 6265 0,'12'0'16,"10"0"-1,12 0 1,11-11-16,12-23 0,22 0 16,-12 0-16,1 0 15,0 12 1,0-12-16,-1 23 0,1-12 16,0 23-16,22-34 15,-22 34-15,33-11 16,-22-12-16,12 12 15,-12-12-15,-23 12 16,-11-11-16,-11 22 16,0 0-16,23-12 15,-24 12-15,1 0 16,0 0-16,0 0 16,0 12-16,0-1 15,0-11-15,-1 22 16,13-22-16,-13 12 15,24-12-15,-23 22 16,0-22-16,0 12 16,-1 10-16,1-22 15,0 11-15,0 12 16,0-23-16,0 0 16,11 11-16,11-11 15,12 0 1,-23 0-16,23 23 0,-12-23 15,23 0-15,-22 0 16,-12 0-16,11 0 16,-22 0-16,45 0 15,-45 11 1,0-11-16,0 0 16,0 0-16,0 0 15,0 0-15,33-11 16,-44 11-1,-12 0-15,12 0 16,-12 0 0,12 0-1,-12 0-15,11 0 0,12 0 16,0-11 0,0 11-16,0 0 0,0-23 15,0 23-15,0 0 16,-23 0-16,11 0 15,-10 0 1,10 0-16,-10 0 16,21 0-16,-10 0 15,11 0-15,0 0 16,0 0-16,-1 0 16,1 0-16,0 0 15,0 0 1,-23 0-16,12 0 0,-12 0 15,12 0-15,-12 0 16,12 11-16,-12-11 16,23 23-16,0-23 15,0 11-15,-1-11 16,1 23-16,0-23 16,0 0-16,0 0 15,-12 0-15,-10 0 16,10 0-16,-10 0 78,10 0-78,-11 0 31,12 0 0,-23-12 141,-11-10-172,11 11 16,-23-12-16</inkml:trace>
  <inkml:trace contextRef="#ctx0" brushRef="#br0" timeOffset="194261.5513">21325 5328 0,'-57'34'16,"23"0"-16,1 22 16,-1-22-1,0 34-15,23-34 0,-23 34 16,0 11-1,0-12-15,0 1 16,0-34-16,0 0 0,0 0 16,12-12-16,11-11 15,11-22 32,0-23-47,0 0 16,0 1-16,0-1 15,0 0-15</inkml:trace>
  <inkml:trace contextRef="#ctx0" brushRef="#br0" timeOffset="194683.2607">20817 5486 0,'0'11'62,"45"23"-46,23 34-1,33 22-15,1-11 0,-1-11 16,-22 22-16,-11-22 16,0-23-16,-34-11 15,0 0-15,-12-34 16,-11 23-16,-11-35 47,23-10-32,-23 10-15,0-21 16,0-1-16,0 0 16,0 11-1,0-11-15</inkml:trace>
  <inkml:trace contextRef="#ctx0" brushRef="#br0" timeOffset="196400.699">19857 5317 0,'0'-11'63,"-11"-12"-63,0-11 15,-23 0-15,11 23 16,-11-23-16,0 12 16,1 10-16,-13 12 15,-21 0-15,-1 12 16,-22-1-16,22 23 15,0 0-15,23-1 16,-11 1-16,22 0 16,0 0-16,-11 0 15,-12 0-15,-22 0 16,-11-1-16,11 1 16,-11 0-16,22 0 15,23 0-15,11 0 16,0 0-16,0 0 15,0-1-15,12 1 16,10 0-16,12 0 16,-22 0-16,22 0 15,0 0-15,0-1 16,0 1 0,11 0-16,12 0 0,-12 23 0,23-12 15,0-11 1,-12-1-16,12 1 15,0 0-15,0 0 16,11 0-16,-11-12 16,22-10-16,12 10 15,11-22-15,23 0 16,-1-11-16,1 11 16,-1 0-16,1 0 15,-12 0-15,-22-23 16,0 12-16,-23-11 15,11 10-15,-10-22 16,-13 12 0,1-12-16,0 0 0,0 0 15,0 0 1,0 1-16,0-1 16,-1-12-16,1 13 15,0-1-15,-11 0 0,-23 0 16,34 0-1,-23 0-15,12 0 16,-12 1-16,11-1 16,-22 0-16,0 0 15,0 0-15,0 0 16,-11 0-16,-23 0 16,12 1-16,10-1 15,-21 0-15,33 0 16,-23 0-16,12 0 0,-12 0 15,12 1-15,11-1 16,-23 0 0,12 0-16,-12 11 0,12-10 15,-12 21-15,12-22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24:32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22487 12248 0</inkml:trace>
  <inkml:trace contextRef="#ctx0" brushRef="#br0" timeOffset="1016.2277">7473 12440 0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27:16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18943 6581 0</inkml:trace>
  <inkml:trace contextRef="#ctx0" brushRef="#br0" timeOffset="8064.1862">18931 6683 0</inkml:trace>
  <inkml:trace contextRef="#ctx0" brushRef="#br0" timeOffset="9553.5562">18999 12790 0,'-11'23'93,"-12"-23"-93,12 0 16,-12 0-16,12 0 16,11 11-1</inkml:trace>
  <inkml:trace contextRef="#ctx0" brushRef="#br0" timeOffset="10297.3445">20963 10758 0</inkml:trace>
  <inkml:trace contextRef="#ctx0" brushRef="#br0" timeOffset="17496.609">24813 12745 0</inkml:trace>
  <inkml:trace contextRef="#ctx0" brushRef="#br0" timeOffset="24323.0659">18751 6615 0</inkml:trace>
  <inkml:trace contextRef="#ctx0" brushRef="#br0" timeOffset="26399.3875">20918 10611 0,'0'12'46,"0"10"-14,0-11-32,0 12 15,-22-23 1,22 11 250,11-11-126,-11 23 110,0-34 0</inkml:trace>
  <inkml:trace contextRef="#ctx0" brushRef="#br0" timeOffset="29288.9708">18999 6604 0,'-11'0'31,"-12"0"-15,12 11-16,-12-11 62,12 0 188,22-11-125,1-12-109,10 23-16,-22-11 16,12 11-16,-12-23 15,-12 35 376,1 10-376,-12-22-15,23 11 860</inkml:trace>
  <inkml:trace contextRef="#ctx0" brushRef="#br0" timeOffset="31793.2179">25027 12734 0,'12'-23'47,"-12"12"62,-12-12-93,1 12 0,-11-12-16,22 12 281,0-12-94,-12 35-124,24-12 31,-12-12 484,11 12-500,-11-11 47</inkml:trace>
  <inkml:trace contextRef="#ctx0" brushRef="#br0" timeOffset="33983.9759">25186 6615 0,'-23'0'109,"12"0"-78,-12 0-15,12 0 0,22-11 359,0-12-360,12 12 1,-12 11-1,-11-23-15,23 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17-09-03T07:29:01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15093 10939 0,'0'11'16,"-22"23"0,22 0-16,0 0 0,0-1 15,-12 1-15,12 0 31,0 0-31,12-23 16,-12 12-16,0-12 0,0 12 16,11-12-16,12 12 15,-12 11 1,23-23-16,0 23 16,-1 0-16,1-1 0,0-10 15,0 11-15,0-34 16,0 11-16,-12-11 15,-10 0-15,-12 23 172,-12 11-140,12-23-17,-11 23-15,11 0 16,-23-1-16,23 1 15,-11 23-15,-11-23 16,22 0-16,0-1 0,-12 1 16,12 0-1,0-23-15,0 23 16,0-11-16,0-12 16,0 12-1,0-12-15,0 23 16,0-12-16,-22-10 15,22 10-15,0-10 16,0 10-16,0-11 16,0 12-1,0-12 32,0 12-31,0 11-16,0-23 15,0 12 1,0-12 15,0 12-15,0-12 0,-12-11-1,12 22 95,-22-10 327</inkml:trace>
  <inkml:trace contextRef="#ctx0" brushRef="#br0" timeOffset="2149.6523">19304 12711 0,'0'11'31,"11"12"-15,12-12 0,-23 12-16,11-12 0,-11 12 31,23-23-31,-23 11 15,0 23 1,11 0-16,12-12 16,-12 12-16,23 0 15,0 0-15,-1 0 16,1 0-16,0-23 16,-11 11-16,-12-10 15,12-12-15,-12 0 16,12-12 31,-12 1-32,11 11 1,-22-22 0,0 33 124,0 11-124,0-10-1,-11 10-15,11-10 16,0 10 0,0-11-16,-22 23 0,10-11 15,12 11 1,-22-23-16,22 12 16,-12-12-16,12 12 0,0-12 15,-22 23-15,22 0 16,-11-12-16,11 12 15,-23 0-15,23-23 16,-11 12-16,-12 11 16,12-23-16,-12-11 15,12 22-15,11-10 16,-23-12-16,23 22 219,12-22 109,10 0-313,-11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2.emf"/><Relationship Id="rId4" Type="http://schemas.openxmlformats.org/officeDocument/2006/relationships/image" Target="../media/image31.png"/><Relationship Id="rId9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#25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September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偶树的划分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701805"/>
                <a:ext cx="7669427" cy="41655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800" b="1" dirty="0" smtClean="0"/>
                  <a:t>考虑一条将树分解成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800" b="1" dirty="0" smtClean="0"/>
                  <a:t>部分偶树的边</a:t>
                </a:r>
                <a:endParaRPr lang="en-US" altLang="zh-CN" sz="18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600" dirty="0" smtClean="0"/>
              </a:p>
              <a:p>
                <a:pPr lvl="1"/>
                <a:r>
                  <a:rPr lang="zh-CN" altLang="en-US" sz="1600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 smtClean="0"/>
                  <a:t>为根的子树有偶数个结点</a:t>
                </a:r>
                <a:endParaRPr lang="en-US" altLang="zh-CN" sz="1600" dirty="0" smtClean="0"/>
              </a:p>
              <a:p>
                <a:pPr lvl="1"/>
                <a:endParaRPr lang="en-US" altLang="zh-CN" sz="1600" b="1" dirty="0" smtClean="0"/>
              </a:p>
              <a:p>
                <a:r>
                  <a:rPr lang="zh-CN" altLang="en-US" sz="1800" b="1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b="1" dirty="0" smtClean="0"/>
                  <a:t>不在最优划分方案当中</a:t>
                </a:r>
                <a:endParaRPr lang="en-US" altLang="zh-CN" sz="18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600" b="1" dirty="0" smtClean="0"/>
                  <a:t>一定在一个联通分量中</a:t>
                </a:r>
                <a:endParaRPr lang="en-US" altLang="zh-CN" sz="1600" b="1" dirty="0" smtClean="0"/>
              </a:p>
              <a:p>
                <a:pPr lvl="1"/>
                <a:r>
                  <a:rPr lang="zh-CN" altLang="en-US" sz="1600" dirty="0" smtClean="0"/>
                  <a:t>这个联通分量中，</a:t>
                </a:r>
                <a:r>
                  <a:rPr lang="zh-CN" altLang="en-US" sz="1600" b="1" dirty="0" smtClean="0"/>
                  <a:t>属于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600" b="1" dirty="0" smtClean="0"/>
                  <a:t>的子树的结点数一定是偶数</a:t>
                </a:r>
                <a:endParaRPr lang="en-US" altLang="zh-CN" sz="1600" b="1" dirty="0" smtClean="0"/>
              </a:p>
              <a:p>
                <a:pPr lvl="1"/>
                <a:r>
                  <a:rPr lang="zh-CN" altLang="en-US" sz="16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 smtClean="0"/>
                  <a:t>添加到最优划分方案中仍然是合法方案</a:t>
                </a:r>
                <a:endParaRPr lang="en-US" altLang="zh-CN" sz="1600" dirty="0" smtClean="0"/>
              </a:p>
              <a:p>
                <a:pPr lvl="2"/>
                <a:r>
                  <a:rPr lang="zh-CN" altLang="en-US" sz="1400" dirty="0" smtClean="0"/>
                  <a:t>与“最优”矛盾</a:t>
                </a:r>
                <a:endParaRPr lang="en-US" altLang="zh-CN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 smtClean="0"/>
                  <a:t>一定在最优划分方案当中</a:t>
                </a:r>
                <a:endParaRPr lang="en-US" altLang="zh-CN" sz="1600" dirty="0" smtClean="0"/>
              </a:p>
              <a:p>
                <a:pPr lvl="1"/>
                <a:endParaRPr lang="en-US" altLang="zh-CN" sz="1600" dirty="0"/>
              </a:p>
              <a:p>
                <a:r>
                  <a:rPr lang="zh-CN" altLang="en-US" sz="1800" b="1" dirty="0" smtClean="0"/>
                  <a:t>最优划分方案</a:t>
                </a:r>
                <a:endParaRPr lang="en-US" altLang="zh-CN" sz="1800" b="1" dirty="0" smtClean="0"/>
              </a:p>
              <a:p>
                <a:pPr lvl="1"/>
                <a:r>
                  <a:rPr lang="zh-CN" altLang="en-US" sz="1600" dirty="0" smtClean="0"/>
                  <a:t>所有满足“以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为根的子树有偶数个</a:t>
                </a:r>
                <a:r>
                  <a:rPr lang="zh-CN" altLang="en-US" sz="1600" dirty="0" smtClean="0"/>
                  <a:t>结点”的结点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:r>
                  <a:rPr lang="zh-CN" altLang="en-US" sz="1600" dirty="0" smtClean="0"/>
                  <a:t>向其父亲结点所连的边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701805"/>
                <a:ext cx="7669427" cy="4165599"/>
              </a:xfrm>
              <a:blipFill>
                <a:blip r:embed="rId2"/>
                <a:stretch>
                  <a:fillRect l="-477" t="-1170" b="-2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800474" y="108396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800474" y="25040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>
            <a:off x="9160474" y="1803967"/>
            <a:ext cx="0" cy="70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</p:cNvCxnSpPr>
          <p:nvPr/>
        </p:nvCxnSpPr>
        <p:spPr>
          <a:xfrm flipH="1">
            <a:off x="8630788" y="3224026"/>
            <a:ext cx="529686" cy="70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4"/>
          </p:cNvCxnSpPr>
          <p:nvPr/>
        </p:nvCxnSpPr>
        <p:spPr>
          <a:xfrm>
            <a:off x="9160474" y="3224026"/>
            <a:ext cx="673038" cy="70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279026" y="392408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473512" y="392408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8283956" y="524956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/>
          <p:cNvCxnSpPr>
            <a:stCxn id="15" idx="4"/>
            <a:endCxn id="17" idx="0"/>
          </p:cNvCxnSpPr>
          <p:nvPr/>
        </p:nvCxnSpPr>
        <p:spPr>
          <a:xfrm>
            <a:off x="8639026" y="4644085"/>
            <a:ext cx="4930" cy="6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7132320" y="707040"/>
              <a:ext cx="3272040" cy="415368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2960" y="697680"/>
                <a:ext cx="3290760" cy="41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3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偶树的划分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𝑐h𝑖𝑙𝑑𝑟𝑒𝑛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353520" y="1515960"/>
              <a:ext cx="1577160" cy="15404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60" y="1506600"/>
                <a:ext cx="1595880" cy="15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8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不一定合法括号序列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不一定合法括号序列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个左括号和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个右括号组成的括号序列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𝑩𝒂𝒅</m:t>
                    </m:r>
                  </m:oMath>
                </a14:m>
                <a:r>
                  <a:rPr lang="zh-CN" altLang="en-US" b="1" dirty="0" smtClean="0"/>
                  <a:t>指数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序列中没有对应右括号的左括号数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𝑩𝒂𝒅</m:t>
                    </m:r>
                  </m:oMath>
                </a14:m>
                <a:r>
                  <a:rPr lang="zh-CN" altLang="en-US" b="1" dirty="0" smtClean="0"/>
                  <a:t>指数为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的不一定合法括号序列的数量</a:t>
                </a:r>
                <a:endParaRPr lang="en-US" altLang="zh-CN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2694600" y="267012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240" y="2660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()))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)())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))()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b="1" dirty="0" smtClean="0">
                    <a:latin typeface="Cambria Math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𝑩𝒂𝒅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指数均为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()()()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()(())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𝒃𝒂𝒅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指数均为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)()()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𝒃𝒂𝒅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指数均为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2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在所有不一定合法括号序列中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统计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𝐵𝑎𝑑</m:t>
                    </m:r>
                  </m:oMath>
                </a14:m>
                <a:r>
                  <a:rPr lang="zh-CN" altLang="en-US" dirty="0" smtClean="0"/>
                  <a:t>指数为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枚举所有的不一定合法括号序列，共计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b="0" dirty="0" smtClean="0"/>
                  <a:t>种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𝐵𝑎𝑑</m:t>
                    </m:r>
                  </m:oMath>
                </a14:m>
                <a:r>
                  <a:rPr lang="zh-CN" altLang="en-US" b="0" dirty="0" smtClean="0"/>
                  <a:t>指数，如果为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 smtClean="0"/>
                  <a:t>则计数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时间复杂度在指数级别</a:t>
                </a:r>
                <a:endParaRPr lang="en-US" altLang="zh-CN" dirty="0" smtClean="0"/>
              </a:p>
              <a:p>
                <a:pPr lvl="2"/>
                <a:r>
                  <a:rPr lang="zh-CN" altLang="en-US" b="0" dirty="0" smtClean="0"/>
                  <a:t>难以通过全部数据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6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7233501" cy="462358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搜索：依次决定每一位是“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000" b="1" dirty="0" smtClean="0"/>
                  <a:t>”还是“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 smtClean="0"/>
                  <a:t>”</a:t>
                </a:r>
                <a:endParaRPr lang="en-US" altLang="zh-CN" sz="2000" b="1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当前局面</a:t>
                </a:r>
                <a:r>
                  <a:rPr lang="zh-CN" altLang="en-US" sz="2000" b="1" dirty="0" smtClean="0"/>
                  <a:t>有用</a:t>
                </a:r>
                <a:r>
                  <a:rPr lang="zh-CN" altLang="en-US" sz="2000" dirty="0" smtClean="0"/>
                  <a:t>的信息包括：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b="1" dirty="0" smtClean="0"/>
                  <a:t>已经决定的位数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sz="1800" b="1" dirty="0" smtClean="0"/>
              </a:p>
              <a:p>
                <a:pPr lvl="2"/>
                <a:r>
                  <a:rPr lang="zh-CN" altLang="en-US" sz="1600" i="0" dirty="0" smtClean="0">
                    <a:latin typeface="+mj-lt"/>
                  </a:rPr>
                  <a:t>用于判断</a:t>
                </a:r>
                <a:r>
                  <a:rPr lang="zh-CN" altLang="en-US" sz="1600" dirty="0" smtClean="0"/>
                  <a:t>当前所处的阶段</a:t>
                </a:r>
                <a:endParaRPr lang="en-US" altLang="zh-CN" sz="1600" dirty="0" smtClean="0"/>
              </a:p>
              <a:p>
                <a:pPr lvl="1"/>
                <a:r>
                  <a:rPr lang="zh-CN" altLang="en-US" sz="1800" dirty="0"/>
                  <a:t>已经决定</a:t>
                </a:r>
                <a:r>
                  <a:rPr lang="zh-CN" altLang="en-US" sz="18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位中，</a:t>
                </a:r>
                <a:r>
                  <a:rPr lang="zh-CN" altLang="en-US" sz="1800" b="1" dirty="0" smtClean="0"/>
                  <a:t>左括号的数量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1800" b="1" dirty="0" smtClean="0"/>
                  <a:t>和右括号</a:t>
                </a:r>
                <a:r>
                  <a:rPr lang="zh-CN" altLang="en-US" sz="1800" b="1" dirty="0"/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sz="1600" b="1" dirty="0" smtClean="0"/>
                  <a:t>用于判断下一位能否是左括号（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 dirty="0" smtClean="0"/>
                  <a:t>）或者右括号（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 dirty="0" smtClean="0"/>
                  <a:t>）</a:t>
                </a:r>
                <a:endParaRPr lang="en-US" altLang="zh-CN" sz="1600" b="1" dirty="0" smtClean="0"/>
              </a:p>
              <a:p>
                <a:pPr lvl="1"/>
                <a:r>
                  <a:rPr lang="zh-CN" altLang="en-US" sz="1800" dirty="0"/>
                  <a:t>已经决定的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位中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b="1" dirty="0" smtClean="0"/>
                  <a:t>没有发生匹配的左括号数量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altLang="zh-CN" sz="1800" b="1" dirty="0" smtClean="0"/>
              </a:p>
              <a:p>
                <a:pPr lvl="2"/>
                <a:r>
                  <a:rPr lang="zh-CN" altLang="en-US" sz="1600" b="1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1600" b="1" dirty="0" smtClean="0"/>
                  <a:t>其实就是目前产生的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𝑩𝒂𝒅</m:t>
                    </m:r>
                  </m:oMath>
                </a14:m>
                <a:r>
                  <a:rPr lang="zh-CN" altLang="en-US" sz="1600" b="1" dirty="0" smtClean="0"/>
                  <a:t>指数</a:t>
                </a:r>
                <a:endParaRPr lang="en-US" altLang="zh-CN" sz="1600" b="1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当前局面</a:t>
                </a:r>
                <a:r>
                  <a:rPr lang="zh-CN" altLang="en-US" sz="2000" b="1" dirty="0" smtClean="0"/>
                  <a:t>无用</a:t>
                </a:r>
                <a:r>
                  <a:rPr lang="zh-CN" altLang="en-US" sz="2000" dirty="0" smtClean="0"/>
                  <a:t>的信息包括</a:t>
                </a:r>
                <a:r>
                  <a:rPr lang="zh-CN" altLang="en-US" sz="2000" b="1" dirty="0" smtClean="0"/>
                  <a:t>：</a:t>
                </a:r>
                <a:endParaRPr lang="en-US" altLang="zh-CN" sz="2000" b="1" dirty="0" smtClean="0"/>
              </a:p>
              <a:p>
                <a:pPr lvl="1"/>
                <a:r>
                  <a:rPr lang="zh-CN" altLang="en-US" sz="1800" b="1" dirty="0" smtClean="0"/>
                  <a:t>已经决定的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b="1" dirty="0" smtClean="0"/>
                  <a:t>位中，每一位是左括号还是右括号</a:t>
                </a:r>
                <a:endParaRPr lang="en-US" altLang="zh-CN" sz="1800" dirty="0"/>
              </a:p>
              <a:p>
                <a:pPr lvl="2"/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7233501" cy="4623581"/>
              </a:xfrm>
              <a:blipFill>
                <a:blip r:embed="rId2"/>
                <a:stretch>
                  <a:fillRect l="-758" t="-1054" r="-3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075570" y="1524000"/>
                <a:ext cx="3185487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()))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)())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以上两种局面的“本质”相同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所以接下来可能的操作也相同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()))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)())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))((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与之前局面“本质”不同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所以接下来可能的操作也不同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))((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))((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70" y="1524000"/>
                <a:ext cx="3185487" cy="5632311"/>
              </a:xfrm>
              <a:prstGeom prst="rect">
                <a:avLst/>
              </a:prstGeom>
              <a:blipFill>
                <a:blip r:embed="rId3"/>
                <a:stretch>
                  <a:fillRect l="-1724" r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6608160" y="1267920"/>
              <a:ext cx="4600800" cy="380844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8800" y="1258560"/>
                <a:ext cx="4619520" cy="38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8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位有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个左括号（其中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个仍未匹配）和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个右括号的局面数</a:t>
                </a:r>
                <a:endParaRPr lang="en-US" altLang="zh-CN" sz="2000" b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2000" b="1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sz="1800" dirty="0" smtClean="0">
                    <a:latin typeface="Cambria Math" panose="02040503050406030204" pitchFamily="18" charset="0"/>
                  </a:rPr>
                  <a:t>下一个是“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</a:rPr>
                  <a:t>”，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0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sz="1800" dirty="0">
                    <a:latin typeface="Cambria Math" panose="02040503050406030204" pitchFamily="18" charset="0"/>
                  </a:rPr>
                  <a:t>下一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个是“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</a:rPr>
                  <a:t>”，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800" b="1" i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</a:rPr>
                  <a:t>最终答案为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也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可以写成</a:t>
                </a:r>
                <a:r>
                  <a:rPr lang="zh-CN" altLang="en-US" sz="2000" b="1" dirty="0" smtClean="0">
                    <a:latin typeface="Cambria Math" panose="02040503050406030204" pitchFamily="18" charset="0"/>
                  </a:rPr>
                  <a:t>倒推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形式</a:t>
                </a:r>
                <a:endParaRPr lang="en-US" altLang="zh-CN" sz="2000" b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 smtClean="0"/>
              </a:p>
              <a:p>
                <a:pPr lvl="1"/>
                <a:r>
                  <a:rPr lang="zh-CN" altLang="en-US" sz="2000" dirty="0" smtClean="0"/>
                  <a:t>实现不如前一种简洁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292" b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静态统计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8686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()),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()(,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,(())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——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)()(,())(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)(()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868677"/>
              </a:xfrm>
              <a:blipFill>
                <a:blip r:embed="rId2"/>
                <a:stretch>
                  <a:fillRect l="-722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静态统计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8080" y="952500"/>
                <a:ext cx="4408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80" y="952500"/>
                <a:ext cx="4408600" cy="923330"/>
              </a:xfrm>
              <a:prstGeom prst="rect">
                <a:avLst/>
              </a:prstGeom>
              <a:blipFill>
                <a:blip r:embed="rId3"/>
                <a:stretch>
                  <a:fillRect l="-414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不一定合法括号序列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，可以缩减一维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 smtClean="0"/>
                  <a:t>，能过通过全部数据</a:t>
                </a:r>
                <a:endParaRPr lang="en-US" altLang="zh-CN" b="0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b="1" dirty="0"/>
                  <a:t>另一</a:t>
                </a:r>
                <a:r>
                  <a:rPr lang="zh-CN" altLang="en-US" b="1" dirty="0" smtClean="0"/>
                  <a:t>种思路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表示没有匹配的右括号数量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下一</a:t>
                </a:r>
                <a:r>
                  <a:rPr lang="zh-CN" altLang="en-US" dirty="0" smtClean="0"/>
                  <a:t>个左括号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下一个右括号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最后答案为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，本质是一样的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2690280" y="4409280"/>
              <a:ext cx="5405400" cy="694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920" y="4399920"/>
                <a:ext cx="542412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5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不一定合法括号序列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zh-CN" altLang="en-US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下</a:t>
                </a:r>
                <a:r>
                  <a:rPr lang="zh-CN" altLang="en-US" dirty="0"/>
                  <a:t>一个是</a:t>
                </a:r>
                <a:r>
                  <a:rPr lang="zh-CN" alt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 smtClean="0"/>
                  <a:t>”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下一个是</a:t>
                </a:r>
                <a:r>
                  <a:rPr lang="zh-CN" alt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”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dirty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dirty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zh-CN" altLang="en-US" b="1" i="1" dirty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zh-CN" altLang="en-US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最终答案为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下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个是“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”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下一</a:t>
                </a:r>
                <a:r>
                  <a:rPr lang="zh-CN" altLang="en-US" dirty="0" smtClean="0"/>
                  <a:t>个是“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”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dirty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dirty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zh-CN" altLang="en-US" b="1" i="1" dirty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zh-CN" altLang="en-US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dirty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zh-CN" altLang="en-US" b="1" i="1" dirty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 smtClean="0"/>
                  <a:t>最终答案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703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#25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皇室成员的名字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排序、字符串处理</a:t>
            </a:r>
            <a:endParaRPr lang="en-US" altLang="zh-CN" dirty="0" smtClean="0"/>
          </a:p>
          <a:p>
            <a:r>
              <a:rPr lang="zh-CN" altLang="en-US" b="1" dirty="0" smtClean="0"/>
              <a:t>偶树的划分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树、贪心</a:t>
            </a:r>
            <a:endParaRPr lang="en-US" altLang="zh-CN" dirty="0" smtClean="0"/>
          </a:p>
          <a:p>
            <a:r>
              <a:rPr lang="zh-CN" altLang="en-US" b="1" dirty="0"/>
              <a:t>不一定合法括号序列</a:t>
            </a:r>
            <a:endParaRPr lang="en-US" altLang="zh-CN" b="1" dirty="0" smtClean="0"/>
          </a:p>
          <a:p>
            <a:pPr lvl="1"/>
            <a:r>
              <a:rPr lang="zh-CN" altLang="en-US" dirty="0"/>
              <a:t>静态统计</a:t>
            </a:r>
            <a:endParaRPr lang="en-US" altLang="zh-CN" dirty="0" smtClean="0"/>
          </a:p>
          <a:p>
            <a:r>
              <a:rPr lang="zh-CN" altLang="en-US" b="1" dirty="0" smtClean="0"/>
              <a:t>无限巧克力谜题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搜索、计算几何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无限巧克力谜题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对于给出的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个三角形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判断它们能否拼成一个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的矩形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三角形不能旋转、翻转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拼成的矩形不能有重叠和遗漏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1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29167" y="2387600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</a:p>
        </p:txBody>
      </p:sp>
      <p:sp>
        <p:nvSpPr>
          <p:cNvPr id="6" name="等腰三角形 5"/>
          <p:cNvSpPr/>
          <p:nvPr/>
        </p:nvSpPr>
        <p:spPr>
          <a:xfrm>
            <a:off x="6829167" y="3827600"/>
            <a:ext cx="2160000" cy="720000"/>
          </a:xfrm>
          <a:prstGeom prst="triangle">
            <a:avLst>
              <a:gd name="adj" fmla="val 331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6829167" y="2387600"/>
            <a:ext cx="2160000" cy="2160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V="1">
            <a:off x="6111631" y="3105133"/>
            <a:ext cx="2160000" cy="724934"/>
          </a:xfrm>
          <a:prstGeom prst="triangle">
            <a:avLst>
              <a:gd name="adj" fmla="val 327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3896497" cy="4165599"/>
              </a:xfrm>
            </p:spPr>
            <p:txBody>
              <a:bodyPr/>
              <a:lstStyle/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1,−2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2,−1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,(0,−3)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3896497" cy="4165599"/>
              </a:xfrm>
              <a:blipFill>
                <a:blip r:embed="rId2"/>
                <a:stretch>
                  <a:fillRect l="-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6750360" y="2356920"/>
              <a:ext cx="2320920" cy="22600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1000" y="2347560"/>
                <a:ext cx="2339640" cy="22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6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判断能否通过</a:t>
            </a:r>
            <a:r>
              <a:rPr lang="zh-CN" altLang="en-US" dirty="0" smtClean="0"/>
              <a:t>三角形拼成</a:t>
            </a:r>
            <a:r>
              <a:rPr lang="zh-CN" altLang="en-US" dirty="0" smtClean="0"/>
              <a:t>矩形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朴素算法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枚举每个三角形第一个点在矩形中对应的“起点”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判断三角形之间是否重叠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判断三角形是否超出了矩形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判断三角形的面积之和是否等于矩形的面积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难以支撑的时间复杂度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5421240" y="3938040"/>
              <a:ext cx="1674720" cy="979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880" y="3928680"/>
                <a:ext cx="1693440" cy="9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5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无限巧克力谜题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5989163" cy="4165599"/>
          </a:xfrm>
        </p:spPr>
        <p:txBody>
          <a:bodyPr/>
          <a:lstStyle/>
          <a:p>
            <a:r>
              <a:rPr lang="zh-CN" altLang="en-US" b="1" dirty="0" smtClean="0"/>
              <a:t>一个不与矩形共边的三角形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会带来三条新的“直线”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而一个三角形最多覆盖住三条直线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这样的三角形至多存在一个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结论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：至少有三个三角形与矩形共边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“起点”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96054" y="17842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8542045" y="2232435"/>
            <a:ext cx="1449860" cy="1044271"/>
          </a:xfrm>
          <a:prstGeom prst="triangle">
            <a:avLst>
              <a:gd name="adj" fmla="val 337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7650545" y="2329794"/>
            <a:ext cx="2160001" cy="1068984"/>
          </a:xfrm>
          <a:prstGeom prst="triangle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/>
              <p14:cNvContentPartPr/>
              <p14:nvPr/>
            </p14:nvContentPartPr>
            <p14:xfrm>
              <a:off x="8152560" y="1771920"/>
              <a:ext cx="2190600" cy="202824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3200" y="1762560"/>
                <a:ext cx="2209320" cy="20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20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705600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考察一个与矩形共边的三角形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如果它不与矩形共顶点</a:t>
                </a:r>
                <a:endParaRPr lang="en-US" altLang="zh-CN" b="1" dirty="0" smtClean="0"/>
              </a:p>
              <a:p>
                <a:pPr lvl="2"/>
                <a:r>
                  <a:rPr lang="zh-CN" altLang="en-US" i="0" dirty="0" smtClean="0">
                    <a:latin typeface="+mj-lt"/>
                  </a:rPr>
                  <a:t>那么</a:t>
                </a:r>
                <a:r>
                  <a:rPr lang="zh-CN" altLang="en-US" dirty="0" smtClean="0"/>
                  <a:t>剩下的多边形至少有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 smtClean="0"/>
                  <a:t>条边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而一个三角形最多覆盖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条边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无法用</a:t>
                </a:r>
                <a:r>
                  <a:rPr lang="zh-CN" altLang="en-US" dirty="0"/>
                  <a:t>四</a:t>
                </a:r>
                <a:r>
                  <a:rPr lang="zh-CN" altLang="en-US" dirty="0" smtClean="0"/>
                  <a:t>个三角形拼成整个矩形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如果它共边的对角与矩形共顶点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其它三个三角形一定满足在共边上与矩形共顶点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r>
                  <a:rPr lang="zh-CN" altLang="en-US" b="1" dirty="0" smtClean="0"/>
                  <a:t>结论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：</a:t>
                </a:r>
                <a:r>
                  <a:rPr lang="zh-CN" altLang="en-US" b="1" dirty="0"/>
                  <a:t>至少有三个三角形与矩形共</a:t>
                </a:r>
                <a:r>
                  <a:rPr lang="zh-CN" altLang="en-US" b="1" dirty="0" smtClean="0"/>
                  <a:t>边，并与矩形在共边上共顶点</a:t>
                </a:r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705600" cy="4165599"/>
              </a:xfrm>
              <a:blipFill>
                <a:blip r:embed="rId2"/>
                <a:stretch>
                  <a:fillRect l="-1182" t="-1754" r="-636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“起点”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67774" y="917018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67774" y="370740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167774" y="3707404"/>
            <a:ext cx="541886" cy="21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8167774" y="3707404"/>
            <a:ext cx="1777506" cy="21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709660" y="917018"/>
            <a:ext cx="468630" cy="1060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178290" y="917018"/>
            <a:ext cx="766990" cy="1060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2934360" y="889920"/>
              <a:ext cx="7612200" cy="510876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5000" y="880560"/>
                <a:ext cx="7630920" cy="51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0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STEP 1</a:t>
                </a:r>
                <a:r>
                  <a:rPr lang="zh-CN" altLang="en-US" b="1" dirty="0" smtClean="0"/>
                  <a:t>：枚举满足结论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的三个三角形，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b="1" dirty="0" smtClean="0"/>
                  <a:t>STEP 2</a:t>
                </a:r>
                <a:r>
                  <a:rPr lang="zh-CN" altLang="en-US" b="1" dirty="0" smtClean="0"/>
                  <a:t>：对于每个三角形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en-US" altLang="zh-CN" b="1" dirty="0" smtClean="0"/>
                  <a:t>2.1 </a:t>
                </a:r>
                <a:r>
                  <a:rPr lang="zh-CN" altLang="en-US" b="1" dirty="0" smtClean="0"/>
                  <a:t>枚举一个顶点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zh-CN" altLang="en-US" b="1" dirty="0" smtClean="0"/>
                  <a:t>和矩形的一个顶点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，作为</a:t>
                </a:r>
                <a:r>
                  <a:rPr lang="zh-CN" altLang="en-US" b="1" dirty="0" smtClean="0"/>
                  <a:t>共顶点</a:t>
                </a:r>
                <a:endParaRPr lang="en-US" altLang="zh-CN" b="1" dirty="0" smtClean="0"/>
              </a:p>
              <a:p>
                <a:pPr lvl="1"/>
                <a:r>
                  <a:rPr lang="en-US" altLang="zh-CN" b="1" dirty="0" smtClean="0"/>
                  <a:t>2.2 </a:t>
                </a:r>
                <a:r>
                  <a:rPr lang="zh-CN" altLang="en-US" b="1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中的一条边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以及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中的一条边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作为</a:t>
                </a:r>
                <a:r>
                  <a:rPr lang="zh-CN" altLang="en-US" b="1" dirty="0" smtClean="0"/>
                  <a:t>共边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至此，三角形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被“固定”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en-US" altLang="zh-CN" b="1" dirty="0" smtClean="0"/>
                  <a:t>STEP 3</a:t>
                </a:r>
                <a:r>
                  <a:rPr lang="zh-CN" altLang="en-US" b="1" dirty="0" smtClean="0"/>
                  <a:t>：判断三角形是否超出矩形，是否彼此相交</a:t>
                </a:r>
                <a:endParaRPr lang="en-US" altLang="zh-CN" b="1" dirty="0" smtClean="0"/>
              </a:p>
              <a:p>
                <a:r>
                  <a:rPr lang="en-US" altLang="zh-CN" b="1" dirty="0" smtClean="0"/>
                  <a:t>STEP 4</a:t>
                </a:r>
                <a:r>
                  <a:rPr lang="zh-CN" altLang="en-US" b="1" dirty="0" smtClean="0"/>
                  <a:t>：判断剩下的区域是否等价于剩下的三角形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27271" y="247249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9269208" y="2530557"/>
            <a:ext cx="1185110" cy="1068984"/>
          </a:xfrm>
          <a:prstGeom prst="triangle">
            <a:avLst>
              <a:gd name="adj" fmla="val 454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3885120" y="1560600"/>
              <a:ext cx="7669080" cy="39261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5760" y="1551240"/>
                <a:ext cx="7687800" cy="39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3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6413369" cy="4165599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如何判断是否</a:t>
            </a:r>
            <a:r>
              <a:rPr lang="zh-CN" altLang="en-US" b="1" dirty="0" smtClean="0"/>
              <a:t>超出矩形？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只需判断顶点是否</a:t>
            </a:r>
            <a:r>
              <a:rPr lang="zh-CN" altLang="en-US" dirty="0" smtClean="0"/>
              <a:t>超出矩形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如何判断三角形是否相交？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判断是否</a:t>
            </a:r>
            <a:r>
              <a:rPr lang="zh-CN" altLang="en-US" b="1" dirty="0" smtClean="0"/>
              <a:t>包含</a:t>
            </a:r>
            <a:endParaRPr lang="en-US" altLang="zh-CN" b="1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个三角形的全部顶点均在另一个三角形的内部或者边界上</a:t>
            </a:r>
            <a:endParaRPr lang="zh-CN" altLang="en-US" dirty="0"/>
          </a:p>
          <a:p>
            <a:pPr lvl="1"/>
            <a:r>
              <a:rPr lang="zh-CN" altLang="en-US" b="1" dirty="0" smtClean="0"/>
              <a:t>判断线段相交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“内交点”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较为复杂的特殊情况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缩小“一点点”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只要有任意形式的交点均说明有内交点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超出矩阵与相交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818224" y="2557334"/>
            <a:ext cx="768836" cy="12272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8069344" y="2557334"/>
            <a:ext cx="748880" cy="14207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069344" y="3784604"/>
            <a:ext cx="1517716" cy="1935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818224" y="3044858"/>
            <a:ext cx="269216" cy="739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8418136" y="3459637"/>
            <a:ext cx="400087" cy="3249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418136" y="3044858"/>
            <a:ext cx="669303" cy="414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818223" y="4616647"/>
            <a:ext cx="768836" cy="12272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069343" y="4616647"/>
            <a:ext cx="748880" cy="14207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69343" y="5843917"/>
            <a:ext cx="1517716" cy="1935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8752787" y="5775105"/>
            <a:ext cx="1183064" cy="2019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8818223" y="4635656"/>
            <a:ext cx="1117628" cy="11394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8752787" y="4635655"/>
            <a:ext cx="65435" cy="13224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6404760" y="1934280"/>
              <a:ext cx="4950360" cy="41986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5400" y="1924920"/>
                <a:ext cx="496908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2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526491" cy="4165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初始多边形为给出的矩形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对于每一个三角形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将共边部分，替换为三角形的另外两条边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随后</a:t>
                </a:r>
                <a:r>
                  <a:rPr lang="zh-CN" altLang="en-US" b="1" dirty="0" smtClean="0"/>
                  <a:t>去掉无意义的边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526491" cy="4165599"/>
              </a:xfrm>
              <a:blipFill>
                <a:blip r:embed="rId2"/>
                <a:stretch>
                  <a:fillRect l="-1214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如何计算“剩下的区域”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27271" y="247249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9269208" y="2530557"/>
            <a:ext cx="1185110" cy="1068984"/>
          </a:xfrm>
          <a:prstGeom prst="triangle">
            <a:avLst>
              <a:gd name="adj" fmla="val 932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1589" y="4695950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89" y="4695950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839127" y="2103161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27" y="2103161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454446" y="2103161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446" y="2103161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05995" y="3472938"/>
                <a:ext cx="852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995" y="3472938"/>
                <a:ext cx="8525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126138" y="4848350"/>
                <a:ext cx="866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138" y="4848350"/>
                <a:ext cx="8662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723285" y="3552493"/>
                <a:ext cx="8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85" y="3552493"/>
                <a:ext cx="8493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等腰三角形 12"/>
          <p:cNvSpPr/>
          <p:nvPr/>
        </p:nvSpPr>
        <p:spPr>
          <a:xfrm rot="16200000">
            <a:off x="9327664" y="2482372"/>
            <a:ext cx="2149728" cy="215051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9926326" y="3058547"/>
            <a:ext cx="961887" cy="216000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/>
              <p14:cNvContentPartPr/>
              <p14:nvPr/>
            </p14:nvContentPartPr>
            <p14:xfrm>
              <a:off x="7152480" y="-223560"/>
              <a:ext cx="4344840" cy="577512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43120" y="-232920"/>
                <a:ext cx="4363560" cy="57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9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无限巧克力谜题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𝒂𝒏𝒈𝒍𝒆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𝑒𝑟𝑎𝑠𝑒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 smtClean="0"/>
                  <a:t>是否等于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，以及长度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角度能否对应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如何计算</a:t>
            </a:r>
            <a:r>
              <a:rPr lang="zh-CN" altLang="en-US" dirty="0" smtClean="0"/>
              <a:t>“剩下的区域”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723240" y="2072520"/>
              <a:ext cx="3410280" cy="13820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880" y="2063160"/>
                <a:ext cx="3429000" cy="14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9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皇室成员的名字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个名字，每个名字由两部分组成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英文名，如</a:t>
                </a:r>
                <a:r>
                  <a:rPr lang="en-US" altLang="zh-CN" dirty="0" smtClean="0"/>
                  <a:t>George</a:t>
                </a:r>
              </a:p>
              <a:p>
                <a:pPr lvl="1"/>
                <a:r>
                  <a:rPr lang="zh-CN" altLang="en-US" dirty="0" smtClean="0"/>
                  <a:t>罗马数字，如</a:t>
                </a:r>
                <a:r>
                  <a:rPr lang="en-US" altLang="zh-CN" dirty="0" smtClean="0"/>
                  <a:t>IV</a:t>
                </a:r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将这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个名字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按照</a:t>
                </a:r>
                <a:r>
                  <a:rPr lang="zh-CN" altLang="en-US" b="1" dirty="0" smtClean="0"/>
                  <a:t>英文名为第一关键字、罗马数字为第二关键字</a:t>
                </a:r>
                <a:r>
                  <a:rPr lang="zh-CN" altLang="en-US" dirty="0" smtClean="0"/>
                  <a:t>的方式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进行排序并输出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皇室成员的名字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按照英文名为第一关键字、罗马数字为第二关键字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进行排序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基本思路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将罗马数字转化为对应的整型数字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第一关键字为字符串（英文名）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第二关键字为数字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算法进行排序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4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皇室成员的名字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罗马数字的基本思路是</a:t>
                </a:r>
                <a:r>
                  <a:rPr lang="zh-CN" altLang="en-US" b="1" dirty="0" smtClean="0"/>
                  <a:t>相加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唯一使用到相减的地方在于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𝟗𝟎𝟎</m:t>
                    </m:r>
                  </m:oMath>
                </a14:m>
                <a:r>
                  <a:rPr lang="zh-CN" altLang="en-US" dirty="0" smtClean="0"/>
                  <a:t>这样的表示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最多一个字母</a:t>
                </a:r>
                <a:endParaRPr lang="en-US" altLang="zh-CN" b="1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/>
                  <a:t>一</a:t>
                </a:r>
                <a:r>
                  <a:rPr lang="zh-CN" altLang="en-US" b="1" dirty="0" smtClean="0"/>
                  <a:t>个字母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如果小于后一个字母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𝑺𝒖𝒎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罗马数字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6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皇室成员的名字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𝒔𝒕𝒓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𝒗𝒂𝒍𝒖𝒆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𝒔𝒕𝒓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𝒗𝒂𝒍𝒖𝒆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𝒔𝒕𝒓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𝒗𝒂𝒍𝒖𝒆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𝒔𝒕𝒓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𝒗𝒂𝒍𝒖𝒆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𝒔𝒕𝒓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偶树的划分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对于一棵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个结点的无根树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选择它的一些边并删除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如果形成的森林每个联通分量的结点数都是偶树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那么这是一种成功的划分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询问</a:t>
                </a:r>
                <a:r>
                  <a:rPr lang="zh-CN" altLang="en-US" b="1" dirty="0" smtClean="0"/>
                  <a:t>所有成功的划分中，删除边数最多是多少？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偶树的划分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3880832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唯一可以切断的边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之后分为两个联通分量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3880832" cy="4165599"/>
              </a:xfrm>
              <a:blipFill>
                <a:blip r:embed="rId2"/>
                <a:stretch>
                  <a:fillRect l="-204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891762" y="1524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62497" y="26602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434562" y="26602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406627" y="26602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378692" y="26602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448081" y="3748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>
          <a:xfrm flipH="1">
            <a:off x="5822497" y="2244000"/>
            <a:ext cx="1429265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6794562" y="2244000"/>
            <a:ext cx="457200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  <a:endCxn id="8" idx="0"/>
          </p:cNvCxnSpPr>
          <p:nvPr/>
        </p:nvCxnSpPr>
        <p:spPr>
          <a:xfrm>
            <a:off x="7251762" y="2244000"/>
            <a:ext cx="514865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9" idx="0"/>
          </p:cNvCxnSpPr>
          <p:nvPr/>
        </p:nvCxnSpPr>
        <p:spPr>
          <a:xfrm>
            <a:off x="7251762" y="2244000"/>
            <a:ext cx="1486930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4"/>
            <a:endCxn id="10" idx="0"/>
          </p:cNvCxnSpPr>
          <p:nvPr/>
        </p:nvCxnSpPr>
        <p:spPr>
          <a:xfrm flipH="1">
            <a:off x="5808081" y="3380259"/>
            <a:ext cx="14416" cy="36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/>
              <p14:cNvContentPartPr/>
              <p14:nvPr/>
            </p14:nvContentPartPr>
            <p14:xfrm>
              <a:off x="5360400" y="2206800"/>
              <a:ext cx="2397960" cy="23086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1040" y="2197440"/>
                <a:ext cx="2416680" cy="23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9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偶树的划分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寻找最优的划分方案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枚举所有的划分方法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判断是否合法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维护最优的划分方法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4860720" y="1028160"/>
              <a:ext cx="1946880" cy="8780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1360" y="1018800"/>
                <a:ext cx="1965600" cy="8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3376</TotalTime>
  <Words>1169</Words>
  <Application>Microsoft Office PowerPoint</Application>
  <PresentationFormat>宽屏</PresentationFormat>
  <Paragraphs>345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#25</vt:lpstr>
      <vt:lpstr>皇室成员的名字</vt:lpstr>
      <vt:lpstr>皇室成员的名字</vt:lpstr>
      <vt:lpstr>皇室成员的名字</vt:lpstr>
      <vt:lpstr>皇室成员的名字</vt:lpstr>
      <vt:lpstr>偶树的划分</vt:lpstr>
      <vt:lpstr>偶树的划分</vt:lpstr>
      <vt:lpstr>偶树的划分</vt:lpstr>
      <vt:lpstr>偶树的划分</vt:lpstr>
      <vt:lpstr>偶树的划分</vt:lpstr>
      <vt:lpstr>不一定合法括号序列</vt:lpstr>
      <vt:lpstr>不一定合法括号序列</vt:lpstr>
      <vt:lpstr>不一定合法括号序列</vt:lpstr>
      <vt:lpstr>不一定合法括号序列</vt:lpstr>
      <vt:lpstr>不一定合法括号序列</vt:lpstr>
      <vt:lpstr>不一定合法括号序列</vt:lpstr>
      <vt:lpstr>不一定合法括号序列</vt:lpstr>
      <vt:lpstr>不一定合法括号序列</vt:lpstr>
      <vt:lpstr>无限巧克力谜题</vt:lpstr>
      <vt:lpstr>无限巧克力谜题</vt:lpstr>
      <vt:lpstr>无限巧克力谜题</vt:lpstr>
      <vt:lpstr>无限巧克力谜题</vt:lpstr>
      <vt:lpstr>无限巧克力谜题</vt:lpstr>
      <vt:lpstr>无限巧克力谜题</vt:lpstr>
      <vt:lpstr>无限巧克力谜题</vt:lpstr>
      <vt:lpstr>无限巧克力谜题</vt:lpstr>
      <vt:lpstr>无限巧克力谜题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495</cp:revision>
  <dcterms:created xsi:type="dcterms:W3CDTF">2017-07-15T05:40:54Z</dcterms:created>
  <dcterms:modified xsi:type="dcterms:W3CDTF">2017-09-03T09:00:08Z</dcterms:modified>
</cp:coreProperties>
</file>