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Bai Jingyue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Bai Jingyue</dc:creator>
  <cp:keywords/>
  <dcterms:created xsi:type="dcterms:W3CDTF">2024-12-13T14:36:09Z</dcterms:created>
  <dcterms:modified xsi:type="dcterms:W3CDTF">2024-12-13T14:36:09Z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