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65162d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65162d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65162d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65162d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65162d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65162d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Recovery (Project 11)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Lillian Du, Linda Du, Ryan Liu, Saurav Kadavath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March 5th, 2019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Stat 157</a:t>
            </a:r>
            <a:endParaRPr sz="1800">
              <a:solidFill>
                <a:srgbClr val="D9D9D9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62" y="188800"/>
            <a:ext cx="3821238" cy="20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88800"/>
            <a:ext cx="3821238" cy="20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60705" t="0"/>
          <a:stretch/>
        </p:blipFill>
        <p:spPr>
          <a:xfrm>
            <a:off x="7642507" y="188800"/>
            <a:ext cx="1501500" cy="20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Idea: Audio Recovery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92550"/>
            <a:ext cx="85206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Fill in missing samples from an audio clip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Inspiration from neural inpainting: interpolating what belongs in the middle of an image</a:t>
            </a:r>
            <a:endParaRPr sz="2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350" y="2186927"/>
            <a:ext cx="4330862" cy="28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4" y="2302275"/>
            <a:ext cx="4069225" cy="27341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4231800" y="3286475"/>
            <a:ext cx="680400" cy="6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600" y="256050"/>
            <a:ext cx="2281150" cy="1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 and Processing</a:t>
            </a:r>
            <a:endParaRPr b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Collected ~100 GB of open source audio files  (Archive.org, MedleyDB2.0)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Preprocessed to create features and labels in a DataLoader object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Trim to equal length, d</a:t>
            </a:r>
            <a:r>
              <a:rPr lang="en" sz="2000"/>
              <a:t>rop middle samples, apply </a:t>
            </a:r>
            <a:r>
              <a:rPr lang="en" sz="2000"/>
              <a:t>Fourier transform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150" y="334138"/>
            <a:ext cx="2110150" cy="6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650" y="253838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849" y="2691625"/>
            <a:ext cx="3675301" cy="2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49" y="2775750"/>
            <a:ext cx="3504050" cy="20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Network Architecture</a:t>
            </a:r>
            <a:endParaRPr b="1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Basing CNN model off of the diagram below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 cubic B-spline to interpolate values (SPLINTER library)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signal-to-noise ratio (SNR) and log-spectral distance (LSD) as loss metrics</a:t>
            </a:r>
            <a:endParaRPr sz="20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2704"/>
          <a:stretch/>
        </p:blipFill>
        <p:spPr>
          <a:xfrm>
            <a:off x="1511075" y="2414075"/>
            <a:ext cx="6079125" cy="26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032199" y="73175"/>
            <a:ext cx="2853576" cy="14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