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Averag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04b9541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04b9541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04b9541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04b9541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04b9541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04b9541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437525" y="502625"/>
            <a:ext cx="3552300" cy="18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verage"/>
                <a:ea typeface="Average"/>
                <a:cs typeface="Average"/>
                <a:sym typeface="Average"/>
              </a:rPr>
              <a:t>Visual Speech Recognition</a:t>
            </a:r>
            <a:endParaRPr sz="4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4250" y="2994850"/>
            <a:ext cx="4224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Stephanie Ortiz-Sevilla  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●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  Mahir Jethanandani Derek Tang 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●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  Sophia Cheng  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●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  Andrew Tunggal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945175" y="6835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Intro + Purpose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54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End-to-end sentence-level lipreading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LipNet &amp; Google Deepmind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○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Outperform expert human lip reader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Applications: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○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Improving communication for the hearing impaired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○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Integration into current technology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7225" y="56025"/>
            <a:ext cx="4773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Visual Speech Recognition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30275" y="649938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Current Progress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30275" y="1564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Localization of tongue and teeth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Improve visemes prediction through initialization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LipNet Implementation: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○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3 layers of spatiotemporal CNNs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○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Feature extraction by 2 bi-GRUs with concluding linear and CTC layers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6025" y="44850"/>
            <a:ext cx="4359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Visual Speech Recognition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185450" y="674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Future Plans + Anticipated Issues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75100" y="1792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GRID dataset + Effective implementation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Moving targets + untraditional sounds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Oversimplification or overtraining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6025" y="0"/>
            <a:ext cx="39444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Visual Speech Recognition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