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03a750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03a750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ERIC, JEMIMA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03a75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03a75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YOON SUNG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03a750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03a750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Dimensionality reduction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over the big idea right at the end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080525"/>
            <a:ext cx="8520600" cy="11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Examination of Associative Vocabulary in Internet Language through Word Embedding</a:t>
            </a:r>
            <a:endParaRPr sz="2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Yoon Sung Hong, Eric Sung, Jemima Shi, Cheol Ho Jang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09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16750"/>
            <a:ext cx="55665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embedding (Mikolov et al., 2013) provides a new and unique way of dealing with many neural language processing (NLP) problems.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word embedding to analyze language association on Twitter.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hosts many news, opinion, and entertainment posts and appropriately captures the zeitgeist of our internet-savvy and always-connected generation.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meaningful connections between our findings and real-life contexts such as politics.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25" y="1835800"/>
            <a:ext cx="2300800" cy="1268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025" y="3284075"/>
            <a:ext cx="2300800" cy="15202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4751" y="3284075"/>
            <a:ext cx="4280525" cy="1520275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025" y="464076"/>
            <a:ext cx="2300800" cy="1191776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375" y="328407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8">
            <a:alphaModFix/>
          </a:blip>
          <a:srcRect b="35860" l="31409" r="27483" t="0"/>
          <a:stretch/>
        </p:blipFill>
        <p:spPr>
          <a:xfrm>
            <a:off x="524375" y="4068525"/>
            <a:ext cx="707400" cy="7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2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79350" y="1109600"/>
            <a:ext cx="57222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word vector space can be clustered through methods such as hierarchical clustering and k-means clustering to find prominent topics conveyed in the world of twitter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levels - word level, tweet level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artificially create clusters/dictionaries by selecting specific words and finding the words closest in meaning to those selections in our word vector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500" y="1248013"/>
            <a:ext cx="2264641" cy="1222462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8500" y="2571750"/>
            <a:ext cx="2264650" cy="1889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475" y="3450050"/>
            <a:ext cx="2724426" cy="1483301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40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360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t-SNE 2-dimensional plot of word embeddings space, colored by two model-generated dictionaries of inquiry-based learning and discipline-based learning.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Final goal: New dictionary of words with respect to their implementation within Twitter. Currently focusing on political spectrum but the same methodologies can be extended to other domains.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50" y="674477"/>
            <a:ext cx="3962475" cy="37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