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cff08f09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cff08f09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Autoencoder is an unsupervised neural network that learns dimension reduction and reconstruction from low-dimensional representation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Deepfake is an application of autoencoder that trains two autoencoders and connect the output of one encoder to the input of the other decoder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Deepfake lacks measurement of face swapping quality: introduce a discriminative network and form a Generative Adversarial Network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cff08f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cff08f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cff08f0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cff08f0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Lack quantitative measurement of face swap quality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 a second disciminative network to tell if a image is “fake”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</a:pPr>
            <a:r>
              <a:rPr lang="zh-C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Combine deepfake with discriminative network to form Generative Adversarial Network (GAN)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cff08f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cff08f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XZBDQADYHZFUFW8y5hcEypmLgBNtptrI/view" TargetMode="External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utoencoder" TargetMode="External"/><Relationship Id="rId4" Type="http://schemas.openxmlformats.org/officeDocument/2006/relationships/hyperlink" Target="https://en.wikipedia.org/wiki/Generative_adversarial_network" TargetMode="External"/><Relationship Id="rId5" Type="http://schemas.openxmlformats.org/officeDocument/2006/relationships/hyperlink" Target="https://github.com/deepfakes/facesw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8" y="338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 Report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347775"/>
            <a:ext cx="85206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Hsiao-Yu Chiang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Xiaoya Li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Ganyu “Bruce” Xu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Pinshuo Ye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/>
              <a:t>Zhanyuan Zhang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-3040" l="6258" r="1838" t="7429"/>
          <a:stretch/>
        </p:blipFill>
        <p:spPr>
          <a:xfrm>
            <a:off x="1968225" y="72075"/>
            <a:ext cx="6406726" cy="49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Autoencoder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3682" l="0" r="0" t="1907"/>
          <a:stretch/>
        </p:blipFill>
        <p:spPr>
          <a:xfrm>
            <a:off x="583150" y="38450"/>
            <a:ext cx="7997050" cy="50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hug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9025" y="3502475"/>
            <a:ext cx="2188050" cy="16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Beyond faceswapping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1076225"/>
            <a:ext cx="8943600" cy="377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accent5"/>
                </a:solidFill>
                <a:hlinkClick r:id="rId3"/>
              </a:rPr>
              <a:t>https://en.wikipedia.org/wiki/Autoencoder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accent5"/>
                </a:solidFill>
                <a:hlinkClick r:id="rId4"/>
              </a:rPr>
              <a:t>https://en.wikipedia.org/wiki/Generative_adversarial_network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 u="sng">
                <a:solidFill>
                  <a:schemeClr val="accent5"/>
                </a:solidFill>
                <a:hlinkClick r:id="rId5"/>
              </a:rPr>
              <a:t>https://github.com/deepfakes/faceswap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