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 Ligh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Light-italic.fntdata"/><Relationship Id="rId10" Type="http://schemas.openxmlformats.org/officeDocument/2006/relationships/font" Target="fonts/LatoLight-bold.fntdata"/><Relationship Id="rId12" Type="http://schemas.openxmlformats.org/officeDocument/2006/relationships/font" Target="fonts/LatoLight-boldItalic.fntdata"/><Relationship Id="rId9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be7848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be7848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be7848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be7848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99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 Light"/>
              <a:buChar char="●"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 Light"/>
              <a:buChar char="○"/>
              <a:defRPr sz="1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Mastering Open-face Chinese Poker by Self-play Reinforcement Learning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Andrew Tan, Andrew Peng, Ajay Shah, Farbod Nowzad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RL agent to successfully play a stochastic game with no domain knowledge minus the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Open-face Chinese Poker (OFCP) is a stochastic, perfect-information zero-sum game played between 2-4 players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Goal: earn more points than your opponent by winning more hands and/or by collecting royalties on premium hands without fouling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Information symmetry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 in applying the Alpha Zero technique to Open-face Chinese Poker is a first step in applying the technique to other stochastic games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is modeled as a MDP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deep Q-Learning to determine optimal policy at each state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Batch normalization, dropout, ReLU activation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Mean squared error loss, Adam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model against a target network using rollouts between model and random agent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Replace opponent at each iteration with newly trained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 Keras, TensorFlow, deuces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